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9" r:id="rId3"/>
    <p:sldId id="260" r:id="rId4"/>
    <p:sldId id="262" r:id="rId5"/>
    <p:sldId id="256" r:id="rId6"/>
    <p:sldId id="257" r:id="rId7"/>
    <p:sldId id="261" r:id="rId8"/>
    <p:sldId id="259" r:id="rId9"/>
    <p:sldId id="265" r:id="rId10"/>
    <p:sldId id="267" r:id="rId11"/>
    <p:sldId id="264" r:id="rId12"/>
    <p:sldId id="266" r:id="rId13"/>
    <p:sldId id="258" r:id="rId14"/>
    <p:sldId id="268" r:id="rId15"/>
  </p:sldIdLst>
  <p:sldSz cx="9144000" cy="5143500" type="screen16x9"/>
  <p:notesSz cx="6858000" cy="9144000"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NB2fLW+6wDE9qWzThpivtQ" hashData="jdJhtYwut/MwGkQ0mjKrqLMQn2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00D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180" autoAdjust="0"/>
    <p:restoredTop sz="94660"/>
  </p:normalViewPr>
  <p:slideViewPr>
    <p:cSldViewPr>
      <p:cViewPr>
        <p:scale>
          <a:sx n="400" d="100"/>
          <a:sy n="400" d="100"/>
        </p:scale>
        <p:origin x="5826" y="39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15FEE-D613-4D4D-9701-AA085D8664D5}" type="datetimeFigureOut">
              <a:rPr lang="es-PE" smtClean="0"/>
              <a:pPr/>
              <a:t>30/12/2019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BFE90-A328-4BB7-933A-9E50C803B67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15FEE-D613-4D4D-9701-AA085D8664D5}" type="datetimeFigureOut">
              <a:rPr lang="es-PE" smtClean="0"/>
              <a:pPr/>
              <a:t>30/12/2019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BFE90-A328-4BB7-933A-9E50C803B67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15FEE-D613-4D4D-9701-AA085D8664D5}" type="datetimeFigureOut">
              <a:rPr lang="es-PE" smtClean="0"/>
              <a:pPr/>
              <a:t>30/12/2019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BFE90-A328-4BB7-933A-9E50C803B67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15FEE-D613-4D4D-9701-AA085D8664D5}" type="datetimeFigureOut">
              <a:rPr lang="es-PE" smtClean="0"/>
              <a:pPr/>
              <a:t>30/12/2019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BFE90-A328-4BB7-933A-9E50C803B67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15FEE-D613-4D4D-9701-AA085D8664D5}" type="datetimeFigureOut">
              <a:rPr lang="es-PE" smtClean="0"/>
              <a:pPr/>
              <a:t>30/12/2019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BFE90-A328-4BB7-933A-9E50C803B67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15FEE-D613-4D4D-9701-AA085D8664D5}" type="datetimeFigureOut">
              <a:rPr lang="es-PE" smtClean="0"/>
              <a:pPr/>
              <a:t>30/12/2019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BFE90-A328-4BB7-933A-9E50C803B67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15FEE-D613-4D4D-9701-AA085D8664D5}" type="datetimeFigureOut">
              <a:rPr lang="es-PE" smtClean="0"/>
              <a:pPr/>
              <a:t>30/12/2019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BFE90-A328-4BB7-933A-9E50C803B67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15FEE-D613-4D4D-9701-AA085D8664D5}" type="datetimeFigureOut">
              <a:rPr lang="es-PE" smtClean="0"/>
              <a:pPr/>
              <a:t>30/12/2019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BFE90-A328-4BB7-933A-9E50C803B67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15FEE-D613-4D4D-9701-AA085D8664D5}" type="datetimeFigureOut">
              <a:rPr lang="es-PE" smtClean="0"/>
              <a:pPr/>
              <a:t>30/12/2019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BFE90-A328-4BB7-933A-9E50C803B67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15FEE-D613-4D4D-9701-AA085D8664D5}" type="datetimeFigureOut">
              <a:rPr lang="es-PE" smtClean="0"/>
              <a:pPr/>
              <a:t>30/12/2019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BFE90-A328-4BB7-933A-9E50C803B67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15FEE-D613-4D4D-9701-AA085D8664D5}" type="datetimeFigureOut">
              <a:rPr lang="es-PE" smtClean="0"/>
              <a:pPr/>
              <a:t>30/12/2019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BFE90-A328-4BB7-933A-9E50C803B67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415FEE-D613-4D4D-9701-AA085D8664D5}" type="datetimeFigureOut">
              <a:rPr lang="es-PE" smtClean="0"/>
              <a:pPr/>
              <a:t>30/12/2019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2BFE90-A328-4BB7-933A-9E50C803B67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png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image" Target="../media/image32.png"/><Relationship Id="rId18" Type="http://schemas.openxmlformats.org/officeDocument/2006/relationships/image" Target="../media/image35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4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8.png"/><Relationship Id="rId11" Type="http://schemas.openxmlformats.org/officeDocument/2006/relationships/image" Target="../media/image3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7.png"/><Relationship Id="rId9" Type="http://schemas.openxmlformats.org/officeDocument/2006/relationships/image" Target="../media/image3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Happy-New-Year-Gifs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14332"/>
            <a:ext cx="9144000" cy="5546426"/>
          </a:xfrm>
          <a:prstGeom prst="rect">
            <a:avLst/>
          </a:prstGeom>
        </p:spPr>
      </p:pic>
      <p:pic>
        <p:nvPicPr>
          <p:cNvPr id="6" name="5 Imagen" descr="cooltext345381422867024.png"/>
          <p:cNvPicPr>
            <a:picLocks noChangeAspect="1"/>
          </p:cNvPicPr>
          <p:nvPr/>
        </p:nvPicPr>
        <p:blipFill>
          <a:blip r:embed="rId4">
            <a:lum bright="30000" contrast="20000"/>
          </a:blip>
          <a:stretch>
            <a:fillRect/>
          </a:stretch>
        </p:blipFill>
        <p:spPr>
          <a:xfrm>
            <a:off x="5857884" y="4500576"/>
            <a:ext cx="1928826" cy="266174"/>
          </a:xfrm>
          <a:prstGeom prst="rect">
            <a:avLst/>
          </a:prstGeom>
        </p:spPr>
      </p:pic>
    </p:spTree>
  </p:cSld>
  <p:clrMapOvr>
    <a:masterClrMapping/>
  </p:clrMapOvr>
  <p:transition advTm="15000">
    <p:sndAc>
      <p:stSnd loop="1">
        <p:snd r:embed="rId2" name="El año viejo Cumbi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iep-va-hinh-anh-dong-chuc-mung-nam-moi-2020-2.gif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tretch>
            <a:fillRect/>
          </a:stretch>
        </p:blipFill>
        <p:spPr>
          <a:xfrm>
            <a:off x="954911" y="0"/>
            <a:ext cx="7234177" cy="5143500"/>
          </a:xfrm>
          <a:prstGeom prst="rect">
            <a:avLst/>
          </a:prstGeom>
        </p:spPr>
      </p:pic>
      <p:pic>
        <p:nvPicPr>
          <p:cNvPr id="3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>
            <a:off x="3500430" y="357172"/>
            <a:ext cx="2071702" cy="13883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 redondeado"/>
          <p:cNvSpPr/>
          <p:nvPr/>
        </p:nvSpPr>
        <p:spPr>
          <a:xfrm>
            <a:off x="2500298" y="4929204"/>
            <a:ext cx="4429156" cy="21429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12" name="11 Imagen" descr="27858e122da078b1fcb710e42ed048f7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1736" y="285734"/>
            <a:ext cx="4153593" cy="465202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3" name="12 Rectángulo redondeado"/>
          <p:cNvSpPr/>
          <p:nvPr/>
        </p:nvSpPr>
        <p:spPr>
          <a:xfrm>
            <a:off x="2428860" y="4714890"/>
            <a:ext cx="4500594" cy="428610"/>
          </a:xfrm>
          <a:prstGeom prst="round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Elipse"/>
          <p:cNvSpPr/>
          <p:nvPr/>
        </p:nvSpPr>
        <p:spPr>
          <a:xfrm>
            <a:off x="1928794" y="0"/>
            <a:ext cx="5286380" cy="5143500"/>
          </a:xfrm>
          <a:prstGeom prst="ellips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10" name="9 Imagen" descr="ff6b13bef250cb2eb0e6eb62ea04121c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3071802" y="1357304"/>
            <a:ext cx="3048000" cy="2181225"/>
          </a:xfrm>
          <a:prstGeom prst="ellipse">
            <a:avLst/>
          </a:prstGeom>
          <a:effectLst>
            <a:softEdge rad="63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2857488" y="4857766"/>
            <a:ext cx="2428892" cy="28573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428860" cy="5143500"/>
          </a:xfrm>
          <a:prstGeom prst="rect">
            <a:avLst/>
          </a:prstGeom>
          <a:blipFill dpi="0" rotWithShape="1">
            <a:blip r:embed="rId2"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 flipH="1">
            <a:off x="6715140" y="0"/>
            <a:ext cx="2428860" cy="5143500"/>
          </a:xfrm>
          <a:prstGeom prst="rect">
            <a:avLst/>
          </a:prstGeom>
          <a:blipFill dpi="0" rotWithShape="1">
            <a:blip r:embed="rId2"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2571736" y="0"/>
            <a:ext cx="3786214" cy="17859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8" name="7 Imagen" descr="d40baf5401688557ed493a27e72864a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5984" y="0"/>
            <a:ext cx="4510784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8 Rectángulo"/>
          <p:cNvSpPr/>
          <p:nvPr/>
        </p:nvSpPr>
        <p:spPr>
          <a:xfrm flipV="1">
            <a:off x="2357422" y="4812048"/>
            <a:ext cx="4357718" cy="33145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 flipV="1">
            <a:off x="2357422" y="4786328"/>
            <a:ext cx="4357718" cy="3571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 flipV="1">
            <a:off x="2428860" y="4786328"/>
            <a:ext cx="4357718" cy="357172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y-33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0" y="0"/>
            <a:ext cx="5357832" cy="5357832"/>
          </a:xfrm>
          <a:prstGeom prst="rect">
            <a:avLst/>
          </a:prstGeom>
          <a:effectLst/>
        </p:spPr>
      </p:pic>
      <p:sp>
        <p:nvSpPr>
          <p:cNvPr id="3" name="2 Rectángulo"/>
          <p:cNvSpPr/>
          <p:nvPr/>
        </p:nvSpPr>
        <p:spPr>
          <a:xfrm>
            <a:off x="0" y="0"/>
            <a:ext cx="2071670" cy="51435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 flipH="1">
            <a:off x="7215206" y="0"/>
            <a:ext cx="1928794" cy="51435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853cceba056d8606397997c6ec9ab2b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3187" y="0"/>
            <a:ext cx="3857639" cy="5143500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3" name="2 Rectángulo"/>
          <p:cNvSpPr/>
          <p:nvPr/>
        </p:nvSpPr>
        <p:spPr>
          <a:xfrm>
            <a:off x="2643174" y="4786328"/>
            <a:ext cx="3857652" cy="3571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643174" cy="514350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6500826" y="0"/>
            <a:ext cx="2643174" cy="514350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ano-2020-500x375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1714480" y="285734"/>
            <a:ext cx="6000768" cy="4500576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4" name="3 Rectángulo"/>
          <p:cNvSpPr/>
          <p:nvPr/>
        </p:nvSpPr>
        <p:spPr>
          <a:xfrm>
            <a:off x="1643042" y="4500576"/>
            <a:ext cx="6215106" cy="428628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giphy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2039904" y="1142991"/>
            <a:ext cx="5207037" cy="2928958"/>
          </a:xfrm>
          <a:prstGeom prst="ellipse">
            <a:avLst/>
          </a:prstGeom>
          <a:ln w="63500" cap="rnd">
            <a:solidFill>
              <a:schemeClr val="tx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e5dd3adc4e030ab0ac2f7d28c1543d4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5794" y="0"/>
            <a:ext cx="4592411" cy="51435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3 Rectángulo redondeado"/>
          <p:cNvSpPr/>
          <p:nvPr/>
        </p:nvSpPr>
        <p:spPr>
          <a:xfrm>
            <a:off x="3143240" y="4857766"/>
            <a:ext cx="2857520" cy="285734"/>
          </a:xfrm>
          <a:prstGeom prst="round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14456946be81c9a3a650179ed56c315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0298" y="0"/>
            <a:ext cx="4592411" cy="51435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2 Rectángulo redondeado"/>
          <p:cNvSpPr/>
          <p:nvPr/>
        </p:nvSpPr>
        <p:spPr>
          <a:xfrm>
            <a:off x="2571736" y="4857766"/>
            <a:ext cx="4429156" cy="285734"/>
          </a:xfrm>
          <a:prstGeom prst="round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9" name="8 Imagen" descr="hcRvwaES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7290" y="214296"/>
            <a:ext cx="5775458" cy="4643469"/>
          </a:xfrm>
          <a:prstGeom prst="rect">
            <a:avLst/>
          </a:prstGeom>
        </p:spPr>
      </p:pic>
      <p:sp>
        <p:nvSpPr>
          <p:cNvPr id="10" name="9 Rectángulo"/>
          <p:cNvSpPr/>
          <p:nvPr/>
        </p:nvSpPr>
        <p:spPr>
          <a:xfrm>
            <a:off x="1500166" y="4643452"/>
            <a:ext cx="5643602" cy="1428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 redondeado"/>
          <p:cNvSpPr/>
          <p:nvPr/>
        </p:nvSpPr>
        <p:spPr>
          <a:xfrm>
            <a:off x="1357290" y="4643452"/>
            <a:ext cx="5786478" cy="500048"/>
          </a:xfrm>
          <a:prstGeom prst="round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13314" name="Picture 2" descr="Resultado de imagen de 2020 dorado png&quot;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488" y="3192421"/>
            <a:ext cx="2928958" cy="1951079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5" name="14 Imagen" descr="cooltext345382262624913.png"/>
          <p:cNvPicPr>
            <a:picLocks noChangeAspect="1"/>
          </p:cNvPicPr>
          <p:nvPr/>
        </p:nvPicPr>
        <p:blipFill>
          <a:blip r:embed="rId5">
            <a:lum bright="30000" contrast="20000"/>
          </a:blip>
          <a:stretch>
            <a:fillRect/>
          </a:stretch>
        </p:blipFill>
        <p:spPr>
          <a:xfrm rot="20196765">
            <a:off x="5340093" y="2974143"/>
            <a:ext cx="2076895" cy="138091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</Words>
  <Application>Microsoft Office PowerPoint</Application>
  <PresentationFormat>Presentación en pantalla (16:9)</PresentationFormat>
  <Paragraphs>3</Paragraphs>
  <Slides>13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145</cp:revision>
  <dcterms:created xsi:type="dcterms:W3CDTF">2019-12-30T14:50:25Z</dcterms:created>
  <dcterms:modified xsi:type="dcterms:W3CDTF">2019-12-31T00:04:30Z</dcterms:modified>
</cp:coreProperties>
</file>