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70" r:id="rId3"/>
    <p:sldId id="267" r:id="rId4"/>
    <p:sldId id="256" r:id="rId5"/>
    <p:sldId id="283" r:id="rId6"/>
    <p:sldId id="282" r:id="rId7"/>
    <p:sldId id="281" r:id="rId8"/>
    <p:sldId id="277" r:id="rId9"/>
    <p:sldId id="280" r:id="rId10"/>
    <p:sldId id="278" r:id="rId11"/>
    <p:sldId id="275" r:id="rId12"/>
    <p:sldId id="279" r:id="rId13"/>
    <p:sldId id="276" r:id="rId14"/>
    <p:sldId id="274" r:id="rId15"/>
    <p:sldId id="273" r:id="rId16"/>
    <p:sldId id="272" r:id="rId17"/>
    <p:sldId id="271" r:id="rId18"/>
    <p:sldId id="265" r:id="rId19"/>
    <p:sldId id="269" r:id="rId20"/>
    <p:sldId id="266" r:id="rId21"/>
    <p:sldId id="264" r:id="rId22"/>
    <p:sldId id="268" r:id="rId23"/>
    <p:sldId id="286" r:id="rId24"/>
    <p:sldId id="263" r:id="rId25"/>
    <p:sldId id="262" r:id="rId26"/>
    <p:sldId id="300" r:id="rId27"/>
    <p:sldId id="297" r:id="rId28"/>
    <p:sldId id="299" r:id="rId29"/>
    <p:sldId id="296" r:id="rId30"/>
    <p:sldId id="298" r:id="rId31"/>
    <p:sldId id="295" r:id="rId32"/>
    <p:sldId id="294" r:id="rId33"/>
    <p:sldId id="291" r:id="rId34"/>
    <p:sldId id="292" r:id="rId35"/>
    <p:sldId id="290" r:id="rId36"/>
    <p:sldId id="289" r:id="rId37"/>
    <p:sldId id="288" r:id="rId38"/>
    <p:sldId id="287" r:id="rId39"/>
    <p:sldId id="304" r:id="rId40"/>
    <p:sldId id="285" r:id="rId41"/>
    <p:sldId id="307" r:id="rId42"/>
    <p:sldId id="284" r:id="rId43"/>
    <p:sldId id="306" r:id="rId44"/>
    <p:sldId id="308" r:id="rId45"/>
    <p:sldId id="305" r:id="rId46"/>
    <p:sldId id="303" r:id="rId47"/>
    <p:sldId id="313" r:id="rId48"/>
    <p:sldId id="302" r:id="rId49"/>
    <p:sldId id="311" r:id="rId50"/>
    <p:sldId id="317" r:id="rId51"/>
    <p:sldId id="301" r:id="rId52"/>
    <p:sldId id="318" r:id="rId53"/>
    <p:sldId id="316" r:id="rId54"/>
    <p:sldId id="325" r:id="rId55"/>
    <p:sldId id="321" r:id="rId56"/>
    <p:sldId id="315" r:id="rId57"/>
    <p:sldId id="320" r:id="rId58"/>
    <p:sldId id="260" r:id="rId59"/>
    <p:sldId id="323" r:id="rId60"/>
    <p:sldId id="309" r:id="rId61"/>
    <p:sldId id="326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81hhv7MCvFatqKpSQ9q2Q" hashData="G612JWHkPQjFb0SaCQmERMjDt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5C3D00"/>
    <a:srgbClr val="007033"/>
    <a:srgbClr val="764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1BAE2-3137-48CE-99C3-A4B06C0873B2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07281C-7B1D-4D10-8ED2-072ECC55DF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07281C-7B1D-4D10-8ED2-072ECC55DF2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07281C-7B1D-4D10-8ED2-072ECC55DF2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B7EA6-1210-4489-BB37-45A2A5363E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7B618-C272-4F91-AA39-C585502F3490}" type="datetimeFigureOut">
              <a:rPr lang="es-ES" smtClean="0"/>
              <a:pPr/>
              <a:t>07/12/2014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37FEE-9606-4997-AC95-663570BC0B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5A62F1-6BE1-495B-98D5-CF5C0B5F06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gif"/><Relationship Id="rId4" Type="http://schemas.openxmlformats.org/officeDocument/2006/relationships/image" Target="../media/image6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3.png"/><Relationship Id="rId4" Type="http://schemas.openxmlformats.org/officeDocument/2006/relationships/image" Target="../media/image7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4.png"/><Relationship Id="rId7" Type="http://schemas.openxmlformats.org/officeDocument/2006/relationships/image" Target="../media/image11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714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5856" name="Picture 16" descr="Rendered Image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 rot="21095356">
            <a:off x="3399161" y="4118618"/>
            <a:ext cx="3630108" cy="835827"/>
          </a:xfrm>
          <a:prstGeom prst="rect">
            <a:avLst/>
          </a:prstGeom>
          <a:noFill/>
        </p:spPr>
      </p:pic>
      <p:pic>
        <p:nvPicPr>
          <p:cNvPr id="11" name="10 Imagen" descr="sport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6715140" y="3500438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3494" name="Picture 6" descr="Rendered Image"/>
          <p:cNvPicPr>
            <a:picLocks noChangeAspect="1" noChangeArrowheads="1"/>
          </p:cNvPicPr>
          <p:nvPr/>
        </p:nvPicPr>
        <p:blipFill>
          <a:blip r:embed="rId8">
            <a:lum bright="10000" contrast="40000"/>
          </a:blip>
          <a:srcRect/>
          <a:stretch>
            <a:fillRect/>
          </a:stretch>
        </p:blipFill>
        <p:spPr bwMode="auto">
          <a:xfrm rot="21018292">
            <a:off x="3173524" y="1924746"/>
            <a:ext cx="2752725" cy="733426"/>
          </a:xfrm>
          <a:prstGeom prst="rect">
            <a:avLst/>
          </a:prstGeom>
          <a:noFill/>
        </p:spPr>
      </p:pic>
      <p:pic>
        <p:nvPicPr>
          <p:cNvPr id="63496" name="Picture 8" descr="Rendered Image"/>
          <p:cNvPicPr>
            <a:picLocks noChangeAspect="1" noChangeArrowheads="1"/>
          </p:cNvPicPr>
          <p:nvPr/>
        </p:nvPicPr>
        <p:blipFill>
          <a:blip r:embed="rId9">
            <a:lum bright="10000" contrast="40000"/>
          </a:blip>
          <a:srcRect/>
          <a:stretch>
            <a:fillRect/>
          </a:stretch>
        </p:blipFill>
        <p:spPr bwMode="auto">
          <a:xfrm rot="21066687">
            <a:off x="2470403" y="2708698"/>
            <a:ext cx="4616467" cy="896534"/>
          </a:xfrm>
          <a:prstGeom prst="rect">
            <a:avLst/>
          </a:prstGeom>
          <a:noFill/>
        </p:spPr>
      </p:pic>
      <p:pic>
        <p:nvPicPr>
          <p:cNvPr id="63498" name="Picture 10" descr="Rendered Image"/>
          <p:cNvPicPr>
            <a:picLocks noChangeAspect="1" noChangeArrowheads="1"/>
          </p:cNvPicPr>
          <p:nvPr/>
        </p:nvPicPr>
        <p:blipFill>
          <a:blip r:embed="rId10">
            <a:lum bright="10000" contrast="40000"/>
          </a:blip>
          <a:srcRect/>
          <a:stretch>
            <a:fillRect/>
          </a:stretch>
        </p:blipFill>
        <p:spPr bwMode="auto">
          <a:xfrm rot="20799952">
            <a:off x="4500562" y="3571876"/>
            <a:ext cx="962025" cy="657226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 rot="21073472">
            <a:off x="4782129" y="4858770"/>
            <a:ext cx="23028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600" dirty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30000">
    <p:sndAc>
      <p:stSnd loop="1">
        <p:snd r:embed="rId3" name="villancicos- canciones de navidad 2014-mix de canciones de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sport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358082" y="642918"/>
            <a:ext cx="928694" cy="10690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hi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0938279">
            <a:off x="1736461" y="4651442"/>
            <a:ext cx="933450" cy="1066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hi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0938279">
            <a:off x="522016" y="936665"/>
            <a:ext cx="933450" cy="1066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928670"/>
            <a:ext cx="928694" cy="10690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hi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0938279">
            <a:off x="379140" y="3008368"/>
            <a:ext cx="933450" cy="1066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596" y="4929198"/>
            <a:ext cx="928694" cy="10690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hi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rot="20938279">
            <a:off x="5879866" y="650913"/>
            <a:ext cx="933450" cy="1066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12 Imagen" descr="sport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7286644" y="2428868"/>
            <a:ext cx="928694" cy="10690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4" name="13 Imagen" descr="hi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rot="20938279">
            <a:off x="7594377" y="4079938"/>
            <a:ext cx="933450" cy="10668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sport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286512" y="4714884"/>
            <a:ext cx="928694" cy="106907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9636" name="Picture 4" descr="http://api.ning.com/files/Vf77AmMaeXvp3poBc8vLqE53ks*mr1B8R-0qFV3F8nPwCdY33-2Zqq5vM9iQO4ngsSuxtUUSGDMG04QvqbIogKP2UOHcg71r/Navidad2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3571876"/>
            <a:ext cx="3557502" cy="22336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rcRect r="156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7" name="16 Imagen" descr="santa1_7uh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428604"/>
            <a:ext cx="2095500" cy="2286016"/>
          </a:xfrm>
          <a:prstGeom prst="rect">
            <a:avLst/>
          </a:prstGeom>
        </p:spPr>
      </p:pic>
      <p:pic>
        <p:nvPicPr>
          <p:cNvPr id="18" name="Picture 2" descr="http://www.caffenio.com/caffeniodrivecafe/images/gra-gallet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214530"/>
            <a:ext cx="702087" cy="998524"/>
          </a:xfrm>
          <a:prstGeom prst="rect">
            <a:avLst/>
          </a:prstGeom>
          <a:noFill/>
        </p:spPr>
      </p:pic>
      <p:pic>
        <p:nvPicPr>
          <p:cNvPr id="19" name="Picture 2" descr="http://www.caffenio.com/caffeniodrivecafe/images/gra-galleta.png"/>
          <p:cNvPicPr>
            <a:picLocks noChangeAspect="1" noChangeArrowheads="1"/>
          </p:cNvPicPr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2928926" y="2143092"/>
            <a:ext cx="773525" cy="1100125"/>
          </a:xfrm>
          <a:prstGeom prst="rect">
            <a:avLst/>
          </a:prstGeom>
          <a:noFill/>
        </p:spPr>
      </p:pic>
      <p:pic>
        <p:nvPicPr>
          <p:cNvPr id="20" name="Picture 2" descr="http://www.caffenio.com/caffeniodrivecafe/images/gra-gallet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2428868"/>
            <a:ext cx="736690" cy="1047737"/>
          </a:xfrm>
          <a:prstGeom prst="rect">
            <a:avLst/>
          </a:prstGeom>
          <a:noFill/>
        </p:spPr>
      </p:pic>
      <p:pic>
        <p:nvPicPr>
          <p:cNvPr id="21" name="Picture 2" descr="http://www.caffenio.com/caffeniodrivecafe/images/gra-galleta.png"/>
          <p:cNvPicPr>
            <a:picLocks noChangeAspect="1" noChangeArrowheads="1"/>
          </p:cNvPicPr>
          <p:nvPr/>
        </p:nvPicPr>
        <p:blipFill>
          <a:blip r:embed="rId5" cstate="print">
            <a:lum bright="-30000"/>
          </a:blip>
          <a:srcRect/>
          <a:stretch>
            <a:fillRect/>
          </a:stretch>
        </p:blipFill>
        <p:spPr bwMode="auto">
          <a:xfrm>
            <a:off x="2143108" y="2071654"/>
            <a:ext cx="773525" cy="1100125"/>
          </a:xfrm>
          <a:prstGeom prst="rect">
            <a:avLst/>
          </a:prstGeom>
          <a:noFill/>
        </p:spPr>
      </p:pic>
      <p:pic>
        <p:nvPicPr>
          <p:cNvPr id="22" name="Picture 2" descr="http://www.caffenio.com/caffeniodrivecafe/images/gra-gallet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071678"/>
            <a:ext cx="773525" cy="1100125"/>
          </a:xfrm>
          <a:prstGeom prst="rect">
            <a:avLst/>
          </a:prstGeom>
          <a:noFill/>
        </p:spPr>
      </p:pic>
      <p:pic>
        <p:nvPicPr>
          <p:cNvPr id="23" name="Picture 2" descr="http://www.caffenio.com/caffeniodrivecafe/images/gra-galleta.png"/>
          <p:cNvPicPr>
            <a:picLocks noChangeAspect="1" noChangeArrowheads="1"/>
          </p:cNvPicPr>
          <p:nvPr/>
        </p:nvPicPr>
        <p:blipFill>
          <a:blip r:embed="rId5" cstate="print">
            <a:lum bright="-20000"/>
          </a:blip>
          <a:srcRect/>
          <a:stretch>
            <a:fillRect/>
          </a:stretch>
        </p:blipFill>
        <p:spPr bwMode="auto">
          <a:xfrm>
            <a:off x="2643174" y="2428868"/>
            <a:ext cx="773525" cy="1100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8610" name="Picture 2" descr="http://www.ggelalmirez.com/wp-content/uploads/2013/12/navidad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214422"/>
            <a:ext cx="2952739" cy="2214554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7586" name="Picture 2" descr="http://4.bp.blogspot.com/-Yt2DONVal34/Uoyax0dEEJI/AAAAAAAATFQ/MK46OOJqU7s/s1600/dulce-navidad2-4318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286124"/>
            <a:ext cx="1772593" cy="134779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7588" name="Picture 4" descr="http://szepkaracsony.hu/images/smiley/xm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3786190"/>
            <a:ext cx="1629399" cy="145256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Rectángulo"/>
          <p:cNvSpPr/>
          <p:nvPr/>
        </p:nvSpPr>
        <p:spPr>
          <a:xfrm rot="10800000">
            <a:off x="0" y="6357958"/>
            <a:ext cx="9144000" cy="50004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6562" name="Picture 2" descr="http://images.gifmania.tw/Gifs-Love/Gifs-Love-Emoticons/romantic-smiley1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7429520" y="3071810"/>
            <a:ext cx="1441182" cy="114300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6564" name="Picture 4" descr="http://www.gifmania.com/Gif-Animados-Navidad/Imagenes-Galletas-Navidad/galletas-navidad3-43478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857225" y="4286256"/>
            <a:ext cx="1857388" cy="1693938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2a7779af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000628" y="1857364"/>
            <a:ext cx="2987856" cy="4348181"/>
          </a:xfrm>
          <a:prstGeom prst="rect">
            <a:avLst/>
          </a:prstGeom>
          <a:effectLst>
            <a:softEdge rad="6350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79802085_8c3j80x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42181" flipH="1">
            <a:off x="7072298" y="0"/>
            <a:ext cx="2071702" cy="2500286"/>
          </a:xfrm>
          <a:prstGeom prst="rect">
            <a:avLst/>
          </a:prstGeom>
        </p:spPr>
      </p:pic>
      <p:pic>
        <p:nvPicPr>
          <p:cNvPr id="9" name="8 Imagen" descr="2z4a4n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285728"/>
            <a:ext cx="3571900" cy="250030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2466" name="Picture 2" descr="http://chezmanima.c.h.pic.centerblog.net/3ufjanc7.gi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 bwMode="auto">
          <a:xfrm>
            <a:off x="0" y="2500307"/>
            <a:ext cx="3514725" cy="43576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animacion_feliz_navidad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071802" y="3571876"/>
            <a:ext cx="3214710" cy="259079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zjezc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3429000"/>
            <a:ext cx="2736194" cy="3429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4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viy-god-11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77557">
            <a:off x="-393370" y="-88525"/>
            <a:ext cx="2381250" cy="21145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uces-navidad4-436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7000875" y="0"/>
            <a:ext cx="2143125" cy="714356"/>
          </a:xfrm>
          <a:prstGeom prst="rect">
            <a:avLst/>
          </a:prstGeom>
        </p:spPr>
      </p:pic>
      <p:pic>
        <p:nvPicPr>
          <p:cNvPr id="10" name="9 Imagen" descr="luces-navidad4-436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143504" y="0"/>
            <a:ext cx="2143125" cy="714356"/>
          </a:xfrm>
          <a:prstGeom prst="rect">
            <a:avLst/>
          </a:prstGeom>
        </p:spPr>
      </p:pic>
      <p:pic>
        <p:nvPicPr>
          <p:cNvPr id="11" name="10 Imagen" descr="luces-navidad4-436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286116" y="0"/>
            <a:ext cx="2143125" cy="714356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a7779a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473" y="2714620"/>
            <a:ext cx="2251527" cy="3276611"/>
          </a:xfrm>
          <a:prstGeom prst="rect">
            <a:avLst/>
          </a:prstGeom>
        </p:spPr>
      </p:pic>
      <p:pic>
        <p:nvPicPr>
          <p:cNvPr id="6" name="5 Imagen" descr="bc8fb1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0"/>
            <a:ext cx="2600332" cy="485775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6058"/>
            <a:ext cx="3571844" cy="4071942"/>
          </a:xfrm>
          <a:prstGeom prst="rect">
            <a:avLst/>
          </a:prstGeom>
        </p:spPr>
      </p:pic>
      <p:pic>
        <p:nvPicPr>
          <p:cNvPr id="6" name="5 Imagen" descr="2h3c30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357166"/>
            <a:ext cx="2939133" cy="2285992"/>
          </a:xfrm>
          <a:prstGeom prst="rect">
            <a:avLst/>
          </a:prstGeom>
        </p:spPr>
      </p:pic>
    </p:spTree>
  </p:cSld>
  <p:clrMapOvr>
    <a:masterClrMapping/>
  </p:clrMapOvr>
  <p:transition spd="slow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4144"/>
            <a:ext cx="9144000" cy="5649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apa_noel_0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2643182"/>
            <a:ext cx="2571736" cy="37098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sdjiu9.jp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4429132"/>
            <a:ext cx="2357454" cy="181187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7" y="571480"/>
            <a:ext cx="9117213" cy="571501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6-imagenes-papa-noel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0" y="2285992"/>
            <a:ext cx="2268827" cy="3190883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8114185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1785926"/>
            <a:ext cx="1285852" cy="176209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80962495_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00174"/>
            <a:ext cx="2357454" cy="196417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b1eHhi6GYwzX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3414685" cy="154305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hvpkj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571480"/>
            <a:ext cx="3214740" cy="2500353"/>
          </a:xfrm>
          <a:prstGeom prst="rect">
            <a:avLst/>
          </a:prstGeom>
        </p:spPr>
      </p:pic>
      <p:pic>
        <p:nvPicPr>
          <p:cNvPr id="8" name="7 Imagen" descr="8114185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071670" y="4214818"/>
            <a:ext cx="1643074" cy="2391850"/>
          </a:xfrm>
          <a:prstGeom prst="rect">
            <a:avLst/>
          </a:prstGeom>
        </p:spPr>
      </p:pic>
    </p:spTree>
  </p:cSld>
  <p:clrMapOvr>
    <a:masterClrMapping/>
  </p:clrMapOvr>
  <p:transition spd="slow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716" y="0"/>
            <a:ext cx="66905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Feliz Navidad, Gifs Animados 1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32" y="857232"/>
            <a:ext cx="3714768" cy="2000264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23r3lg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0"/>
            <a:ext cx="2204373" cy="171451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229" y="0"/>
            <a:ext cx="675754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357166"/>
            <a:ext cx="2643206" cy="333531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AVIDAD (244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857288" y="1161735"/>
            <a:ext cx="4071998" cy="5696265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novyj-god-23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57430"/>
            <a:ext cx="3048000" cy="390525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NAVIDAD (24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428660" y="2643182"/>
            <a:ext cx="3276399" cy="4738678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papa_noel_0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2285992"/>
            <a:ext cx="2494598" cy="392431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spor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8" y="500042"/>
            <a:ext cx="1571636" cy="201454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e55k6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71825" cy="428625"/>
          </a:xfrm>
          <a:prstGeom prst="rect">
            <a:avLst/>
          </a:prstGeom>
        </p:spPr>
      </p:pic>
      <p:pic>
        <p:nvPicPr>
          <p:cNvPr id="6" name="5 Imagen" descr="2e55k6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3171825" cy="428625"/>
          </a:xfrm>
          <a:prstGeom prst="rect">
            <a:avLst/>
          </a:prstGeom>
        </p:spPr>
      </p:pic>
      <p:pic>
        <p:nvPicPr>
          <p:cNvPr id="7" name="6 Imagen" descr="2e55k6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175" y="0"/>
            <a:ext cx="3171825" cy="428625"/>
          </a:xfrm>
          <a:prstGeom prst="rect">
            <a:avLst/>
          </a:prstGeom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8715404" y="0"/>
            <a:ext cx="428596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0(4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82868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" y="642918"/>
            <a:ext cx="9144021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5g5jx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4802174"/>
            <a:ext cx="2357454" cy="165469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4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41512" y="1285860"/>
            <a:ext cx="3402488" cy="557214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2cigpqo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714356"/>
            <a:ext cx="3214710" cy="250033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oviy-god-11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-214338"/>
            <a:ext cx="2786050" cy="3655298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05763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18375">
            <a:off x="-404494" y="-363249"/>
            <a:ext cx="1982548" cy="1899447"/>
          </a:xfrm>
          <a:prstGeom prst="rect">
            <a:avLst/>
          </a:prstGeom>
        </p:spPr>
      </p:pic>
      <p:pic>
        <p:nvPicPr>
          <p:cNvPr id="6" name="5 Imagen" descr="405763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3748">
            <a:off x="7429943" y="-470269"/>
            <a:ext cx="1982548" cy="1899447"/>
          </a:xfrm>
          <a:prstGeom prst="rect">
            <a:avLst/>
          </a:prstGeom>
        </p:spPr>
      </p:pic>
      <p:pic>
        <p:nvPicPr>
          <p:cNvPr id="7" name="6 Imagen" descr="40919938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0"/>
            <a:ext cx="3267071" cy="942975"/>
          </a:xfrm>
          <a:prstGeom prst="rect">
            <a:avLst/>
          </a:prstGeom>
        </p:spPr>
      </p:pic>
      <p:pic>
        <p:nvPicPr>
          <p:cNvPr id="8" name="7 Imagen" descr="40919938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0"/>
            <a:ext cx="3267071" cy="942975"/>
          </a:xfrm>
          <a:prstGeom prst="rect">
            <a:avLst/>
          </a:prstGeom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hi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143248"/>
            <a:ext cx="1857388" cy="2709874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irqmf7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9944018">
            <a:off x="-496896" y="48850"/>
            <a:ext cx="3256745" cy="2355712"/>
          </a:xfrm>
          <a:prstGeom prst="rect">
            <a:avLst/>
          </a:prstGeom>
        </p:spPr>
      </p:pic>
      <p:pic>
        <p:nvPicPr>
          <p:cNvPr id="6" name="5 Imagen" descr="noviy-god-11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520" y="-105743"/>
            <a:ext cx="2500330" cy="222029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5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z4a4nb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3" y="357166"/>
            <a:ext cx="3214678" cy="2285992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Navidad2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0"/>
            <a:ext cx="2389388" cy="1500198"/>
          </a:xfrm>
          <a:prstGeom prst="rect">
            <a:avLst/>
          </a:prstGeom>
        </p:spPr>
      </p:pic>
    </p:spTree>
  </p:cSld>
  <p:clrMapOvr>
    <a:masterClrMapping/>
  </p:clrMapOvr>
  <p:transition spd="slow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noviy-god-4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57166"/>
            <a:ext cx="1214446" cy="1153724"/>
          </a:xfrm>
          <a:prstGeom prst="rect">
            <a:avLst/>
          </a:prstGeom>
        </p:spPr>
      </p:pic>
      <p:pic>
        <p:nvPicPr>
          <p:cNvPr id="9" name="8 Imagen" descr="23r3lgm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357686" y="2357430"/>
            <a:ext cx="4286250" cy="3333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5298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 rot="20024882">
            <a:off x="5325332" y="4603652"/>
            <a:ext cx="2762162" cy="1754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Presentación en pantalla (4:3)</PresentationFormat>
  <Paragraphs>18</Paragraphs>
  <Slides>60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87</cp:revision>
  <dcterms:created xsi:type="dcterms:W3CDTF">2014-12-06T22:55:15Z</dcterms:created>
  <dcterms:modified xsi:type="dcterms:W3CDTF">2014-12-07T17:57:12Z</dcterms:modified>
</cp:coreProperties>
</file>