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17"/>
  </p:notesMasterIdLst>
  <p:sldIdLst>
    <p:sldId id="256" r:id="rId3"/>
    <p:sldId id="269" r:id="rId4"/>
    <p:sldId id="268" r:id="rId5"/>
    <p:sldId id="267" r:id="rId6"/>
    <p:sldId id="266" r:id="rId7"/>
    <p:sldId id="265" r:id="rId8"/>
    <p:sldId id="264" r:id="rId9"/>
    <p:sldId id="263" r:id="rId10"/>
    <p:sldId id="260" r:id="rId11"/>
    <p:sldId id="258" r:id="rId12"/>
    <p:sldId id="272" r:id="rId13"/>
    <p:sldId id="273" r:id="rId14"/>
    <p:sldId id="271" r:id="rId15"/>
    <p:sldId id="274" r:id="rId1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Y+FJhANm67BPz1Je/X2mdg" hashData="pDssSEscGKEFrdBBPN7yACdQuJ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1806" autoAdjust="0"/>
  </p:normalViewPr>
  <p:slideViewPr>
    <p:cSldViewPr>
      <p:cViewPr>
        <p:scale>
          <a:sx n="40" d="100"/>
          <a:sy n="40" d="100"/>
        </p:scale>
        <p:origin x="-810" y="-5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B53B15-F89A-4A03-8A45-A5DC58101AB1}" type="datetimeFigureOut">
              <a:rPr lang="es-ES" smtClean="0"/>
              <a:pPr/>
              <a:t>11/12/2012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78A258-C943-4C55-A7FA-A067153710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78A258-C943-4C55-A7FA-A06715371043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85B16-EEEA-48C1-A9B4-E78FE5C126D2}" type="datetimeFigureOut">
              <a:rPr lang="es-ES" smtClean="0"/>
              <a:pPr/>
              <a:t>11/12/2012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23A59-BDF1-4160-94D0-5ABC0BBF86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85B16-EEEA-48C1-A9B4-E78FE5C126D2}" type="datetimeFigureOut">
              <a:rPr lang="es-ES" smtClean="0"/>
              <a:pPr/>
              <a:t>11/12/2012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23A59-BDF1-4160-94D0-5ABC0BBF86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85B16-EEEA-48C1-A9B4-E78FE5C126D2}" type="datetimeFigureOut">
              <a:rPr lang="es-ES" smtClean="0"/>
              <a:pPr/>
              <a:t>11/12/2012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23A59-BDF1-4160-94D0-5ABC0BBF86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85B16-EEEA-48C1-A9B4-E78FE5C126D2}" type="datetimeFigureOut">
              <a:rPr lang="es-ES" smtClean="0"/>
              <a:pPr/>
              <a:t>11/12/2012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23A59-BDF1-4160-94D0-5ABC0BBF86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85B16-EEEA-48C1-A9B4-E78FE5C126D2}" type="datetimeFigureOut">
              <a:rPr lang="es-ES" smtClean="0"/>
              <a:pPr/>
              <a:t>11/12/2012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23A59-BDF1-4160-94D0-5ABC0BBF86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85B16-EEEA-48C1-A9B4-E78FE5C126D2}" type="datetimeFigureOut">
              <a:rPr lang="es-ES" smtClean="0"/>
              <a:pPr/>
              <a:t>11/12/2012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23A59-BDF1-4160-94D0-5ABC0BBF86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85B16-EEEA-48C1-A9B4-E78FE5C126D2}" type="datetimeFigureOut">
              <a:rPr lang="es-ES" smtClean="0"/>
              <a:pPr/>
              <a:t>11/12/2012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23A59-BDF1-4160-94D0-5ABC0BBF86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85B16-EEEA-48C1-A9B4-E78FE5C126D2}" type="datetimeFigureOut">
              <a:rPr lang="es-ES" smtClean="0"/>
              <a:pPr/>
              <a:t>11/12/2012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23A59-BDF1-4160-94D0-5ABC0BBF86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85B16-EEEA-48C1-A9B4-E78FE5C126D2}" type="datetimeFigureOut">
              <a:rPr lang="es-ES" smtClean="0"/>
              <a:pPr/>
              <a:t>11/12/2012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23A59-BDF1-4160-94D0-5ABC0BBF86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85B16-EEEA-48C1-A9B4-E78FE5C126D2}" type="datetimeFigureOut">
              <a:rPr lang="es-ES" smtClean="0"/>
              <a:pPr/>
              <a:t>11/12/2012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23A59-BDF1-4160-94D0-5ABC0BBF86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85B16-EEEA-48C1-A9B4-E78FE5C126D2}" type="datetimeFigureOut">
              <a:rPr lang="es-ES" smtClean="0"/>
              <a:pPr/>
              <a:t>11/12/2012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23A59-BDF1-4160-94D0-5ABC0BBF86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D8FABE-1B75-45EF-8D22-089EBD9D322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E85B16-EEEA-48C1-A9B4-E78FE5C126D2}" type="datetimeFigureOut">
              <a:rPr lang="es-ES" smtClean="0"/>
              <a:pPr/>
              <a:t>11/12/2012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B23A59-BDF1-4160-94D0-5ABC0BBF86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20000"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CEC0FA7-0D2A-4416-AA7A-81DD99C8D71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gif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12" Type="http://schemas.openxmlformats.org/officeDocument/2006/relationships/image" Target="../media/image9.gif"/><Relationship Id="rId17" Type="http://schemas.openxmlformats.org/officeDocument/2006/relationships/image" Target="../media/image14.gif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3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8.gif"/><Relationship Id="rId5" Type="http://schemas.openxmlformats.org/officeDocument/2006/relationships/image" Target="../media/image2.png"/><Relationship Id="rId15" Type="http://schemas.openxmlformats.org/officeDocument/2006/relationships/image" Target="../media/image12.gif"/><Relationship Id="rId10" Type="http://schemas.openxmlformats.org/officeDocument/2006/relationships/image" Target="../media/image7.gif"/><Relationship Id="rId4" Type="http://schemas.openxmlformats.org/officeDocument/2006/relationships/image" Target="../media/image1.jpeg"/><Relationship Id="rId9" Type="http://schemas.openxmlformats.org/officeDocument/2006/relationships/image" Target="../media/image6.gif"/><Relationship Id="rId14" Type="http://schemas.openxmlformats.org/officeDocument/2006/relationships/image" Target="../media/image1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39.gif"/><Relationship Id="rId7" Type="http://schemas.openxmlformats.org/officeDocument/2006/relationships/image" Target="../media/image42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6" Type="http://schemas.openxmlformats.org/officeDocument/2006/relationships/slide" Target="slide13.xml"/><Relationship Id="rId5" Type="http://schemas.openxmlformats.org/officeDocument/2006/relationships/image" Target="../media/image41.gif"/><Relationship Id="rId4" Type="http://schemas.openxmlformats.org/officeDocument/2006/relationships/image" Target="../media/image40.gif"/><Relationship Id="rId9" Type="http://schemas.openxmlformats.org/officeDocument/2006/relationships/image" Target="../media/image4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5.png"/><Relationship Id="rId7" Type="http://schemas.openxmlformats.org/officeDocument/2006/relationships/image" Target="../media/image4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2"/>
            <a:ext cx="9144000" cy="6857998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1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52173_zima_rozhdestvo_sladosti_derevenskij_domik_pechene_7700x5133_(www.GdeFon.ru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10" name="9 Rectángulo"/>
          <p:cNvSpPr/>
          <p:nvPr/>
        </p:nvSpPr>
        <p:spPr>
          <a:xfrm>
            <a:off x="4572000" y="0"/>
            <a:ext cx="4572000" cy="3428999"/>
          </a:xfrm>
          <a:prstGeom prst="rect">
            <a:avLst/>
          </a:prstGeom>
          <a:blipFill dpi="0" rotWithShape="1">
            <a:blip r:embed="rId5" cstate="screen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4500562" cy="3500438"/>
          </a:xfrm>
          <a:prstGeom prst="rect">
            <a:avLst/>
          </a:prstGeom>
          <a:blipFill dpi="0" rotWithShape="1">
            <a:blip r:embed="rId6" cstate="screen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500562" y="3571877"/>
            <a:ext cx="4643438" cy="3286123"/>
          </a:xfrm>
          <a:prstGeom prst="rect">
            <a:avLst/>
          </a:prstGeom>
          <a:blipFill dpi="0" rotWithShape="1">
            <a:blip r:embed="rId7" cstate="screen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571876"/>
            <a:ext cx="4500562" cy="3286124"/>
          </a:xfrm>
          <a:prstGeom prst="rect">
            <a:avLst/>
          </a:prstGeom>
          <a:blipFill dpi="0" rotWithShape="1">
            <a:blip r:embed="rId8" cstate="screen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13314" name="Picture 2" descr="http://www.imagenesanimadas.net/Alfabetos/Navidad/navidad-21.gif"/>
          <p:cNvPicPr>
            <a:picLocks noChangeAspect="1" noChangeArrowheads="1" noCrop="1"/>
          </p:cNvPicPr>
          <p:nvPr/>
        </p:nvPicPr>
        <p:blipFill>
          <a:blip r:embed="rId9">
            <a:lum contrast="40000"/>
          </a:blip>
          <a:srcRect/>
          <a:stretch>
            <a:fillRect/>
          </a:stretch>
        </p:blipFill>
        <p:spPr bwMode="auto">
          <a:xfrm>
            <a:off x="642910" y="357190"/>
            <a:ext cx="990600" cy="990601"/>
          </a:xfrm>
          <a:prstGeom prst="rect">
            <a:avLst/>
          </a:prstGeom>
          <a:noFill/>
        </p:spPr>
      </p:pic>
      <p:pic>
        <p:nvPicPr>
          <p:cNvPr id="13316" name="Picture 4" descr="http://www.imagenesanimadas.net/Alfabetos/Navidad/navidad-14.gif"/>
          <p:cNvPicPr>
            <a:picLocks noChangeAspect="1" noChangeArrowheads="1" noCrop="1"/>
          </p:cNvPicPr>
          <p:nvPr/>
        </p:nvPicPr>
        <p:blipFill>
          <a:blip r:embed="rId10">
            <a:lum contrast="40000"/>
          </a:blip>
          <a:srcRect/>
          <a:stretch>
            <a:fillRect/>
          </a:stretch>
        </p:blipFill>
        <p:spPr bwMode="auto">
          <a:xfrm>
            <a:off x="1357290" y="357190"/>
            <a:ext cx="990600" cy="990601"/>
          </a:xfrm>
          <a:prstGeom prst="rect">
            <a:avLst/>
          </a:prstGeom>
          <a:noFill/>
        </p:spPr>
      </p:pic>
      <p:pic>
        <p:nvPicPr>
          <p:cNvPr id="13318" name="Picture 6" descr="http://www.imagenesanimadas.net/Alfabetos/Navidad/navidad-04.gif"/>
          <p:cNvPicPr>
            <a:picLocks noChangeAspect="1" noChangeArrowheads="1" noCrop="1"/>
          </p:cNvPicPr>
          <p:nvPr/>
        </p:nvPicPr>
        <p:blipFill>
          <a:blip r:embed="rId11">
            <a:lum contrast="40000"/>
          </a:blip>
          <a:srcRect/>
          <a:stretch>
            <a:fillRect/>
          </a:stretch>
        </p:blipFill>
        <p:spPr bwMode="auto">
          <a:xfrm>
            <a:off x="2143108" y="357190"/>
            <a:ext cx="990600" cy="990601"/>
          </a:xfrm>
          <a:prstGeom prst="rect">
            <a:avLst/>
          </a:prstGeom>
          <a:noFill/>
        </p:spPr>
      </p:pic>
      <p:pic>
        <p:nvPicPr>
          <p:cNvPr id="13320" name="Picture 8" descr="http://www.imagenesanimadas.net/Alfabetos/Navidad/navidad-20.gif"/>
          <p:cNvPicPr>
            <a:picLocks noChangeAspect="1" noChangeArrowheads="1" noCrop="1"/>
          </p:cNvPicPr>
          <p:nvPr/>
        </p:nvPicPr>
        <p:blipFill>
          <a:blip r:embed="rId12">
            <a:lum contrast="40000"/>
          </a:blip>
          <a:srcRect/>
          <a:stretch>
            <a:fillRect/>
          </a:stretch>
        </p:blipFill>
        <p:spPr bwMode="auto">
          <a:xfrm>
            <a:off x="2786050" y="357190"/>
            <a:ext cx="990600" cy="990601"/>
          </a:xfrm>
          <a:prstGeom prst="rect">
            <a:avLst/>
          </a:prstGeom>
          <a:noFill/>
        </p:spPr>
      </p:pic>
      <p:pic>
        <p:nvPicPr>
          <p:cNvPr id="13322" name="Picture 10" descr="http://www.imagenesanimadas.net/Alfabetos/Navidad/navidad-22.gif"/>
          <p:cNvPicPr>
            <a:picLocks noChangeAspect="1" noChangeArrowheads="1" noCrop="1"/>
          </p:cNvPicPr>
          <p:nvPr/>
        </p:nvPicPr>
        <p:blipFill>
          <a:blip r:embed="rId13">
            <a:lum contrast="40000"/>
          </a:blip>
          <a:srcRect/>
          <a:stretch>
            <a:fillRect/>
          </a:stretch>
        </p:blipFill>
        <p:spPr bwMode="auto">
          <a:xfrm>
            <a:off x="3428992" y="357190"/>
            <a:ext cx="990600" cy="990601"/>
          </a:xfrm>
          <a:prstGeom prst="rect">
            <a:avLst/>
          </a:prstGeom>
          <a:noFill/>
        </p:spPr>
      </p:pic>
      <p:pic>
        <p:nvPicPr>
          <p:cNvPr id="22" name="Picture 12" descr="http://www.imagenesanimadas.net/Alfabetos/Navidad/navidad-06.gif"/>
          <p:cNvPicPr>
            <a:picLocks noChangeAspect="1" noChangeArrowheads="1" noCrop="1"/>
          </p:cNvPicPr>
          <p:nvPr/>
        </p:nvPicPr>
        <p:blipFill>
          <a:blip r:embed="rId14">
            <a:lum contrast="40000"/>
          </a:blip>
          <a:srcRect/>
          <a:stretch>
            <a:fillRect/>
          </a:stretch>
        </p:blipFill>
        <p:spPr bwMode="auto">
          <a:xfrm>
            <a:off x="0" y="1643050"/>
            <a:ext cx="990600" cy="990601"/>
          </a:xfrm>
          <a:prstGeom prst="rect">
            <a:avLst/>
          </a:prstGeom>
          <a:noFill/>
        </p:spPr>
      </p:pic>
      <p:pic>
        <p:nvPicPr>
          <p:cNvPr id="23" name="Picture 14" descr="http://www.imagenesanimadas.net/Alfabetos/Navidad/navidad-01.gif"/>
          <p:cNvPicPr>
            <a:picLocks noChangeAspect="1" noChangeArrowheads="1" noCrop="1"/>
          </p:cNvPicPr>
          <p:nvPr/>
        </p:nvPicPr>
        <p:blipFill>
          <a:blip r:embed="rId15">
            <a:lum contrast="40000"/>
          </a:blip>
          <a:srcRect/>
          <a:stretch>
            <a:fillRect/>
          </a:stretch>
        </p:blipFill>
        <p:spPr bwMode="auto">
          <a:xfrm>
            <a:off x="714348" y="1571612"/>
            <a:ext cx="990600" cy="990601"/>
          </a:xfrm>
          <a:prstGeom prst="rect">
            <a:avLst/>
          </a:prstGeom>
          <a:noFill/>
        </p:spPr>
      </p:pic>
      <p:pic>
        <p:nvPicPr>
          <p:cNvPr id="24" name="Picture 16" descr="http://www.imagenesanimadas.net/Alfabetos/Navidad/navidad-15.gif"/>
          <p:cNvPicPr>
            <a:picLocks noChangeAspect="1" noChangeArrowheads="1" noCrop="1"/>
          </p:cNvPicPr>
          <p:nvPr/>
        </p:nvPicPr>
        <p:blipFill>
          <a:blip r:embed="rId16">
            <a:lum contrast="40000"/>
          </a:blip>
          <a:srcRect/>
          <a:stretch>
            <a:fillRect/>
          </a:stretch>
        </p:blipFill>
        <p:spPr bwMode="auto">
          <a:xfrm>
            <a:off x="1428728" y="1571612"/>
            <a:ext cx="990600" cy="990601"/>
          </a:xfrm>
          <a:prstGeom prst="rect">
            <a:avLst/>
          </a:prstGeom>
          <a:noFill/>
        </p:spPr>
      </p:pic>
      <p:pic>
        <p:nvPicPr>
          <p:cNvPr id="25" name="Picture 18" descr="http://www.imagenesanimadas.net/Alfabetos/Navidad/navidad-26.gif"/>
          <p:cNvPicPr>
            <a:picLocks noChangeAspect="1" noChangeArrowheads="1" noCrop="1"/>
          </p:cNvPicPr>
          <p:nvPr/>
        </p:nvPicPr>
        <p:blipFill>
          <a:blip r:embed="rId17">
            <a:lum contrast="40000"/>
          </a:blip>
          <a:srcRect/>
          <a:stretch>
            <a:fillRect/>
          </a:stretch>
        </p:blipFill>
        <p:spPr bwMode="auto">
          <a:xfrm>
            <a:off x="2214546" y="1571612"/>
            <a:ext cx="990600" cy="990601"/>
          </a:xfrm>
          <a:prstGeom prst="rect">
            <a:avLst/>
          </a:prstGeom>
          <a:noFill/>
        </p:spPr>
      </p:pic>
      <p:pic>
        <p:nvPicPr>
          <p:cNvPr id="26" name="Picture 20" descr="http://www.imagenesanimadas.net/Alfabetos/Navidad/navidad-21.gif"/>
          <p:cNvPicPr>
            <a:picLocks noChangeAspect="1" noChangeArrowheads="1" noCrop="1"/>
          </p:cNvPicPr>
          <p:nvPr/>
        </p:nvPicPr>
        <p:blipFill>
          <a:blip r:embed="rId9">
            <a:lum contrast="40000"/>
          </a:blip>
          <a:srcRect/>
          <a:stretch>
            <a:fillRect/>
          </a:stretch>
        </p:blipFill>
        <p:spPr bwMode="auto">
          <a:xfrm>
            <a:off x="2857488" y="1643050"/>
            <a:ext cx="990600" cy="990601"/>
          </a:xfrm>
          <a:prstGeom prst="rect">
            <a:avLst/>
          </a:prstGeom>
          <a:noFill/>
        </p:spPr>
      </p:pic>
      <p:pic>
        <p:nvPicPr>
          <p:cNvPr id="27" name="Picture 14" descr="http://www.imagenesanimadas.net/Alfabetos/Navidad/navidad-01.gif"/>
          <p:cNvPicPr>
            <a:picLocks noChangeAspect="1" noChangeArrowheads="1" noCrop="1"/>
          </p:cNvPicPr>
          <p:nvPr/>
        </p:nvPicPr>
        <p:blipFill>
          <a:blip r:embed="rId15">
            <a:lum contrast="40000"/>
          </a:blip>
          <a:srcRect/>
          <a:stretch>
            <a:fillRect/>
          </a:stretch>
        </p:blipFill>
        <p:spPr bwMode="auto">
          <a:xfrm>
            <a:off x="3500430" y="1643050"/>
            <a:ext cx="990600" cy="990601"/>
          </a:xfrm>
          <a:prstGeom prst="rect">
            <a:avLst/>
          </a:prstGeom>
          <a:noFill/>
        </p:spPr>
      </p:pic>
      <p:pic>
        <p:nvPicPr>
          <p:cNvPr id="28" name="Picture 20" descr="http://www.imagenesanimadas.net/Alfabetos/Navidad/navidad-21.gif"/>
          <p:cNvPicPr>
            <a:picLocks noChangeAspect="1" noChangeArrowheads="1" noCrop="1"/>
          </p:cNvPicPr>
          <p:nvPr/>
        </p:nvPicPr>
        <p:blipFill>
          <a:blip r:embed="rId9">
            <a:lum contrast="40000"/>
          </a:blip>
          <a:srcRect/>
          <a:stretch>
            <a:fillRect/>
          </a:stretch>
        </p:blipFill>
        <p:spPr bwMode="auto">
          <a:xfrm>
            <a:off x="4214810" y="1643050"/>
            <a:ext cx="990600" cy="990601"/>
          </a:xfrm>
          <a:prstGeom prst="rect">
            <a:avLst/>
          </a:prstGeom>
          <a:noFill/>
        </p:spPr>
      </p:pic>
      <p:sp>
        <p:nvSpPr>
          <p:cNvPr id="21" name="20 CuadroTexto"/>
          <p:cNvSpPr txBox="1"/>
          <p:nvPr/>
        </p:nvSpPr>
        <p:spPr>
          <a:xfrm>
            <a:off x="2786050" y="5903893"/>
            <a:ext cx="3734420" cy="89255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" sz="28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Esta  es una creación </a:t>
            </a:r>
            <a:r>
              <a:rPr lang="es-ES" sz="2800" dirty="0" err="1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Pac</a:t>
            </a:r>
            <a:r>
              <a:rPr lang="es-ES" sz="28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 </a:t>
            </a:r>
            <a:r>
              <a:rPr lang="es-ES" sz="2800" dirty="0" err="1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Jaz</a:t>
            </a:r>
            <a:endParaRPr lang="es-ES" sz="2800" dirty="0" smtClean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</a:endParaRPr>
          </a:p>
          <a:p>
            <a:endParaRPr lang="es-ES" sz="2400" b="1" dirty="0">
              <a:ln/>
              <a:solidFill>
                <a:schemeClr val="accent3"/>
              </a:solidFill>
            </a:endParaRPr>
          </a:p>
        </p:txBody>
      </p:sp>
    </p:spTree>
  </p:cSld>
  <p:clrMapOvr>
    <a:masterClrMapping/>
  </p:clrMapOvr>
  <p:transition spd="slow" advTm="26000">
    <p:newsflash/>
    <p:sndAc>
      <p:stSnd loop="1">
        <p:snd r:embed="rId3" name="Villancicos - Alegria alegria alegria (NuevaQ.Net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7000"/>
                            </p:stCondLst>
                            <p:childTnLst>
                              <p:par>
                                <p:cTn id="10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7" grpId="0" animBg="1"/>
      <p:bldP spid="8" grpId="0" animBg="1"/>
      <p:bldP spid="2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35161_prazdnik_novyj_1920x1200_(www.GdeFon.ru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Nuernberg-Lebkuchen_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786182" y="785794"/>
            <a:ext cx="471490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Estamos a punto de cerrar este ciclo y con el dejamos lo que es ya parte de nuestro pasado.</a:t>
            </a:r>
            <a:endParaRPr lang="es-ES" sz="2800" b="1" dirty="0">
              <a:latin typeface="Harrington" pitchFamily="82" charset="0"/>
            </a:endParaRPr>
          </a:p>
        </p:txBody>
      </p:sp>
    </p:spTree>
  </p:cSld>
  <p:clrMapOvr>
    <a:masterClrMapping/>
  </p:clrMapOvr>
  <p:transition spd="slow" advTm="20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0_29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hoto-recette-biscuits_de_noe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000496" y="428604"/>
            <a:ext cx="457203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Fue tiempo de siembra y de cosecha también, tiempo de producir y tiempo que se perdió</a:t>
            </a:r>
          </a:p>
          <a:p>
            <a:pPr algn="ctr"/>
            <a:endParaRPr lang="es-ES" sz="2800" b="1" dirty="0">
              <a:latin typeface="Harrington" pitchFamily="82" charset="0"/>
            </a:endParaRPr>
          </a:p>
        </p:txBody>
      </p:sp>
    </p:spTree>
  </p:cSld>
  <p:clrMapOvr>
    <a:masterClrMapping/>
  </p:clrMapOvr>
  <p:transition spd="slow" advTm="20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_MG_74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ini-pan-dulces-y-galletas-en-paquetito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500042"/>
            <a:ext cx="628654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En el balance de los resultados... </a:t>
            </a:r>
            <a:br>
              <a:rPr lang="es-PE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</a:br>
            <a:r>
              <a:rPr lang="es-PE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¿Con que te quedas? - ¿Qué dejas ir?</a:t>
            </a:r>
          </a:p>
          <a:p>
            <a:endParaRPr lang="es-ES" sz="2800" b="1" dirty="0">
              <a:latin typeface="Harrington" pitchFamily="82" charset="0"/>
            </a:endParaRPr>
          </a:p>
        </p:txBody>
      </p:sp>
    </p:spTree>
  </p:cSld>
  <p:clrMapOvr>
    <a:masterClrMapping/>
  </p:clrMapOvr>
  <p:transition spd="slow" advTm="20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1_38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pitzbuben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2928934"/>
            <a:ext cx="685804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Mientras decoramos nuestra casa para Navidad, hagamos limpieza también en nuestra vida, en nuestra mente, en nuestros afectos, en la forma de hacer las cosas</a:t>
            </a:r>
          </a:p>
          <a:p>
            <a:pPr algn="ctr"/>
            <a:endParaRPr lang="es-ES" sz="2800" dirty="0"/>
          </a:p>
        </p:txBody>
      </p:sp>
    </p:spTree>
  </p:cSld>
  <p:clrMapOvr>
    <a:masterClrMapping/>
  </p:clrMapOvr>
  <p:transition spd="slow" advTm="20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1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1_38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Zimtsterne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643306" y="4180344"/>
            <a:ext cx="500066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Reestructuremos nuestros pasos para lograr una vida en unidad con nosotros mismos, con el mundo y con el universo</a:t>
            </a:r>
          </a:p>
          <a:p>
            <a:pPr algn="ctr"/>
            <a:endParaRPr lang="es-ES" sz="2800" b="1" dirty="0">
              <a:solidFill>
                <a:srgbClr val="FFFF00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Tm="20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40916_elochnye-shary_prazdnik_rozhdestvo_novyj_2560x160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53443_novyj-god_prazdnik_dom_tort_novogodnie_2560x1600_(www.GdeFon.ru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00034" y="0"/>
            <a:ext cx="821533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Alimenta al amor, sobre todo, al que te debes a ti mismo, si tu te amas, tienes la capacidad de amar a los demás y en la medida en que ames el amor te será correspondido</a:t>
            </a:r>
          </a:p>
          <a:p>
            <a:pPr algn="ctr"/>
            <a:endParaRPr lang="es-ES" sz="2800" b="1" dirty="0">
              <a:latin typeface="Harrington" pitchFamily="82" charset="0"/>
            </a:endParaRPr>
          </a:p>
        </p:txBody>
      </p:sp>
    </p:spTree>
  </p:cSld>
  <p:clrMapOvr>
    <a:masterClrMapping/>
  </p:clrMapOvr>
  <p:transition spd="slow" advTm="20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41738_stol_novogodnij_pechyonye_yolochki_sladkoe_ukrashe_3980x2756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46498_pechene_novogodnee_sladosti_prazdnik_novyj_3300x2100_(www.GdeFon.ru)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00034" y="428604"/>
            <a:ext cx="578647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La Navidad es un sentimiento general, una vibración unida en el mundo que nos hace percibir lo que en otras épocas del año no sentimos</a:t>
            </a:r>
          </a:p>
          <a:p>
            <a:pPr algn="ctr"/>
            <a:endParaRPr lang="es-ES" sz="2800" b="1" dirty="0">
              <a:latin typeface="Harrington" pitchFamily="82" charset="0"/>
            </a:endParaRPr>
          </a:p>
        </p:txBody>
      </p:sp>
    </p:spTree>
  </p:cSld>
  <p:clrMapOvr>
    <a:masterClrMapping/>
  </p:clrMapOvr>
  <p:transition spd="slow" advTm="20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50877_krasivaya_krasota_torty_novogodnie_rozhdestvenskie_6600x4419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51606_novyj-god_rozhdestvo_chaj_pechene_svechi_shariki_7700x5133_(www.GdeFon.ru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214810" y="1214422"/>
            <a:ext cx="435771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Por eso se manifiesta el amor y los sentimientos en mayor profundidad, por eso es tiempo de reflexión también.</a:t>
            </a:r>
          </a:p>
          <a:p>
            <a:pPr algn="ctr"/>
            <a:endParaRPr lang="es-ES" sz="2800" b="1" dirty="0">
              <a:latin typeface="Harrington" pitchFamily="82" charset="0"/>
            </a:endParaRPr>
          </a:p>
        </p:txBody>
      </p:sp>
    </p:spTree>
  </p:cSld>
  <p:clrMapOvr>
    <a:masterClrMapping/>
  </p:clrMapOvr>
  <p:transition spd="slow" advTm="20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52164_prazdnik_novyj-god_rozhdestvo_svechi_chaj_2560x1600_(www.GdeFon.ru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52166_prazdnik_novyj-god_rozhdestvo_svechi_novyj-god_2560x1600_(www.GdeFon.ru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57158" y="357166"/>
            <a:ext cx="392909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Aprovecha esta energía para recorrer los laberintos de tu mente y del espíritu para conocer y trascender, para cambiar y evolucionar</a:t>
            </a:r>
          </a:p>
          <a:p>
            <a:pPr algn="ctr"/>
            <a:endParaRPr lang="es-ES" sz="2800" b="1" dirty="0">
              <a:latin typeface="Harrington" pitchFamily="82" charset="0"/>
            </a:endParaRPr>
          </a:p>
        </p:txBody>
      </p:sp>
    </p:spTree>
  </p:cSld>
  <p:clrMapOvr>
    <a:masterClrMapping/>
  </p:clrMapOvr>
  <p:transition spd="slow" advTm="20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349222_shar_shary_krasivye_krasota_butylka_shampanskoe_ro_6010x5722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4249" cy="6858000"/>
          </a:xfrm>
          <a:prstGeom prst="rect">
            <a:avLst/>
          </a:prstGeom>
        </p:spPr>
      </p:pic>
      <p:pic>
        <p:nvPicPr>
          <p:cNvPr id="8" name="7 Imagen" descr="collier-sautoir-biscuit-sable-bonhomme-de-1981108-dscn1633-f2828_bi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" y="0"/>
            <a:ext cx="9143998" cy="6858000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4929158" y="357166"/>
            <a:ext cx="421484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Que en esta Navidad el amor se haga presente en tu vida y te llene con la misma intensidad por siempre y que el año que viene esté lleno de dicha y felicidad y llegues hasta donde tu, siempre has deseado llegar</a:t>
            </a:r>
          </a:p>
          <a:p>
            <a:endParaRPr lang="es-ES" sz="2800" b="1" dirty="0" smtClean="0">
              <a:solidFill>
                <a:schemeClr val="bg1"/>
              </a:solidFill>
              <a:latin typeface="Harrington" pitchFamily="82" charset="0"/>
            </a:endParaRPr>
          </a:p>
          <a:p>
            <a:endParaRPr lang="es-ES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20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0_3f8ea_431c9a08_X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6858016" cy="685800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4357686" y="714356"/>
            <a:ext cx="3857652" cy="20717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3200" dirty="0"/>
          </a:p>
        </p:txBody>
      </p:sp>
      <p:sp>
        <p:nvSpPr>
          <p:cNvPr id="10" name="9 CuadroTexto"/>
          <p:cNvSpPr txBox="1"/>
          <p:nvPr/>
        </p:nvSpPr>
        <p:spPr>
          <a:xfrm>
            <a:off x="4929190" y="857232"/>
            <a:ext cx="378618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 estas  palabras queremos desearles  una </a:t>
            </a:r>
            <a:r>
              <a:rPr lang="es-ES" sz="2000" b="1" dirty="0" err="1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felíz</a:t>
            </a:r>
            <a: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Navidad  y un venturoso  año  nuevo   colmado de alegrías , y que nunca les  falte un sueño por el que luchar, un proyecto que realizar, algo que aprender, un lugar a donde ir, y alguien a quien querer... Nuestras  gratitud  queridos amigos de “MISPPS “ por  acogernos con tanto cariño en esta maravillosa web , En la cual nos sentimos  muy contentos  y en medio de una gran familia .</a:t>
            </a:r>
          </a:p>
          <a:p>
            <a:pPr algn="ctr"/>
            <a: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¡¡¡ FELICIDADES AMIGOS !!!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4714876" y="6000768"/>
            <a:ext cx="4154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  </a:t>
            </a:r>
            <a:endParaRPr lang="es-ES" sz="24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857224" y="5929330"/>
            <a:ext cx="636713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700" dirty="0" smtClean="0">
                <a:solidFill>
                  <a:schemeClr val="tx2">
                    <a:lumMod val="75000"/>
                  </a:schemeClr>
                </a:solidFill>
              </a:rPr>
              <a:t>PPS.PAC-JAZ</a:t>
            </a:r>
            <a:endParaRPr lang="es-ES" sz="7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026" name="Picture 2" descr="http://static1.glowtxt.com/data1/c/d/c/cdc5c75a2d56fc41bad4ebca2bfbb4d7f498dfd0da39a3ee5e6b4b0d3255bfef95601890afd80709da39a3ee5e6b4b0d3255bfef95601890afd80709e7827d72dfc039b2915249315f795ac0.png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4714876" y="5857892"/>
            <a:ext cx="3890988" cy="80741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52171_shariki_novyj_2560x192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wwwBancodeImagenesGratuitascomy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428792" y="-1785974"/>
            <a:ext cx="7258083" cy="9025486"/>
          </a:xfrm>
          <a:prstGeom prst="triangle">
            <a:avLst/>
          </a:prstGeom>
          <a:effectLst>
            <a:softEdge rad="635000"/>
          </a:effectLst>
        </p:spPr>
      </p:pic>
      <p:pic>
        <p:nvPicPr>
          <p:cNvPr id="6" name="5 Imagen" descr="65772036fo0-1.gif"/>
          <p:cNvPicPr>
            <a:picLocks noChangeAspect="1"/>
          </p:cNvPicPr>
          <p:nvPr/>
        </p:nvPicPr>
        <p:blipFill>
          <a:blip r:embed="rId4" cstate="screen">
            <a:lum contrast="40000"/>
          </a:blip>
          <a:stretch>
            <a:fillRect/>
          </a:stretch>
        </p:blipFill>
        <p:spPr>
          <a:xfrm>
            <a:off x="1857356" y="0"/>
            <a:ext cx="833417" cy="750075"/>
          </a:xfrm>
          <a:prstGeom prst="rect">
            <a:avLst/>
          </a:prstGeom>
        </p:spPr>
      </p:pic>
      <p:pic>
        <p:nvPicPr>
          <p:cNvPr id="1032" name="Picture 8" descr="http://usuarios.multimania.es/marcorvo/images/fuego.gif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3786182" y="5000636"/>
            <a:ext cx="1119190" cy="111919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2" name="Picture 8" descr="http://usuarios.multimania.es/marcorvo/images/fuego.gif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4214810" y="5000636"/>
            <a:ext cx="1119190" cy="111919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042" name="Picture 18" descr="bola_navidad">
            <a:hlinkClick r:id="rId6" action="ppaction://hlinksldjump" tooltip="COLACHO"/>
          </p:cNvPr>
          <p:cNvPicPr>
            <a:picLocks noChangeAspect="1" noChangeArrowheads="1" noCrop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1857356" y="571480"/>
            <a:ext cx="785818" cy="942588"/>
          </a:xfrm>
          <a:prstGeom prst="rect">
            <a:avLst/>
          </a:prstGeom>
          <a:noFill/>
        </p:spPr>
      </p:pic>
      <p:pic>
        <p:nvPicPr>
          <p:cNvPr id="21" name="Picture 18" descr="bola_navidad">
            <a:hlinkClick r:id="rId6" action="ppaction://hlinksldjump" tooltip="MABEL YURI"/>
          </p:cNvPr>
          <p:cNvPicPr>
            <a:picLocks noChangeAspect="1" noChangeArrowheads="1" noCrop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2214546" y="1500174"/>
            <a:ext cx="785818" cy="942588"/>
          </a:xfrm>
          <a:prstGeom prst="rect">
            <a:avLst/>
          </a:prstGeom>
          <a:noFill/>
        </p:spPr>
      </p:pic>
      <p:pic>
        <p:nvPicPr>
          <p:cNvPr id="24" name="Picture 18" descr="bola_navidad">
            <a:hlinkClick r:id="rId6" action="ppaction://hlinksldjump" tooltip="ANGELES"/>
          </p:cNvPr>
          <p:cNvPicPr>
            <a:picLocks noChangeAspect="1" noChangeArrowheads="1" noCrop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2571736" y="2285992"/>
            <a:ext cx="785818" cy="942588"/>
          </a:xfrm>
          <a:prstGeom prst="rect">
            <a:avLst/>
          </a:prstGeom>
          <a:noFill/>
        </p:spPr>
      </p:pic>
      <p:pic>
        <p:nvPicPr>
          <p:cNvPr id="29" name="Picture 18" descr="bola_navidad">
            <a:hlinkClick r:id="rId6" action="ppaction://hlinksldjump" tooltip="AYOZE"/>
          </p:cNvPr>
          <p:cNvPicPr>
            <a:picLocks noChangeAspect="1" noChangeArrowheads="1" noCrop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1285852" y="1357298"/>
            <a:ext cx="785818" cy="942588"/>
          </a:xfrm>
          <a:prstGeom prst="rect">
            <a:avLst/>
          </a:prstGeom>
          <a:noFill/>
        </p:spPr>
      </p:pic>
      <p:pic>
        <p:nvPicPr>
          <p:cNvPr id="30" name="Picture 18" descr="bola_navidad">
            <a:hlinkClick r:id="rId6" action="ppaction://hlinksldjump" tooltip="AURISTELA"/>
          </p:cNvPr>
          <p:cNvPicPr>
            <a:picLocks noChangeAspect="1" noChangeArrowheads="1" noCrop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2357422" y="4500570"/>
            <a:ext cx="785818" cy="871150"/>
          </a:xfrm>
          <a:prstGeom prst="rect">
            <a:avLst/>
          </a:prstGeom>
          <a:noFill/>
        </p:spPr>
      </p:pic>
      <p:pic>
        <p:nvPicPr>
          <p:cNvPr id="31" name="Picture 18" descr="bola_navidad">
            <a:hlinkClick r:id="rId6" action="ppaction://hlinksldjump" tooltip="ELISMAR"/>
          </p:cNvPr>
          <p:cNvPicPr>
            <a:picLocks noChangeAspect="1" noChangeArrowheads="1" noCrop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1714480" y="2500306"/>
            <a:ext cx="882866" cy="871150"/>
          </a:xfrm>
          <a:prstGeom prst="rect">
            <a:avLst/>
          </a:prstGeom>
          <a:noFill/>
        </p:spPr>
      </p:pic>
      <p:pic>
        <p:nvPicPr>
          <p:cNvPr id="32" name="Picture 18" descr="bola_navidad">
            <a:hlinkClick r:id="rId6" action="ppaction://hlinksldjump" tooltip="ISABEL"/>
          </p:cNvPr>
          <p:cNvPicPr>
            <a:picLocks noChangeAspect="1" noChangeArrowheads="1" noCrop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500034" y="3214686"/>
            <a:ext cx="785818" cy="871150"/>
          </a:xfrm>
          <a:prstGeom prst="rect">
            <a:avLst/>
          </a:prstGeom>
          <a:noFill/>
        </p:spPr>
      </p:pic>
      <p:pic>
        <p:nvPicPr>
          <p:cNvPr id="33" name="Picture 18" descr="bola_navidad">
            <a:hlinkClick r:id="rId6" action="ppaction://hlinksldjump" tooltip="JOSE LUIS"/>
          </p:cNvPr>
          <p:cNvPicPr>
            <a:picLocks noChangeAspect="1" noChangeArrowheads="1" noCrop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1214414" y="3214686"/>
            <a:ext cx="785818" cy="871150"/>
          </a:xfrm>
          <a:prstGeom prst="rect">
            <a:avLst/>
          </a:prstGeom>
          <a:noFill/>
        </p:spPr>
      </p:pic>
      <p:pic>
        <p:nvPicPr>
          <p:cNvPr id="34" name="Picture 18" descr="bola_navidad">
            <a:hlinkClick r:id="rId6" action="ppaction://hlinksldjump" tooltip="ALICIA"/>
          </p:cNvPr>
          <p:cNvPicPr>
            <a:picLocks noChangeAspect="1" noChangeArrowheads="1" noCrop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642910" y="4857760"/>
            <a:ext cx="785818" cy="799712"/>
          </a:xfrm>
          <a:prstGeom prst="rect">
            <a:avLst/>
          </a:prstGeom>
          <a:noFill/>
        </p:spPr>
      </p:pic>
      <p:pic>
        <p:nvPicPr>
          <p:cNvPr id="35" name="Picture 18" descr="bola_navidad">
            <a:hlinkClick r:id="rId6" action="ppaction://hlinksldjump" tooltip="MAYKA"/>
          </p:cNvPr>
          <p:cNvPicPr>
            <a:picLocks noChangeAspect="1" noChangeArrowheads="1" noCrop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0" y="4214818"/>
            <a:ext cx="785818" cy="942588"/>
          </a:xfrm>
          <a:prstGeom prst="rect">
            <a:avLst/>
          </a:prstGeom>
          <a:noFill/>
        </p:spPr>
      </p:pic>
      <p:pic>
        <p:nvPicPr>
          <p:cNvPr id="36" name="Picture 18" descr="bola_navidad">
            <a:hlinkClick r:id="rId6" action="ppaction://hlinksldjump" tooltip="KARLA"/>
          </p:cNvPr>
          <p:cNvPicPr>
            <a:picLocks noChangeAspect="1" noChangeArrowheads="1" noCrop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2928926" y="3214686"/>
            <a:ext cx="785818" cy="942588"/>
          </a:xfrm>
          <a:prstGeom prst="rect">
            <a:avLst/>
          </a:prstGeom>
          <a:noFill/>
        </p:spPr>
      </p:pic>
      <p:pic>
        <p:nvPicPr>
          <p:cNvPr id="37" name="Picture 18" descr="bola_navidad">
            <a:hlinkClick r:id="rId6" action="ppaction://hlinksldjump" tooltip="MARI TERE"/>
          </p:cNvPr>
          <p:cNvPicPr>
            <a:picLocks noChangeAspect="1" noChangeArrowheads="1" noCrop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2143108" y="3357562"/>
            <a:ext cx="785818" cy="1014026"/>
          </a:xfrm>
          <a:prstGeom prst="rect">
            <a:avLst/>
          </a:prstGeom>
          <a:noFill/>
        </p:spPr>
      </p:pic>
      <p:pic>
        <p:nvPicPr>
          <p:cNvPr id="38" name="Picture 18" descr="bola_navidad">
            <a:hlinkClick r:id="rId6" action="ppaction://hlinksldjump" tooltip="JESUS MOTA"/>
          </p:cNvPr>
          <p:cNvPicPr>
            <a:picLocks noChangeAspect="1" noChangeArrowheads="1" noCrop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928662" y="2214554"/>
            <a:ext cx="785818" cy="1014026"/>
          </a:xfrm>
          <a:prstGeom prst="rect">
            <a:avLst/>
          </a:prstGeom>
          <a:noFill/>
        </p:spPr>
      </p:pic>
      <p:pic>
        <p:nvPicPr>
          <p:cNvPr id="39" name="Picture 18" descr="bola_navidad">
            <a:hlinkClick r:id="rId6" action="ppaction://hlinksldjump" tooltip="MIGUEL"/>
          </p:cNvPr>
          <p:cNvPicPr>
            <a:picLocks noChangeAspect="1" noChangeArrowheads="1" noCrop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785786" y="4214818"/>
            <a:ext cx="785818" cy="799712"/>
          </a:xfrm>
          <a:prstGeom prst="rect">
            <a:avLst/>
          </a:prstGeom>
          <a:noFill/>
        </p:spPr>
      </p:pic>
      <p:pic>
        <p:nvPicPr>
          <p:cNvPr id="40" name="Picture 18" descr="bola_navidad">
            <a:hlinkClick r:id="rId6" action="ppaction://hlinksldjump" tooltip="RHIMO"/>
          </p:cNvPr>
          <p:cNvPicPr>
            <a:picLocks noChangeAspect="1" noChangeArrowheads="1" noCrop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0" y="5286388"/>
            <a:ext cx="785818" cy="942588"/>
          </a:xfrm>
          <a:prstGeom prst="rect">
            <a:avLst/>
          </a:prstGeom>
          <a:noFill/>
        </p:spPr>
      </p:pic>
      <p:pic>
        <p:nvPicPr>
          <p:cNvPr id="41" name="Picture 18" descr="bola_navidad">
            <a:hlinkClick r:id="rId6" action="ppaction://hlinksldjump" tooltip="RODRIVAL"/>
          </p:cNvPr>
          <p:cNvPicPr>
            <a:picLocks noChangeAspect="1" noChangeArrowheads="1" noCrop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3428992" y="5357826"/>
            <a:ext cx="785818" cy="871150"/>
          </a:xfrm>
          <a:prstGeom prst="rect">
            <a:avLst/>
          </a:prstGeom>
          <a:noFill/>
        </p:spPr>
      </p:pic>
      <p:pic>
        <p:nvPicPr>
          <p:cNvPr id="42" name="Picture 18" descr="bola_navidad">
            <a:hlinkClick r:id="rId6" action="ppaction://hlinksldjump" tooltip="ROSA "/>
          </p:cNvPr>
          <p:cNvPicPr>
            <a:picLocks noChangeAspect="1" noChangeArrowheads="1" noCrop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1643042" y="4214818"/>
            <a:ext cx="785818" cy="871150"/>
          </a:xfrm>
          <a:prstGeom prst="rect">
            <a:avLst/>
          </a:prstGeom>
          <a:noFill/>
        </p:spPr>
      </p:pic>
      <p:pic>
        <p:nvPicPr>
          <p:cNvPr id="43" name="Picture 18" descr="bola_navidad">
            <a:hlinkClick r:id="rId6" action="ppaction://hlinksldjump" tooltip="CHARO"/>
          </p:cNvPr>
          <p:cNvPicPr>
            <a:picLocks noChangeAspect="1" noChangeArrowheads="1" noCrop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3214678" y="4214818"/>
            <a:ext cx="785818" cy="871150"/>
          </a:xfrm>
          <a:prstGeom prst="rect">
            <a:avLst/>
          </a:prstGeom>
          <a:noFill/>
        </p:spPr>
      </p:pic>
      <p:pic>
        <p:nvPicPr>
          <p:cNvPr id="44" name="Picture 18" descr="bola_navidad">
            <a:hlinkClick r:id="rId6" action="ppaction://hlinksldjump" tooltip="JCARAMELO"/>
          </p:cNvPr>
          <p:cNvPicPr>
            <a:picLocks noChangeAspect="1" noChangeArrowheads="1" noCrop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2571736" y="5500702"/>
            <a:ext cx="785818" cy="871150"/>
          </a:xfrm>
          <a:prstGeom prst="rect">
            <a:avLst/>
          </a:prstGeom>
          <a:noFill/>
        </p:spPr>
      </p:pic>
      <p:pic>
        <p:nvPicPr>
          <p:cNvPr id="45" name="Picture 18" descr="bola_navidad">
            <a:hlinkClick r:id="rId6" action="ppaction://hlinksldjump" tooltip="FELISA"/>
          </p:cNvPr>
          <p:cNvPicPr>
            <a:picLocks noChangeAspect="1" noChangeArrowheads="1" noCrop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1643042" y="5500702"/>
            <a:ext cx="785818" cy="1000108"/>
          </a:xfrm>
          <a:prstGeom prst="rect">
            <a:avLst/>
          </a:prstGeom>
          <a:noFill/>
        </p:spPr>
      </p:pic>
      <p:pic>
        <p:nvPicPr>
          <p:cNvPr id="1028" name="Picture 4" descr="La commande au Père Noël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flipH="1">
            <a:off x="4714876" y="3005665"/>
            <a:ext cx="3429046" cy="3852335"/>
          </a:xfrm>
          <a:prstGeom prst="rect">
            <a:avLst/>
          </a:prstGeom>
          <a:noFill/>
        </p:spPr>
      </p:pic>
      <p:pic>
        <p:nvPicPr>
          <p:cNvPr id="47" name="46 Imagen" descr="f6de366f.png"/>
          <p:cNvPicPr>
            <a:picLocks noChangeAspect="1"/>
          </p:cNvPicPr>
          <p:nvPr/>
        </p:nvPicPr>
        <p:blipFill>
          <a:blip r:embed="rId9" cstate="screen"/>
          <a:stretch>
            <a:fillRect/>
          </a:stretch>
        </p:blipFill>
        <p:spPr>
          <a:xfrm>
            <a:off x="7191096" y="2786058"/>
            <a:ext cx="1787724" cy="3714752"/>
          </a:xfrm>
          <a:prstGeom prst="rect">
            <a:avLst/>
          </a:prstGeom>
        </p:spPr>
      </p:pic>
      <p:sp>
        <p:nvSpPr>
          <p:cNvPr id="48" name="47 CuadroTexto"/>
          <p:cNvSpPr txBox="1"/>
          <p:nvPr/>
        </p:nvSpPr>
        <p:spPr>
          <a:xfrm>
            <a:off x="3714744" y="428604"/>
            <a:ext cx="313258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Pasa el  mouse  sobre</a:t>
            </a:r>
          </a:p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 las  esferas rojas</a:t>
            </a:r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46" name="Picture 18" descr="bola_navidad">
            <a:hlinkClick r:id="rId6" action="ppaction://hlinksldjump" tooltip="CHICLANERA"/>
          </p:cNvPr>
          <p:cNvPicPr>
            <a:picLocks noChangeAspect="1" noChangeArrowheads="1" noCrop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785786" y="5429264"/>
            <a:ext cx="785818" cy="1014026"/>
          </a:xfrm>
          <a:prstGeom prst="rect">
            <a:avLst/>
          </a:prstGeom>
          <a:noFill/>
        </p:spPr>
      </p:pic>
      <p:sp>
        <p:nvSpPr>
          <p:cNvPr id="50" name="49 CuadroTexto"/>
          <p:cNvSpPr txBox="1"/>
          <p:nvPr/>
        </p:nvSpPr>
        <p:spPr>
          <a:xfrm>
            <a:off x="7500958" y="1285860"/>
            <a:ext cx="636713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700" dirty="0" smtClean="0">
                <a:solidFill>
                  <a:schemeClr val="tx2">
                    <a:lumMod val="75000"/>
                  </a:schemeClr>
                </a:solidFill>
              </a:rPr>
              <a:t>PPS.PAC-JAZ</a:t>
            </a:r>
            <a:endParaRPr lang="es-ES" sz="7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 advTm="8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DULCE NAVIDAD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DULCE NAVIDAD</Template>
  <TotalTime>0</TotalTime>
  <Words>390</Words>
  <Application>Microsoft Office PowerPoint</Application>
  <PresentationFormat>Presentación en pantalla (4:3)</PresentationFormat>
  <Paragraphs>34</Paragraphs>
  <Slides>14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DULCE NAVIDAD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15</cp:revision>
  <dcterms:created xsi:type="dcterms:W3CDTF">2012-12-11T17:45:06Z</dcterms:created>
  <dcterms:modified xsi:type="dcterms:W3CDTF">2012-12-11T22:16:43Z</dcterms:modified>
</cp:coreProperties>
</file>