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20"/>
  </p:notesMasterIdLst>
  <p:sldIdLst>
    <p:sldId id="277" r:id="rId3"/>
    <p:sldId id="278" r:id="rId4"/>
    <p:sldId id="279" r:id="rId5"/>
    <p:sldId id="280" r:id="rId6"/>
    <p:sldId id="281" r:id="rId7"/>
    <p:sldId id="282" r:id="rId8"/>
    <p:sldId id="283" r:id="rId9"/>
    <p:sldId id="284" r:id="rId10"/>
    <p:sldId id="285" r:id="rId11"/>
    <p:sldId id="286" r:id="rId12"/>
    <p:sldId id="287" r:id="rId13"/>
    <p:sldId id="288" r:id="rId14"/>
    <p:sldId id="289" r:id="rId15"/>
    <p:sldId id="290" r:id="rId16"/>
    <p:sldId id="291" r:id="rId17"/>
    <p:sldId id="292" r:id="rId18"/>
    <p:sldId id="293"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hWY5Zv4ZxKj+9aJrLv2rA" hashData="Dkx70oQnYXOql0LbYDmvjs4kM+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369" autoAdjust="0"/>
    <p:restoredTop sz="94660"/>
  </p:normalViewPr>
  <p:slideViewPr>
    <p:cSldViewPr>
      <p:cViewPr>
        <p:scale>
          <a:sx n="80" d="100"/>
          <a:sy n="80" d="100"/>
        </p:scale>
        <p:origin x="-48" y="36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E910C9-4723-4CA3-91AD-FA3FD5092446}" type="datetimeFigureOut">
              <a:rPr lang="es-ES" smtClean="0"/>
              <a:pPr/>
              <a:t>06/12/2012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21C3F4-11C0-428C-8CF0-BC19DD54BA6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544C3E6-A5E8-4B8D-BCDC-CADE9A12C8B7}"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544C3E6-A5E8-4B8D-BCDC-CADE9A12C8B7}" type="slidenum">
              <a:rPr lang="es-ES" smtClean="0"/>
              <a:pPr/>
              <a:t>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9B98847-D565-446E-8F70-341663198368}" type="datetimeFigureOut">
              <a:rPr lang="es-ES" smtClean="0"/>
              <a:pPr/>
              <a:t>06/12/2012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5B0C2B5-DD0F-425E-A726-AF7EBA70009B}"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9B98847-D565-446E-8F70-341663198368}" type="datetimeFigureOut">
              <a:rPr lang="es-ES" smtClean="0"/>
              <a:pPr/>
              <a:t>06/12/2012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5B0C2B5-DD0F-425E-A726-AF7EBA70009B}"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9B98847-D565-446E-8F70-341663198368}" type="datetimeFigureOut">
              <a:rPr lang="es-ES" smtClean="0"/>
              <a:pPr/>
              <a:t>06/12/2012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5B0C2B5-DD0F-425E-A726-AF7EBA70009B}"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9B98847-D565-446E-8F70-341663198368}" type="datetimeFigureOut">
              <a:rPr lang="es-ES" smtClean="0"/>
              <a:pPr/>
              <a:t>06/12/2012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5B0C2B5-DD0F-425E-A726-AF7EBA70009B}"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9B98847-D565-446E-8F70-341663198368}" type="datetimeFigureOut">
              <a:rPr lang="es-ES" smtClean="0"/>
              <a:pPr/>
              <a:t>06/12/2012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5B0C2B5-DD0F-425E-A726-AF7EBA70009B}"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9B98847-D565-446E-8F70-341663198368}" type="datetimeFigureOut">
              <a:rPr lang="es-ES" smtClean="0"/>
              <a:pPr/>
              <a:t>06/12/2012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5B0C2B5-DD0F-425E-A726-AF7EBA70009B}"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9B98847-D565-446E-8F70-341663198368}" type="datetimeFigureOut">
              <a:rPr lang="es-ES" smtClean="0"/>
              <a:pPr/>
              <a:t>06/12/2012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5B0C2B5-DD0F-425E-A726-AF7EBA70009B}"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9B98847-D565-446E-8F70-341663198368}" type="datetimeFigureOut">
              <a:rPr lang="es-ES" smtClean="0"/>
              <a:pPr/>
              <a:t>06/12/2012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5B0C2B5-DD0F-425E-A726-AF7EBA70009B}"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9B98847-D565-446E-8F70-341663198368}" type="datetimeFigureOut">
              <a:rPr lang="es-ES" smtClean="0"/>
              <a:pPr/>
              <a:t>06/12/2012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5B0C2B5-DD0F-425E-A726-AF7EBA70009B}"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9B98847-D565-446E-8F70-341663198368}" type="datetimeFigureOut">
              <a:rPr lang="es-ES" smtClean="0"/>
              <a:pPr/>
              <a:t>06/12/2012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5B0C2B5-DD0F-425E-A726-AF7EBA70009B}"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9B98847-D565-446E-8F70-341663198368}" type="datetimeFigureOut">
              <a:rPr lang="es-ES" smtClean="0"/>
              <a:pPr/>
              <a:t>06/12/2012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5B0C2B5-DD0F-425E-A726-AF7EBA70009B}"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69879ED-B5BA-4BFB-8236-09BFAE54346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B98847-D565-446E-8F70-341663198368}" type="datetimeFigureOut">
              <a:rPr lang="es-ES" smtClean="0"/>
              <a:pPr/>
              <a:t>06/12/2012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B0C2B5-DD0F-425E-A726-AF7EBA70009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089BF53-A4E2-40D9-88C3-D1DF27CE57A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18" Type="http://schemas.openxmlformats.org/officeDocument/2006/relationships/image" Target="../media/image16.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17" Type="http://schemas.openxmlformats.org/officeDocument/2006/relationships/image" Target="../media/image15.gif"/><Relationship Id="rId2" Type="http://schemas.openxmlformats.org/officeDocument/2006/relationships/audio" Target="../media/audio1.wav"/><Relationship Id="rId16" Type="http://schemas.openxmlformats.org/officeDocument/2006/relationships/image" Target="../media/image14.gif"/><Relationship Id="rId1" Type="http://schemas.openxmlformats.org/officeDocument/2006/relationships/slideLayout" Target="../slideLayouts/slideLayout2.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5" Type="http://schemas.openxmlformats.org/officeDocument/2006/relationships/image" Target="../media/image1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 Id="rId14" Type="http://schemas.openxmlformats.org/officeDocument/2006/relationships/image" Target="../media/image12.gif"/></Relationships>
</file>

<file path=ppt/slides/_rels/slide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40.jpeg"/><Relationship Id="rId1" Type="http://schemas.openxmlformats.org/officeDocument/2006/relationships/slideLayout" Target="../slideLayouts/slideLayout1.xml"/><Relationship Id="rId6" Type="http://schemas.openxmlformats.org/officeDocument/2006/relationships/image" Target="../media/image43.gif"/><Relationship Id="rId5" Type="http://schemas.openxmlformats.org/officeDocument/2006/relationships/image" Target="../media/image42.gif"/><Relationship Id="rId4" Type="http://schemas.openxmlformats.org/officeDocument/2006/relationships/image" Target="../media/image41.png"/></Relationships>
</file>

<file path=ppt/slides/_rels/slide1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4.png"/><Relationship Id="rId7" Type="http://schemas.openxmlformats.org/officeDocument/2006/relationships/image" Target="../media/image4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olden-Christmas-932910.jpg"/>
          <p:cNvPicPr>
            <a:picLocks noGrp="1" noChangeAspect="1"/>
          </p:cNvPicPr>
          <p:nvPr>
            <p:ph idx="1"/>
          </p:nvPr>
        </p:nvPicPr>
        <p:blipFill>
          <a:blip r:embed="rId3"/>
          <a:stretch>
            <a:fillRect/>
          </a:stretch>
        </p:blipFill>
        <p:spPr>
          <a:xfrm>
            <a:off x="0" y="0"/>
            <a:ext cx="9144000" cy="6858000"/>
          </a:xfrm>
        </p:spPr>
      </p:pic>
      <p:pic>
        <p:nvPicPr>
          <p:cNvPr id="5" name="4 Imagen" descr="11121111562035510.gif"/>
          <p:cNvPicPr>
            <a:picLocks noChangeAspect="1"/>
          </p:cNvPicPr>
          <p:nvPr/>
        </p:nvPicPr>
        <p:blipFill>
          <a:blip r:embed="rId4">
            <a:lum contrast="20000"/>
          </a:blip>
          <a:stretch>
            <a:fillRect/>
          </a:stretch>
        </p:blipFill>
        <p:spPr>
          <a:xfrm>
            <a:off x="6143636" y="428604"/>
            <a:ext cx="3189281" cy="5857916"/>
          </a:xfrm>
          <a:prstGeom prst="rect">
            <a:avLst/>
          </a:prstGeom>
        </p:spPr>
      </p:pic>
      <p:sp>
        <p:nvSpPr>
          <p:cNvPr id="6" name="5 CuadroTexto"/>
          <p:cNvSpPr txBox="1"/>
          <p:nvPr/>
        </p:nvSpPr>
        <p:spPr>
          <a:xfrm>
            <a:off x="3071802" y="1428736"/>
            <a:ext cx="184731" cy="369332"/>
          </a:xfrm>
          <a:prstGeom prst="rect">
            <a:avLst/>
          </a:prstGeom>
          <a:noFill/>
        </p:spPr>
        <p:txBody>
          <a:bodyPr wrap="none" rtlCol="0">
            <a:spAutoFit/>
          </a:bodyPr>
          <a:lstStyle/>
          <a:p>
            <a:endParaRPr lang="es-ES" dirty="0"/>
          </a:p>
        </p:txBody>
      </p:sp>
      <p:pic>
        <p:nvPicPr>
          <p:cNvPr id="3" name="Picture 4" descr="http://www.gif-mania.net/signatures-animees/resultat/x/3d400c9d.gif"/>
          <p:cNvPicPr>
            <a:picLocks noChangeAspect="1" noChangeArrowheads="1" noCrop="1"/>
          </p:cNvPicPr>
          <p:nvPr/>
        </p:nvPicPr>
        <p:blipFill>
          <a:blip r:embed="rId5"/>
          <a:srcRect/>
          <a:stretch>
            <a:fillRect/>
          </a:stretch>
        </p:blipFill>
        <p:spPr bwMode="auto">
          <a:xfrm>
            <a:off x="4643439" y="5962650"/>
            <a:ext cx="3429024" cy="806830"/>
          </a:xfrm>
          <a:prstGeom prst="rect">
            <a:avLst/>
          </a:prstGeom>
          <a:noFill/>
        </p:spPr>
      </p:pic>
      <p:sp>
        <p:nvSpPr>
          <p:cNvPr id="12" name="11 Elipse"/>
          <p:cNvSpPr/>
          <p:nvPr/>
        </p:nvSpPr>
        <p:spPr>
          <a:xfrm>
            <a:off x="2071670" y="2571744"/>
            <a:ext cx="714380" cy="785818"/>
          </a:xfrm>
          <a:prstGeom prst="ellipse">
            <a:avLst/>
          </a:prstGeom>
          <a:blipFill dpi="0" rotWithShape="1">
            <a:blip r:embed="rId6">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2714612" y="2143116"/>
            <a:ext cx="438491" cy="500066"/>
          </a:xfrm>
          <a:prstGeom prst="ellipse">
            <a:avLst/>
          </a:prstGeom>
          <a:blipFill dpi="0" rotWithShape="1">
            <a:blip r:embed="rId6">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0" y="2071678"/>
            <a:ext cx="571472" cy="500066"/>
          </a:xfrm>
          <a:prstGeom prst="ellipse">
            <a:avLst/>
          </a:prstGeom>
          <a:blipFill dpi="0" rotWithShape="1">
            <a:blip r:embed="rId6">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785786" y="1214422"/>
            <a:ext cx="438491" cy="428628"/>
          </a:xfrm>
          <a:prstGeom prst="ellipse">
            <a:avLst/>
          </a:prstGeom>
          <a:blipFill dpi="0" rotWithShape="1">
            <a:blip r:embed="rId6">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500166" y="428604"/>
            <a:ext cx="367053" cy="357190"/>
          </a:xfrm>
          <a:prstGeom prst="ellipse">
            <a:avLst/>
          </a:prstGeom>
          <a:blipFill dpi="0" rotWithShape="1">
            <a:blip r:embed="rId6">
              <a:duotone>
                <a:prstClr val="black"/>
                <a:schemeClr val="accent6">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462" name="Picture 6" descr="Letra D Campana de Navidad"/>
          <p:cNvPicPr>
            <a:picLocks noChangeAspect="1" noChangeArrowheads="1" noCrop="1"/>
          </p:cNvPicPr>
          <p:nvPr/>
        </p:nvPicPr>
        <p:blipFill>
          <a:blip r:embed="rId7"/>
          <a:srcRect/>
          <a:stretch>
            <a:fillRect/>
          </a:stretch>
        </p:blipFill>
        <p:spPr bwMode="auto">
          <a:xfrm>
            <a:off x="2928926" y="214290"/>
            <a:ext cx="990600" cy="990601"/>
          </a:xfrm>
          <a:prstGeom prst="rect">
            <a:avLst/>
          </a:prstGeom>
          <a:noFill/>
        </p:spPr>
      </p:pic>
      <p:pic>
        <p:nvPicPr>
          <p:cNvPr id="19464" name="Picture 8" descr="Letra A Campana de Navidad"/>
          <p:cNvPicPr>
            <a:picLocks noChangeAspect="1" noChangeArrowheads="1" noCrop="1"/>
          </p:cNvPicPr>
          <p:nvPr/>
        </p:nvPicPr>
        <p:blipFill>
          <a:blip r:embed="rId8"/>
          <a:srcRect/>
          <a:stretch>
            <a:fillRect/>
          </a:stretch>
        </p:blipFill>
        <p:spPr bwMode="auto">
          <a:xfrm>
            <a:off x="4357686" y="1428736"/>
            <a:ext cx="990600" cy="990601"/>
          </a:xfrm>
          <a:prstGeom prst="rect">
            <a:avLst/>
          </a:prstGeom>
          <a:noFill/>
        </p:spPr>
      </p:pic>
      <p:pic>
        <p:nvPicPr>
          <p:cNvPr id="19466" name="Picture 10" descr="Letra I Campana de Navidad"/>
          <p:cNvPicPr>
            <a:picLocks noChangeAspect="1" noChangeArrowheads="1" noCrop="1"/>
          </p:cNvPicPr>
          <p:nvPr/>
        </p:nvPicPr>
        <p:blipFill>
          <a:blip r:embed="rId9"/>
          <a:srcRect/>
          <a:stretch>
            <a:fillRect/>
          </a:stretch>
        </p:blipFill>
        <p:spPr bwMode="auto">
          <a:xfrm>
            <a:off x="3643306" y="214290"/>
            <a:ext cx="990600" cy="990601"/>
          </a:xfrm>
          <a:prstGeom prst="rect">
            <a:avLst/>
          </a:prstGeom>
          <a:noFill/>
        </p:spPr>
      </p:pic>
      <p:pic>
        <p:nvPicPr>
          <p:cNvPr id="19468" name="Picture 12" descr="Letra L Campana de Navidad"/>
          <p:cNvPicPr>
            <a:picLocks noChangeAspect="1" noChangeArrowheads="1" noCrop="1"/>
          </p:cNvPicPr>
          <p:nvPr/>
        </p:nvPicPr>
        <p:blipFill>
          <a:blip r:embed="rId10"/>
          <a:srcRect/>
          <a:stretch>
            <a:fillRect/>
          </a:stretch>
        </p:blipFill>
        <p:spPr bwMode="auto">
          <a:xfrm>
            <a:off x="3000364" y="1357298"/>
            <a:ext cx="990600" cy="990601"/>
          </a:xfrm>
          <a:prstGeom prst="rect">
            <a:avLst/>
          </a:prstGeom>
          <a:noFill/>
        </p:spPr>
      </p:pic>
      <p:pic>
        <p:nvPicPr>
          <p:cNvPr id="19470" name="Picture 14" descr="Letra M Campana de Navidad"/>
          <p:cNvPicPr>
            <a:picLocks noChangeAspect="1" noChangeArrowheads="1" noCrop="1"/>
          </p:cNvPicPr>
          <p:nvPr/>
        </p:nvPicPr>
        <p:blipFill>
          <a:blip r:embed="rId11"/>
          <a:srcRect/>
          <a:stretch>
            <a:fillRect/>
          </a:stretch>
        </p:blipFill>
        <p:spPr bwMode="auto">
          <a:xfrm>
            <a:off x="5000628" y="1428736"/>
            <a:ext cx="990600" cy="990601"/>
          </a:xfrm>
          <a:prstGeom prst="rect">
            <a:avLst/>
          </a:prstGeom>
          <a:noFill/>
        </p:spPr>
      </p:pic>
      <p:pic>
        <p:nvPicPr>
          <p:cNvPr id="19472" name="Picture 16" descr="Letra O Campana de Navidad"/>
          <p:cNvPicPr>
            <a:picLocks noChangeAspect="1" noChangeArrowheads="1" noCrop="1"/>
          </p:cNvPicPr>
          <p:nvPr/>
        </p:nvPicPr>
        <p:blipFill>
          <a:blip r:embed="rId12"/>
          <a:srcRect/>
          <a:stretch>
            <a:fillRect/>
          </a:stretch>
        </p:blipFill>
        <p:spPr bwMode="auto">
          <a:xfrm>
            <a:off x="4429124" y="214290"/>
            <a:ext cx="990600" cy="990601"/>
          </a:xfrm>
          <a:prstGeom prst="rect">
            <a:avLst/>
          </a:prstGeom>
          <a:noFill/>
        </p:spPr>
      </p:pic>
      <p:pic>
        <p:nvPicPr>
          <p:cNvPr id="19474" name="Picture 18" descr="Letra P Campana de Navidad"/>
          <p:cNvPicPr>
            <a:picLocks noChangeAspect="1" noChangeArrowheads="1" noCrop="1"/>
          </p:cNvPicPr>
          <p:nvPr/>
        </p:nvPicPr>
        <p:blipFill>
          <a:blip r:embed="rId13"/>
          <a:srcRect/>
          <a:stretch>
            <a:fillRect/>
          </a:stretch>
        </p:blipFill>
        <p:spPr bwMode="auto">
          <a:xfrm>
            <a:off x="2357422" y="3214686"/>
            <a:ext cx="990600" cy="990601"/>
          </a:xfrm>
          <a:prstGeom prst="rect">
            <a:avLst/>
          </a:prstGeom>
          <a:noFill/>
        </p:spPr>
      </p:pic>
      <p:pic>
        <p:nvPicPr>
          <p:cNvPr id="19476" name="Picture 20" descr="Letra R Campana de Navidad"/>
          <p:cNvPicPr>
            <a:picLocks noChangeAspect="1" noChangeArrowheads="1" noCrop="1"/>
          </p:cNvPicPr>
          <p:nvPr/>
        </p:nvPicPr>
        <p:blipFill>
          <a:blip r:embed="rId14"/>
          <a:srcRect/>
          <a:stretch>
            <a:fillRect/>
          </a:stretch>
        </p:blipFill>
        <p:spPr bwMode="auto">
          <a:xfrm>
            <a:off x="4071934" y="3286124"/>
            <a:ext cx="990600" cy="990601"/>
          </a:xfrm>
          <a:prstGeom prst="rect">
            <a:avLst/>
          </a:prstGeom>
          <a:noFill/>
        </p:spPr>
      </p:pic>
      <p:pic>
        <p:nvPicPr>
          <p:cNvPr id="19478" name="Picture 22" descr="Letra S Campana de Navidad"/>
          <p:cNvPicPr>
            <a:picLocks noChangeAspect="1" noChangeArrowheads="1" noCrop="1"/>
          </p:cNvPicPr>
          <p:nvPr/>
        </p:nvPicPr>
        <p:blipFill>
          <a:blip r:embed="rId15"/>
          <a:srcRect/>
          <a:stretch>
            <a:fillRect/>
          </a:stretch>
        </p:blipFill>
        <p:spPr bwMode="auto">
          <a:xfrm>
            <a:off x="5214942" y="285728"/>
            <a:ext cx="990600" cy="990601"/>
          </a:xfrm>
          <a:prstGeom prst="rect">
            <a:avLst/>
          </a:prstGeom>
          <a:noFill/>
        </p:spPr>
      </p:pic>
      <p:pic>
        <p:nvPicPr>
          <p:cNvPr id="28" name="Picture 12" descr="Letra L Campana de Navidad"/>
          <p:cNvPicPr>
            <a:picLocks noChangeAspect="1" noChangeArrowheads="1" noCrop="1"/>
          </p:cNvPicPr>
          <p:nvPr/>
        </p:nvPicPr>
        <p:blipFill>
          <a:blip r:embed="rId10"/>
          <a:srcRect/>
          <a:stretch>
            <a:fillRect/>
          </a:stretch>
        </p:blipFill>
        <p:spPr bwMode="auto">
          <a:xfrm>
            <a:off x="3643306" y="1428736"/>
            <a:ext cx="990600" cy="990601"/>
          </a:xfrm>
          <a:prstGeom prst="rect">
            <a:avLst/>
          </a:prstGeom>
          <a:noFill/>
        </p:spPr>
      </p:pic>
      <p:pic>
        <p:nvPicPr>
          <p:cNvPr id="29" name="Picture 16" descr="Letra O Campana de Navidad"/>
          <p:cNvPicPr>
            <a:picLocks noChangeAspect="1" noChangeArrowheads="1" noCrop="1"/>
          </p:cNvPicPr>
          <p:nvPr/>
        </p:nvPicPr>
        <p:blipFill>
          <a:blip r:embed="rId12"/>
          <a:srcRect/>
          <a:stretch>
            <a:fillRect/>
          </a:stretch>
        </p:blipFill>
        <p:spPr bwMode="auto">
          <a:xfrm>
            <a:off x="5715008" y="1428736"/>
            <a:ext cx="990600" cy="990601"/>
          </a:xfrm>
          <a:prstGeom prst="rect">
            <a:avLst/>
          </a:prstGeom>
          <a:noFill/>
        </p:spPr>
      </p:pic>
      <p:pic>
        <p:nvPicPr>
          <p:cNvPr id="30" name="Picture 8" descr="Letra A Campana de Navidad"/>
          <p:cNvPicPr>
            <a:picLocks noChangeAspect="1" noChangeArrowheads="1" noCrop="1"/>
          </p:cNvPicPr>
          <p:nvPr/>
        </p:nvPicPr>
        <p:blipFill>
          <a:blip r:embed="rId8"/>
          <a:srcRect/>
          <a:stretch>
            <a:fillRect/>
          </a:stretch>
        </p:blipFill>
        <p:spPr bwMode="auto">
          <a:xfrm>
            <a:off x="3428992" y="2357430"/>
            <a:ext cx="990600" cy="990601"/>
          </a:xfrm>
          <a:prstGeom prst="rect">
            <a:avLst/>
          </a:prstGeom>
          <a:noFill/>
        </p:spPr>
      </p:pic>
      <p:pic>
        <p:nvPicPr>
          <p:cNvPr id="31" name="Picture 14" descr="Letra M Campana de Navidad"/>
          <p:cNvPicPr>
            <a:picLocks noChangeAspect="1" noChangeArrowheads="1" noCrop="1"/>
          </p:cNvPicPr>
          <p:nvPr/>
        </p:nvPicPr>
        <p:blipFill>
          <a:blip r:embed="rId11"/>
          <a:srcRect/>
          <a:stretch>
            <a:fillRect/>
          </a:stretch>
        </p:blipFill>
        <p:spPr bwMode="auto">
          <a:xfrm>
            <a:off x="4643438" y="2357430"/>
            <a:ext cx="990600" cy="990601"/>
          </a:xfrm>
          <a:prstGeom prst="rect">
            <a:avLst/>
          </a:prstGeom>
          <a:noFill/>
        </p:spPr>
      </p:pic>
      <p:pic>
        <p:nvPicPr>
          <p:cNvPr id="32" name="Picture 10" descr="Letra I Campana de Navidad"/>
          <p:cNvPicPr>
            <a:picLocks noChangeAspect="1" noChangeArrowheads="1" noCrop="1"/>
          </p:cNvPicPr>
          <p:nvPr/>
        </p:nvPicPr>
        <p:blipFill>
          <a:blip r:embed="rId9"/>
          <a:srcRect/>
          <a:stretch>
            <a:fillRect/>
          </a:stretch>
        </p:blipFill>
        <p:spPr bwMode="auto">
          <a:xfrm>
            <a:off x="5357818" y="2357430"/>
            <a:ext cx="990600" cy="990601"/>
          </a:xfrm>
          <a:prstGeom prst="rect">
            <a:avLst/>
          </a:prstGeom>
          <a:noFill/>
        </p:spPr>
      </p:pic>
      <p:pic>
        <p:nvPicPr>
          <p:cNvPr id="19480" name="Picture 24" descr="Letra T Campana de Navidad"/>
          <p:cNvPicPr>
            <a:picLocks noChangeAspect="1" noChangeArrowheads="1" noCrop="1"/>
          </p:cNvPicPr>
          <p:nvPr/>
        </p:nvPicPr>
        <p:blipFill>
          <a:blip r:embed="rId16"/>
          <a:srcRect/>
          <a:stretch>
            <a:fillRect/>
          </a:stretch>
        </p:blipFill>
        <p:spPr bwMode="auto">
          <a:xfrm>
            <a:off x="4643438" y="3286124"/>
            <a:ext cx="990600" cy="990601"/>
          </a:xfrm>
          <a:prstGeom prst="rect">
            <a:avLst/>
          </a:prstGeom>
          <a:noFill/>
        </p:spPr>
      </p:pic>
      <p:pic>
        <p:nvPicPr>
          <p:cNvPr id="19482" name="Picture 26" descr="Letra U Campana de Navidad"/>
          <p:cNvPicPr>
            <a:picLocks noChangeAspect="1" noChangeArrowheads="1" noCrop="1"/>
          </p:cNvPicPr>
          <p:nvPr/>
        </p:nvPicPr>
        <p:blipFill>
          <a:blip r:embed="rId17"/>
          <a:srcRect/>
          <a:stretch>
            <a:fillRect/>
          </a:stretch>
        </p:blipFill>
        <p:spPr bwMode="auto">
          <a:xfrm>
            <a:off x="2928926" y="3286124"/>
            <a:ext cx="990600" cy="990601"/>
          </a:xfrm>
          <a:prstGeom prst="rect">
            <a:avLst/>
          </a:prstGeom>
          <a:noFill/>
        </p:spPr>
      </p:pic>
      <p:pic>
        <p:nvPicPr>
          <p:cNvPr id="35" name="Picture 8" descr="Letra A Campana de Navidad"/>
          <p:cNvPicPr>
            <a:picLocks noChangeAspect="1" noChangeArrowheads="1" noCrop="1"/>
          </p:cNvPicPr>
          <p:nvPr/>
        </p:nvPicPr>
        <p:blipFill>
          <a:blip r:embed="rId8"/>
          <a:srcRect/>
          <a:stretch>
            <a:fillRect/>
          </a:stretch>
        </p:blipFill>
        <p:spPr bwMode="auto">
          <a:xfrm>
            <a:off x="5286380" y="3357562"/>
            <a:ext cx="990600" cy="990601"/>
          </a:xfrm>
          <a:prstGeom prst="rect">
            <a:avLst/>
          </a:prstGeom>
          <a:noFill/>
        </p:spPr>
      </p:pic>
      <p:pic>
        <p:nvPicPr>
          <p:cNvPr id="19484" name="Picture 28" descr="Letra E Campana de Navidad"/>
          <p:cNvPicPr>
            <a:picLocks noChangeAspect="1" noChangeArrowheads="1" noCrop="1"/>
          </p:cNvPicPr>
          <p:nvPr/>
        </p:nvPicPr>
        <p:blipFill>
          <a:blip r:embed="rId18"/>
          <a:srcRect/>
          <a:stretch>
            <a:fillRect/>
          </a:stretch>
        </p:blipFill>
        <p:spPr bwMode="auto">
          <a:xfrm>
            <a:off x="3500430" y="3286124"/>
            <a:ext cx="990600" cy="990601"/>
          </a:xfrm>
          <a:prstGeom prst="rect">
            <a:avLst/>
          </a:prstGeom>
          <a:noFill/>
        </p:spPr>
      </p:pic>
    </p:spTree>
  </p:cSld>
  <p:clrMapOvr>
    <a:masterClrMapping/>
  </p:clrMapOvr>
  <p:transition advTm="20000">
    <p:sndAc>
      <p:stSnd loop="1">
        <p:snd r:embed="rId2" name="Musica Navidena - Villancicos - Noche de Paz niños cantor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0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20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20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2000"/>
                                        <p:tgtEl>
                                          <p:spTgt spid="1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2000"/>
                                        <p:tgtEl>
                                          <p:spTgt spid="5"/>
                                        </p:tgtEl>
                                      </p:cBhvr>
                                    </p:animEffect>
                                  </p:childTnLst>
                                </p:cTn>
                              </p:par>
                            </p:childTnLst>
                          </p:cTn>
                        </p:par>
                        <p:par>
                          <p:cTn id="24" fill="hold">
                            <p:stCondLst>
                              <p:cond delay="4000"/>
                            </p:stCondLst>
                            <p:childTnLst>
                              <p:par>
                                <p:cTn id="25" presetID="29" presetClass="entr" presetSubtype="0" fill="hold" grpId="0" nodeType="afterEffect" nodePh="1">
                                  <p:stCondLst>
                                    <p:cond delay="0"/>
                                  </p:stCondLst>
                                  <p:endCondLst>
                                    <p:cond evt="begin" delay="0">
                                      <p:tn val="25"/>
                                    </p:cond>
                                  </p:end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ppt_x</p:attrName>
                                        </p:attrNameLst>
                                      </p:cBhvr>
                                      <p:tavLst>
                                        <p:tav tm="0">
                                          <p:val>
                                            <p:strVal val="#ppt_x-.2"/>
                                          </p:val>
                                        </p:tav>
                                        <p:tav tm="100000">
                                          <p:val>
                                            <p:strVal val="#ppt_x"/>
                                          </p:val>
                                        </p:tav>
                                      </p:tavLst>
                                    </p:anim>
                                    <p:anim calcmode="lin" valueType="num">
                                      <p:cBhvr>
                                        <p:cTn id="28"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9" dur="2000"/>
                                        <p:tgtEl>
                                          <p:spTgt spid="6"/>
                                        </p:tgtEl>
                                      </p:cBhvr>
                                    </p:animEffect>
                                  </p:childTnLst>
                                </p:cTn>
                              </p:par>
                              <p:par>
                                <p:cTn id="30" presetID="17" presetClass="entr" presetSubtype="10"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animBg="1"/>
      <p:bldP spid="13" grpId="0" animBg="1"/>
      <p:bldP spid="14" grpId="0" animBg="1"/>
      <p:bldP spid="15" grpId="0" animBg="1"/>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rketing_navidad.jpg"/>
          <p:cNvPicPr>
            <a:picLocks noGrp="1" noChangeAspect="1"/>
          </p:cNvPicPr>
          <p:nvPr>
            <p:ph idx="1"/>
          </p:nvPr>
        </p:nvPicPr>
        <p:blipFill>
          <a:blip r:embed="rId3"/>
          <a:stretch>
            <a:fillRect/>
          </a:stretch>
        </p:blipFill>
        <p:spPr>
          <a:xfrm>
            <a:off x="0" y="0"/>
            <a:ext cx="9144000" cy="6858000"/>
          </a:xfrm>
        </p:spPr>
      </p:pic>
      <p:sp>
        <p:nvSpPr>
          <p:cNvPr id="6" name="5 Rectángulo"/>
          <p:cNvSpPr/>
          <p:nvPr/>
        </p:nvSpPr>
        <p:spPr>
          <a:xfrm>
            <a:off x="0" y="0"/>
            <a:ext cx="9144000" cy="6929486"/>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929486"/>
          </a:xfrm>
          <a:prstGeom prst="rect">
            <a:avLst/>
          </a:prstGeom>
          <a:solidFill>
            <a:schemeClr val="tx2">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0" y="285728"/>
            <a:ext cx="5572164" cy="1077218"/>
          </a:xfrm>
          <a:prstGeom prst="rect">
            <a:avLst/>
          </a:prstGeom>
          <a:noFill/>
        </p:spPr>
        <p:txBody>
          <a:bodyPr wrap="square" rtlCol="0">
            <a:spAutoFit/>
          </a:bodyPr>
          <a:lstStyle/>
          <a:p>
            <a:pPr algn="ctr"/>
            <a:r>
              <a:rPr lang="es-ES" sz="1600" b="1" dirty="0" smtClean="0">
                <a:solidFill>
                  <a:srgbClr val="FFFF00"/>
                </a:solidFill>
                <a:effectLst>
                  <a:outerShdw blurRad="38100" dist="38100" dir="2700000" algn="tl">
                    <a:srgbClr val="000000">
                      <a:alpha val="43137"/>
                    </a:srgbClr>
                  </a:outerShdw>
                </a:effectLst>
                <a:latin typeface="Harrington" pitchFamily="82" charset="0"/>
              </a:rPr>
              <a:t>Durante mi infancia, vivía más en casa de mi abuela que en la mía, las dos casa estaban muy cercanas ,pero en casa de mi abuela había mucho más movimiento, que yo recuerde, de sus 16 hijos 4 seguían viviendo allí</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
        <p:nvSpPr>
          <p:cNvPr id="9" name="8 CuadroTexto"/>
          <p:cNvSpPr txBox="1"/>
          <p:nvPr/>
        </p:nvSpPr>
        <p:spPr>
          <a:xfrm>
            <a:off x="285720" y="4786322"/>
            <a:ext cx="4429156" cy="1077218"/>
          </a:xfrm>
          <a:prstGeom prst="rect">
            <a:avLst/>
          </a:prstGeom>
          <a:noFill/>
        </p:spPr>
        <p:txBody>
          <a:bodyPr wrap="square" rtlCol="0">
            <a:spAutoFit/>
          </a:bodyPr>
          <a:lstStyle/>
          <a:p>
            <a:pPr algn="ctr"/>
            <a:r>
              <a:rPr lang="es-ES" sz="1600" b="1" dirty="0" smtClean="0">
                <a:solidFill>
                  <a:srgbClr val="FFFF00"/>
                </a:solidFill>
                <a:effectLst>
                  <a:outerShdw blurRad="38100" dist="38100" dir="2700000" algn="tl">
                    <a:srgbClr val="000000">
                      <a:alpha val="43137"/>
                    </a:srgbClr>
                  </a:outerShdw>
                </a:effectLst>
                <a:latin typeface="Harrington" pitchFamily="82" charset="0"/>
              </a:rPr>
              <a:t>Mis tías me mimaban mucho, yo era su primer sobrino ,en mi casa solo estaban mis padres y mi hermana, pero ésta por diferencia de edad para mí no contaba </a:t>
            </a:r>
            <a:endParaRPr lang="es-ES" sz="1600"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3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5000"/>
                                        <p:tgtEl>
                                          <p:spTgt spid="7"/>
                                        </p:tgtEl>
                                      </p:cBhvr>
                                    </p:animEffect>
                                    <p:set>
                                      <p:cBhvr>
                                        <p:cTn id="22" dur="1" fill="hold">
                                          <p:stCondLst>
                                            <p:cond delay="4999"/>
                                          </p:stCondLst>
                                        </p:cTn>
                                        <p:tgtEl>
                                          <p:spTgt spid="7"/>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fltVal val="0"/>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5000"/>
                                        <p:tgtEl>
                                          <p:spTgt spid="4"/>
                                        </p:tgtEl>
                                      </p:cBhvr>
                                    </p:animEffect>
                                  </p:childTnLst>
                                </p:cTn>
                              </p:par>
                            </p:childTnLst>
                          </p:cTn>
                        </p:par>
                        <p:par>
                          <p:cTn id="30" fill="hold">
                            <p:stCondLst>
                              <p:cond delay="5000"/>
                            </p:stCondLst>
                            <p:childTnLst>
                              <p:par>
                                <p:cTn id="31" presetID="29"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ppt_x</p:attrName>
                                        </p:attrNameLst>
                                      </p:cBhvr>
                                      <p:tavLst>
                                        <p:tav tm="0">
                                          <p:val>
                                            <p:strVal val="#ppt_x-.2"/>
                                          </p:val>
                                        </p:tav>
                                        <p:tav tm="100000">
                                          <p:val>
                                            <p:strVal val="#ppt_x"/>
                                          </p:val>
                                        </p:tav>
                                      </p:tavLst>
                                    </p:anim>
                                    <p:anim calcmode="lin" valueType="num">
                                      <p:cBhvr>
                                        <p:cTn id="34"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5" dur="2000"/>
                                        <p:tgtEl>
                                          <p:spTgt spid="8"/>
                                        </p:tgtEl>
                                      </p:cBhvr>
                                    </p:animEffect>
                                  </p:childTnLst>
                                </p:cTn>
                              </p:par>
                              <p:par>
                                <p:cTn id="36" presetID="29" presetClass="entr" presetSubtype="0"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ppt_x</p:attrName>
                                        </p:attrNameLst>
                                      </p:cBhvr>
                                      <p:tavLst>
                                        <p:tav tm="0">
                                          <p:val>
                                            <p:strVal val="#ppt_x-.2"/>
                                          </p:val>
                                        </p:tav>
                                        <p:tav tm="100000">
                                          <p:val>
                                            <p:strVal val="#ppt_x"/>
                                          </p:val>
                                        </p:tav>
                                      </p:tavLst>
                                    </p:anim>
                                    <p:anim calcmode="lin" valueType="num">
                                      <p:cBhvr>
                                        <p:cTn id="39"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4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1_1749771_24.jpg"/>
          <p:cNvPicPr>
            <a:picLocks noGrp="1" noChangeAspect="1"/>
          </p:cNvPicPr>
          <p:nvPr>
            <p:ph idx="1"/>
          </p:nvPr>
        </p:nvPicPr>
        <p:blipFill>
          <a:blip r:embed="rId2"/>
          <a:stretch>
            <a:fillRect/>
          </a:stretch>
        </p:blipFill>
        <p:spPr>
          <a:xfrm>
            <a:off x="0" y="0"/>
            <a:ext cx="9144000" cy="6858000"/>
          </a:xfrm>
        </p:spPr>
      </p:pic>
      <p:sp>
        <p:nvSpPr>
          <p:cNvPr id="7" name="6 Rectángulo"/>
          <p:cNvSpPr/>
          <p:nvPr/>
        </p:nvSpPr>
        <p:spPr>
          <a:xfrm>
            <a:off x="0" y="0"/>
            <a:ext cx="9144000" cy="6858000"/>
          </a:xfrm>
          <a:prstGeom prst="rect">
            <a:avLst/>
          </a:prstGeom>
          <a:solidFill>
            <a:schemeClr val="tx2">
              <a:lumMod val="2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71486"/>
            <a:ext cx="9144000" cy="6929486"/>
          </a:xfrm>
          <a:prstGeom prst="rect">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14282" y="285728"/>
            <a:ext cx="3000396" cy="1754326"/>
          </a:xfrm>
          <a:prstGeom prst="rect">
            <a:avLst/>
          </a:prstGeom>
          <a:noFill/>
        </p:spPr>
        <p:txBody>
          <a:bodyPr wrap="square" rtlCol="0">
            <a:spAutoFit/>
          </a:bodyPr>
          <a:lstStyle/>
          <a:p>
            <a:pPr algn="ctr"/>
            <a:r>
              <a:rPr lang="es-ES" b="1" dirty="0" smtClean="0">
                <a:effectLst>
                  <a:outerShdw blurRad="38100" dist="38100" dir="2700000" algn="tl">
                    <a:srgbClr val="000000">
                      <a:alpha val="43137"/>
                    </a:srgbClr>
                  </a:outerShdw>
                </a:effectLst>
                <a:latin typeface="Harrington" pitchFamily="82" charset="0"/>
              </a:rPr>
              <a:t>En esa zona de Málaga, eran casas matas, es decir viviendas a pié de calle, mi abuela era lo que se dice muy beata, de rosario diario </a:t>
            </a:r>
            <a:endParaRPr lang="es-ES"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ppt_w/2"/>
                                          </p:val>
                                        </p:tav>
                                      </p:tavLst>
                                    </p:anim>
                                    <p:anim calcmode="lin" valueType="num">
                                      <p:cBhvr>
                                        <p:cTn id="16" dur="5000"/>
                                        <p:tgtEl>
                                          <p:spTgt spid="7"/>
                                        </p:tgtEl>
                                        <p:attrNameLst>
                                          <p:attrName>ppt_y</p:attrName>
                                        </p:attrNameLst>
                                      </p:cBhvr>
                                      <p:tavLst>
                                        <p:tav tm="0">
                                          <p:val>
                                            <p:strVal val="ppt_y"/>
                                          </p:val>
                                        </p:tav>
                                        <p:tav tm="100000">
                                          <p:val>
                                            <p:strVal val="ppt_y"/>
                                          </p:val>
                                        </p:tav>
                                      </p:tavLst>
                                    </p:anim>
                                    <p:anim calcmode="lin" valueType="num">
                                      <p:cBhvr>
                                        <p:cTn id="17" dur="5000"/>
                                        <p:tgtEl>
                                          <p:spTgt spid="7"/>
                                        </p:tgtEl>
                                        <p:attrNameLst>
                                          <p:attrName>ppt_w</p:attrName>
                                        </p:attrNameLst>
                                      </p:cBhvr>
                                      <p:tavLst>
                                        <p:tav tm="0">
                                          <p:val>
                                            <p:strVal val="ppt_w"/>
                                          </p:val>
                                        </p:tav>
                                        <p:tav tm="100000">
                                          <p:val>
                                            <p:fltVal val="0"/>
                                          </p:val>
                                        </p:tav>
                                      </p:tavLst>
                                    </p:anim>
                                    <p:anim calcmode="lin" valueType="num">
                                      <p:cBhvr>
                                        <p:cTn id="18" dur="5000"/>
                                        <p:tgtEl>
                                          <p:spTgt spid="7"/>
                                        </p:tgtEl>
                                        <p:attrNameLst>
                                          <p:attrName>ppt_h</p:attrName>
                                        </p:attrNameLst>
                                      </p:cBhvr>
                                      <p:tavLst>
                                        <p:tav tm="0">
                                          <p:val>
                                            <p:strVal val="ppt_h"/>
                                          </p:val>
                                        </p:tav>
                                        <p:tav tm="100000">
                                          <p:val>
                                            <p:strVal val="ppt_h"/>
                                          </p:val>
                                        </p:tav>
                                      </p:tavLst>
                                    </p:anim>
                                    <p:set>
                                      <p:cBhvr>
                                        <p:cTn id="19" dur="1" fill="hold">
                                          <p:stCondLst>
                                            <p:cond delay="4999"/>
                                          </p:stCondLst>
                                        </p:cTn>
                                        <p:tgtEl>
                                          <p:spTgt spid="7"/>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5000"/>
                                        <p:tgtEl>
                                          <p:spTgt spid="7"/>
                                        </p:tgtEl>
                                      </p:cBhvr>
                                    </p:animEffect>
                                    <p:set>
                                      <p:cBhvr>
                                        <p:cTn id="22" dur="1" fill="hold">
                                          <p:stCondLst>
                                            <p:cond delay="4999"/>
                                          </p:stCondLst>
                                        </p:cTn>
                                        <p:tgtEl>
                                          <p:spTgt spid="7"/>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0"/>
                                        <p:tgtEl>
                                          <p:spTgt spid="4"/>
                                        </p:tgtEl>
                                      </p:cBhvr>
                                    </p:animEffect>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5000"/>
                                        <p:tgtEl>
                                          <p:spTgt spid="4"/>
                                        </p:tgtEl>
                                      </p:cBhvr>
                                    </p:animEffec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fltVal val="0"/>
                                          </p:val>
                                        </p:tav>
                                        <p:tav tm="100000">
                                          <p:val>
                                            <p:strVal val="#ppt_w"/>
                                          </p:val>
                                        </p:tav>
                                      </p:tavLst>
                                    </p:anim>
                                    <p:anim calcmode="lin" valueType="num">
                                      <p:cBhvr>
                                        <p:cTn id="32" dur="5000" fill="hold"/>
                                        <p:tgtEl>
                                          <p:spTgt spid="4"/>
                                        </p:tgtEl>
                                        <p:attrNameLst>
                                          <p:attrName>ppt_h</p:attrName>
                                        </p:attrNameLst>
                                      </p:cBhvr>
                                      <p:tavLst>
                                        <p:tav tm="0">
                                          <p:val>
                                            <p:fltVal val="0"/>
                                          </p:val>
                                        </p:tav>
                                        <p:tav tm="100000">
                                          <p:val>
                                            <p:strVal val="#ppt_h"/>
                                          </p:val>
                                        </p:tav>
                                      </p:tavLst>
                                    </p:anim>
                                  </p:childTnLst>
                                </p:cTn>
                              </p:par>
                            </p:childTnLst>
                          </p:cTn>
                        </p:par>
                        <p:par>
                          <p:cTn id="33" fill="hold">
                            <p:stCondLst>
                              <p:cond delay="5000"/>
                            </p:stCondLst>
                            <p:childTnLst>
                              <p:par>
                                <p:cTn id="34" presetID="29" presetClass="entr" presetSubtype="0"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2000" fill="hold"/>
                                        <p:tgtEl>
                                          <p:spTgt spid="6"/>
                                        </p:tgtEl>
                                        <p:attrNameLst>
                                          <p:attrName>ppt_x</p:attrName>
                                        </p:attrNameLst>
                                      </p:cBhvr>
                                      <p:tavLst>
                                        <p:tav tm="0">
                                          <p:val>
                                            <p:strVal val="#ppt_x-.2"/>
                                          </p:val>
                                        </p:tav>
                                        <p:tav tm="100000">
                                          <p:val>
                                            <p:strVal val="#ppt_x"/>
                                          </p:val>
                                        </p:tav>
                                      </p:tavLst>
                                    </p:anim>
                                    <p:anim calcmode="lin" valueType="num">
                                      <p:cBhvr>
                                        <p:cTn id="3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3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Imagen" descr="cute_christmas_time-1024x768.jpg"/>
          <p:cNvPicPr>
            <a:picLocks noChangeAspect="1"/>
          </p:cNvPicPr>
          <p:nvPr/>
        </p:nvPicPr>
        <p:blipFill>
          <a:blip r:embed="rId2"/>
          <a:stretch>
            <a:fillRect/>
          </a:stretch>
        </p:blipFill>
        <p:spPr>
          <a:xfrm>
            <a:off x="0" y="0"/>
            <a:ext cx="9144000" cy="6858000"/>
          </a:xfrm>
          <a:prstGeom prst="rect">
            <a:avLst/>
          </a:prstGeom>
        </p:spPr>
      </p:pic>
      <p:sp>
        <p:nvSpPr>
          <p:cNvPr id="4" name="3 Rectángulo"/>
          <p:cNvSpPr/>
          <p:nvPr/>
        </p:nvSpPr>
        <p:spPr>
          <a:xfrm>
            <a:off x="0" y="0"/>
            <a:ext cx="9144000" cy="6858000"/>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428596" y="357166"/>
            <a:ext cx="4714907" cy="1477328"/>
          </a:xfrm>
          <a:prstGeom prst="rect">
            <a:avLst/>
          </a:prstGeom>
          <a:noFill/>
        </p:spPr>
        <p:txBody>
          <a:bodyPr wrap="square" rtlCol="0">
            <a:spAutoFit/>
          </a:bodyPr>
          <a:lstStyle/>
          <a:p>
            <a:pPr algn="ctr"/>
            <a:r>
              <a:rPr lang="es-ES" b="1" dirty="0" smtClean="0">
                <a:solidFill>
                  <a:srgbClr val="FFFF00"/>
                </a:solidFill>
                <a:effectLst>
                  <a:outerShdw blurRad="38100" dist="38100" dir="2700000" algn="tl">
                    <a:srgbClr val="000000">
                      <a:alpha val="43137"/>
                    </a:srgbClr>
                  </a:outerShdw>
                </a:effectLst>
                <a:latin typeface="Harrington" pitchFamily="82" charset="0"/>
              </a:rPr>
              <a:t>Eran tiempos de la posguerra civil, los años 50, era frecuente que a diario pasasen pobres a pedir, había mucha hambre, mi abuela no tenía dinero como para socorrer, pero siempre había un plato de comida,</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3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
                                          </p:val>
                                        </p:tav>
                                      </p:tavLst>
                                    </p:anim>
                                    <p:anim calcmode="lin" valueType="num">
                                      <p:cBhvr>
                                        <p:cTn id="7" dur="5000"/>
                                        <p:tgtEl>
                                          <p:spTgt spid="4"/>
                                        </p:tgtEl>
                                        <p:attrNameLst>
                                          <p:attrName>ppt_y</p:attrName>
                                        </p:attrNameLst>
                                      </p:cBhvr>
                                      <p:tavLst>
                                        <p:tav tm="0">
                                          <p:val>
                                            <p:strVal val="ppt_y"/>
                                          </p:val>
                                        </p:tav>
                                        <p:tav tm="100000">
                                          <p:val>
                                            <p:strVal val="ppt_y-ppt_h/2"/>
                                          </p:val>
                                        </p:tav>
                                      </p:tavLst>
                                    </p:anim>
                                    <p:anim calcmode="lin" valueType="num">
                                      <p:cBhvr>
                                        <p:cTn id="8" dur="5000"/>
                                        <p:tgtEl>
                                          <p:spTgt spid="4"/>
                                        </p:tgtEl>
                                        <p:attrNameLst>
                                          <p:attrName>ppt_w</p:attrName>
                                        </p:attrNameLst>
                                      </p:cBhvr>
                                      <p:tavLst>
                                        <p:tav tm="0">
                                          <p:val>
                                            <p:strVal val="ppt_w"/>
                                          </p:val>
                                        </p:tav>
                                        <p:tav tm="100000">
                                          <p:val>
                                            <p:strVal val="ppt_w"/>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
                                          </p:val>
                                        </p:tav>
                                      </p:tavLst>
                                    </p:anim>
                                    <p:anim calcmode="lin" valueType="num">
                                      <p:cBhvr>
                                        <p:cTn id="16" dur="5000"/>
                                        <p:tgtEl>
                                          <p:spTgt spid="6"/>
                                        </p:tgtEl>
                                        <p:attrNameLst>
                                          <p:attrName>ppt_y</p:attrName>
                                        </p:attrNameLst>
                                      </p:cBhvr>
                                      <p:tavLst>
                                        <p:tav tm="0">
                                          <p:val>
                                            <p:strVal val="ppt_y"/>
                                          </p:val>
                                        </p:tav>
                                        <p:tav tm="100000">
                                          <p:val>
                                            <p:strVal val="ppt_y+ppt_h/2"/>
                                          </p:val>
                                        </p:tav>
                                      </p:tavLst>
                                    </p:anim>
                                    <p:anim calcmode="lin" valueType="num">
                                      <p:cBhvr>
                                        <p:cTn id="17" dur="5000"/>
                                        <p:tgtEl>
                                          <p:spTgt spid="6"/>
                                        </p:tgtEl>
                                        <p:attrNameLst>
                                          <p:attrName>ppt_w</p:attrName>
                                        </p:attrNameLst>
                                      </p:cBhvr>
                                      <p:tavLst>
                                        <p:tav tm="0">
                                          <p:val>
                                            <p:strVal val="ppt_w"/>
                                          </p:val>
                                        </p:tav>
                                        <p:tav tm="100000">
                                          <p:val>
                                            <p:strVal val="ppt_w"/>
                                          </p:val>
                                        </p:tav>
                                      </p:tavLst>
                                    </p:anim>
                                    <p:anim calcmode="lin" valueType="num">
                                      <p:cBhvr>
                                        <p:cTn id="18" dur="5000"/>
                                        <p:tgtEl>
                                          <p:spTgt spid="6"/>
                                        </p:tgtEl>
                                        <p:attrNameLst>
                                          <p:attrName>ppt_h</p:attrName>
                                        </p:attrNameLst>
                                      </p:cBhvr>
                                      <p:tavLst>
                                        <p:tav tm="0">
                                          <p:val>
                                            <p:strVal val="ppt_h"/>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5" presetClass="exit" presetSubtype="5" fill="hold" grpId="1" nodeType="withEffect">
                                  <p:stCondLst>
                                    <p:cond delay="0"/>
                                  </p:stCondLst>
                                  <p:childTnLst>
                                    <p:animEffect transition="out" filter="checkerboard(down)">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p:val>
                                            <p:strVal val="2/3*#ppt_w"/>
                                          </p:val>
                                        </p:tav>
                                        <p:tav tm="100000">
                                          <p:val>
                                            <p:strVal val="#ppt_w"/>
                                          </p:val>
                                        </p:tav>
                                      </p:tavLst>
                                    </p:anim>
                                    <p:anim calcmode="lin" valueType="num">
                                      <p:cBhvr>
                                        <p:cTn id="26" dur="5000" fill="hold"/>
                                        <p:tgtEl>
                                          <p:spTgt spid="5"/>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diamond(out)">
                                      <p:cBhvr>
                                        <p:cTn id="29" dur="5000"/>
                                        <p:tgtEl>
                                          <p:spTgt spid="5"/>
                                        </p:tgtEl>
                                      </p:cBhvr>
                                    </p:animEffect>
                                  </p:childTnLst>
                                </p:cTn>
                              </p:par>
                            </p:childTnLst>
                          </p:cTn>
                        </p:par>
                        <p:par>
                          <p:cTn id="30" fill="hold">
                            <p:stCondLst>
                              <p:cond delay="5000"/>
                            </p:stCondLst>
                            <p:childTnLst>
                              <p:par>
                                <p:cTn id="31" presetID="29"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ppt_x</p:attrName>
                                        </p:attrNameLst>
                                      </p:cBhvr>
                                      <p:tavLst>
                                        <p:tav tm="0">
                                          <p:val>
                                            <p:strVal val="#ppt_x-.2"/>
                                          </p:val>
                                        </p:tav>
                                        <p:tav tm="100000">
                                          <p:val>
                                            <p:strVal val="#ppt_x"/>
                                          </p:val>
                                        </p:tav>
                                      </p:tavLst>
                                    </p:anim>
                                    <p:anim calcmode="lin" valueType="num">
                                      <p:cBhvr>
                                        <p:cTn id="34"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P spid="6" grpId="1"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hristmas-time-christmas-16762630-2048-1536.jpg"/>
          <p:cNvPicPr>
            <a:picLocks noGrp="1" noChangeAspect="1"/>
          </p:cNvPicPr>
          <p:nvPr>
            <p:ph idx="1"/>
          </p:nvPr>
        </p:nvPicPr>
        <p:blipFill>
          <a:blip r:embed="rId2"/>
          <a:stretch>
            <a:fillRect/>
          </a:stretch>
        </p:blipFill>
        <p:spPr>
          <a:xfrm>
            <a:off x="0" y="0"/>
            <a:ext cx="9144000" cy="6858000"/>
          </a:xfrm>
        </p:spPr>
      </p:pic>
      <p:pic>
        <p:nvPicPr>
          <p:cNvPr id="5" name="4 Imagen" descr="Christmas-time-christmas-16762630-2048-1536.jpg"/>
          <p:cNvPicPr>
            <a:picLocks noChangeAspect="1"/>
          </p:cNvPicPr>
          <p:nvPr/>
        </p:nvPicPr>
        <p:blipFill>
          <a:blip r:embed="rId3">
            <a:duotone>
              <a:prstClr val="black"/>
              <a:schemeClr val="accent1">
                <a:tint val="45000"/>
                <a:satMod val="400000"/>
              </a:schemeClr>
            </a:duotone>
            <a:lum contrast="40000"/>
          </a:blip>
          <a:srcRect/>
          <a:stretch>
            <a:fillRect/>
          </a:stretch>
        </p:blipFill>
        <p:spPr>
          <a:xfrm>
            <a:off x="857224" y="0"/>
            <a:ext cx="7429552" cy="6858000"/>
          </a:xfrm>
          <a:prstGeom prst="ellipse">
            <a:avLst/>
          </a:prstGeom>
        </p:spPr>
      </p:pic>
      <p:pic>
        <p:nvPicPr>
          <p:cNvPr id="6" name="5 Imagen" descr="Christmas-time-christmas-16762630-2048-1536.jpg"/>
          <p:cNvPicPr>
            <a:picLocks noChangeAspect="1"/>
          </p:cNvPicPr>
          <p:nvPr/>
        </p:nvPicPr>
        <p:blipFill>
          <a:blip r:embed="rId3">
            <a:grayscl/>
            <a:lum bright="20000" contrast="40000"/>
          </a:blip>
          <a:srcRect/>
          <a:stretch>
            <a:fillRect/>
          </a:stretch>
        </p:blipFill>
        <p:spPr>
          <a:xfrm>
            <a:off x="785786" y="0"/>
            <a:ext cx="7500990" cy="6858000"/>
          </a:xfrm>
          <a:prstGeom prst="ellipse">
            <a:avLst/>
          </a:prstGeom>
        </p:spPr>
      </p:pic>
      <p:pic>
        <p:nvPicPr>
          <p:cNvPr id="7" name="6 Imagen" descr="Christmas-time-christmas-16762630-2048-1536.jpg"/>
          <p:cNvPicPr>
            <a:picLocks noChangeAspect="1"/>
          </p:cNvPicPr>
          <p:nvPr/>
        </p:nvPicPr>
        <p:blipFill>
          <a:blip r:embed="rId3">
            <a:duotone>
              <a:prstClr val="black"/>
              <a:srgbClr val="00B050">
                <a:tint val="45000"/>
                <a:satMod val="400000"/>
              </a:srgbClr>
            </a:duotone>
            <a:lum contrast="40000"/>
          </a:blip>
          <a:srcRect/>
          <a:stretch>
            <a:fillRect/>
          </a:stretch>
        </p:blipFill>
        <p:spPr>
          <a:xfrm>
            <a:off x="857224" y="0"/>
            <a:ext cx="7358114" cy="6858000"/>
          </a:xfrm>
          <a:prstGeom prst="ellipse">
            <a:avLst/>
          </a:prstGeom>
        </p:spPr>
      </p:pic>
      <p:sp>
        <p:nvSpPr>
          <p:cNvPr id="8" name="7 CuadroTexto"/>
          <p:cNvSpPr txBox="1"/>
          <p:nvPr/>
        </p:nvSpPr>
        <p:spPr>
          <a:xfrm>
            <a:off x="571472" y="285728"/>
            <a:ext cx="7786742" cy="1200329"/>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Harrington" pitchFamily="82" charset="0"/>
              </a:rPr>
              <a:t>Me crié conviviendo con frecuencia a tener a un "pobre" sentado en la mesa comiendo con nosotros, mi abuela decía que era a  Dios a quien se le daba los alimentos, que era a Dios a quien se socorría, yo tendría entonces unos 5-6 años, pero eso se me quedó grabado, no lo olvidé nunca </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3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5000"/>
                                        <p:tgtEl>
                                          <p:spTgt spid="4"/>
                                        </p:tgtEl>
                                      </p:cBhvr>
                                    </p:animEffect>
                                  </p:childTnLst>
                                </p:cTn>
                              </p:par>
                            </p:childTnLst>
                          </p:cTn>
                        </p:par>
                        <p:par>
                          <p:cTn id="21" fill="hold">
                            <p:stCondLst>
                              <p:cond delay="5000"/>
                            </p:stCondLst>
                            <p:childTnLst>
                              <p:par>
                                <p:cTn id="22" presetID="29"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ppt_x</p:attrName>
                                        </p:attrNameLst>
                                      </p:cBhvr>
                                      <p:tavLst>
                                        <p:tav tm="0">
                                          <p:val>
                                            <p:strVal val="#ppt_x-.2"/>
                                          </p:val>
                                        </p:tav>
                                        <p:tav tm="100000">
                                          <p:val>
                                            <p:strVal val="#ppt_x"/>
                                          </p:val>
                                        </p:tav>
                                      </p:tavLst>
                                    </p:anim>
                                    <p:anim calcmode="lin" valueType="num">
                                      <p:cBhvr>
                                        <p:cTn id="25"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36.JPG"/>
          <p:cNvPicPr>
            <a:picLocks noGrp="1" noChangeAspect="1"/>
          </p:cNvPicPr>
          <p:nvPr>
            <p:ph idx="1"/>
          </p:nvPr>
        </p:nvPicPr>
        <p:blipFill>
          <a:blip r:embed="rId3"/>
          <a:stretch>
            <a:fillRect/>
          </a:stretch>
        </p:blipFill>
        <p:spPr>
          <a:xfrm>
            <a:off x="0" y="0"/>
            <a:ext cx="9144000" cy="6858000"/>
          </a:xfrm>
        </p:spPr>
      </p:pic>
      <p:sp>
        <p:nvSpPr>
          <p:cNvPr id="6" name="5 Rectángulo"/>
          <p:cNvSpPr/>
          <p:nvPr/>
        </p:nvSpPr>
        <p:spPr>
          <a:xfrm>
            <a:off x="0" y="0"/>
            <a:ext cx="1285884" cy="6858000"/>
          </a:xfrm>
          <a:prstGeom prst="rect">
            <a:avLst/>
          </a:prstGeom>
          <a:solidFill>
            <a:schemeClr val="accent6">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1285852" y="0"/>
            <a:ext cx="1285884" cy="6858000"/>
          </a:xfrm>
          <a:prstGeom prst="rect">
            <a:avLst/>
          </a:prstGeom>
          <a:solidFill>
            <a:schemeClr val="accent6">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2571736" y="0"/>
            <a:ext cx="1285884" cy="6858000"/>
          </a:xfrm>
          <a:prstGeom prst="rect">
            <a:avLst/>
          </a:prstGeom>
          <a:solidFill>
            <a:schemeClr val="accent6">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3857652" y="0"/>
            <a:ext cx="1357290" cy="6858000"/>
          </a:xfrm>
          <a:prstGeom prst="rect">
            <a:avLst/>
          </a:prstGeom>
          <a:solidFill>
            <a:schemeClr val="accent6">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5214942" y="0"/>
            <a:ext cx="1285884" cy="6858000"/>
          </a:xfrm>
          <a:prstGeom prst="rect">
            <a:avLst/>
          </a:prstGeom>
          <a:solidFill>
            <a:schemeClr val="accent6">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6500826" y="0"/>
            <a:ext cx="1357322" cy="6858000"/>
          </a:xfrm>
          <a:prstGeom prst="rect">
            <a:avLst/>
          </a:prstGeom>
          <a:solidFill>
            <a:schemeClr val="accent6">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7858116" y="0"/>
            <a:ext cx="1285884" cy="6858000"/>
          </a:xfrm>
          <a:prstGeom prst="rect">
            <a:avLst/>
          </a:prstGeom>
          <a:solidFill>
            <a:schemeClr val="accent6">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CuadroTexto"/>
          <p:cNvSpPr txBox="1"/>
          <p:nvPr/>
        </p:nvSpPr>
        <p:spPr>
          <a:xfrm>
            <a:off x="0" y="0"/>
            <a:ext cx="3786214" cy="3416320"/>
          </a:xfrm>
          <a:prstGeom prst="rect">
            <a:avLst/>
          </a:prstGeom>
          <a:noFill/>
        </p:spPr>
        <p:txBody>
          <a:bodyPr wrap="square" rtlCol="0">
            <a:spAutoFit/>
          </a:bodyPr>
          <a:lstStyle/>
          <a:p>
            <a:pPr algn="ctr"/>
            <a:r>
              <a:rPr lang="es-ES" b="1" dirty="0" smtClean="0">
                <a:effectLst>
                  <a:outerShdw blurRad="38100" dist="38100" dir="2700000" algn="tl">
                    <a:srgbClr val="000000">
                      <a:alpha val="43137"/>
                    </a:srgbClr>
                  </a:outerShdw>
                </a:effectLst>
                <a:latin typeface="Harrington" pitchFamily="82" charset="0"/>
              </a:rPr>
              <a:t>Algunos años después (pocos)</a:t>
            </a:r>
            <a:br>
              <a:rPr lang="es-ES" b="1" dirty="0" smtClean="0">
                <a:effectLst>
                  <a:outerShdw blurRad="38100" dist="38100" dir="2700000" algn="tl">
                    <a:srgbClr val="000000">
                      <a:alpha val="43137"/>
                    </a:srgbClr>
                  </a:outerShdw>
                </a:effectLst>
                <a:latin typeface="Harrington" pitchFamily="82" charset="0"/>
              </a:rPr>
            </a:br>
            <a:r>
              <a:rPr lang="es-ES" b="1" dirty="0" smtClean="0">
                <a:effectLst>
                  <a:outerShdw blurRad="38100" dist="38100" dir="2700000" algn="tl">
                    <a:srgbClr val="000000">
                      <a:alpha val="43137"/>
                    </a:srgbClr>
                  </a:outerShdw>
                </a:effectLst>
                <a:latin typeface="Harrington" pitchFamily="82" charset="0"/>
              </a:rPr>
              <a:t>no puedo precisar, mis padres cambiaron el domicilio al centro de la ciudad, ya era un piso, vivíamos en el tercero, sin ascensor, por allí también pasaban pidiendo pero bastante menos, </a:t>
            </a:r>
            <a:r>
              <a:rPr lang="es-ES" b="1" dirty="0" smtClean="0">
                <a:effectLst>
                  <a:outerShdw blurRad="38100" dist="38100" dir="2700000" algn="tl">
                    <a:srgbClr val="000000">
                      <a:alpha val="43137"/>
                    </a:srgbClr>
                  </a:outerShdw>
                </a:effectLst>
                <a:latin typeface="Harrington" pitchFamily="82" charset="0"/>
              </a:rPr>
              <a:t>solo de vez en cuando</a:t>
            </a:r>
            <a:r>
              <a:rPr lang="es-ES" b="1" dirty="0" smtClean="0"/>
              <a:t> ,</a:t>
            </a:r>
            <a:r>
              <a:rPr lang="es-ES" b="1" dirty="0" smtClean="0">
                <a:effectLst>
                  <a:outerShdw blurRad="38100" dist="38100" dir="2700000" algn="tl">
                    <a:srgbClr val="000000">
                      <a:alpha val="43137"/>
                    </a:srgbClr>
                  </a:outerShdw>
                </a:effectLst>
                <a:latin typeface="Harrington" pitchFamily="82" charset="0"/>
              </a:rPr>
              <a:t>un </a:t>
            </a:r>
            <a:r>
              <a:rPr lang="es-ES" b="1" dirty="0" smtClean="0">
                <a:effectLst>
                  <a:outerShdw blurRad="38100" dist="38100" dir="2700000" algn="tl">
                    <a:srgbClr val="000000">
                      <a:alpha val="43137"/>
                    </a:srgbClr>
                  </a:outerShdw>
                </a:effectLst>
                <a:latin typeface="Harrington" pitchFamily="82" charset="0"/>
              </a:rPr>
              <a:t>día lo recuerdo como si lo estuviese viendo, llegó pidiendo un "pobre" cuando estábamos almorzando</a:t>
            </a:r>
            <a:endParaRPr lang="es-ES" dirty="0" smtClean="0">
              <a:effectLst>
                <a:outerShdw blurRad="38100" dist="38100" dir="2700000" algn="tl">
                  <a:srgbClr val="000000">
                    <a:alpha val="43137"/>
                  </a:srgbClr>
                </a:outerShdw>
              </a:effectLst>
              <a:latin typeface="Harrington" pitchFamily="82" charset="0"/>
            </a:endParaRPr>
          </a:p>
          <a:p>
            <a:pPr algn="ctr"/>
            <a:endParaRPr lang="es-ES" dirty="0"/>
          </a:p>
        </p:txBody>
      </p:sp>
    </p:spTree>
  </p:cSld>
  <p:clrMapOvr>
    <a:masterClrMapping/>
  </p:clrMapOvr>
  <p:transition spd="slow" advTm="3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1+ppt_w/2"/>
                                          </p:val>
                                        </p:tav>
                                      </p:tavLst>
                                    </p:anim>
                                    <p:anim calcmode="lin" valueType="num">
                                      <p:cBhvr additive="base">
                                        <p:cTn id="7" dur="5000"/>
                                        <p:tgtEl>
                                          <p:spTgt spid="6"/>
                                        </p:tgtEl>
                                        <p:attrNameLst>
                                          <p:attrName>ppt_y</p:attrName>
                                        </p:attrNameLst>
                                      </p:cBhvr>
                                      <p:tavLst>
                                        <p:tav tm="0">
                                          <p:val>
                                            <p:strVal val="ppt_y"/>
                                          </p:val>
                                        </p:tav>
                                        <p:tav tm="100000">
                                          <p:val>
                                            <p:strVal val="ppt_y"/>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2"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1+ppt_w/2"/>
                                          </p:val>
                                        </p:tav>
                                      </p:tavLst>
                                    </p:anim>
                                    <p:anim calcmode="lin" valueType="num">
                                      <p:cBhvr additive="base">
                                        <p:cTn id="11" dur="5000"/>
                                        <p:tgtEl>
                                          <p:spTgt spid="7"/>
                                        </p:tgtEl>
                                        <p:attrNameLst>
                                          <p:attrName>ppt_y</p:attrName>
                                        </p:attrNameLst>
                                      </p:cBhvr>
                                      <p:tavLst>
                                        <p:tav tm="0">
                                          <p:val>
                                            <p:strVal val="ppt_y"/>
                                          </p:val>
                                        </p:tav>
                                        <p:tav tm="100000">
                                          <p:val>
                                            <p:strVal val="ppt_y"/>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2" fill="hold" grpId="0" nodeType="withEffect">
                                  <p:stCondLst>
                                    <p:cond delay="0"/>
                                  </p:stCondLst>
                                  <p:childTnLst>
                                    <p:anim calcmode="lin" valueType="num">
                                      <p:cBhvr additive="base">
                                        <p:cTn id="14" dur="5000"/>
                                        <p:tgtEl>
                                          <p:spTgt spid="8"/>
                                        </p:tgtEl>
                                        <p:attrNameLst>
                                          <p:attrName>ppt_x</p:attrName>
                                        </p:attrNameLst>
                                      </p:cBhvr>
                                      <p:tavLst>
                                        <p:tav tm="0">
                                          <p:val>
                                            <p:strVal val="ppt_x"/>
                                          </p:val>
                                        </p:tav>
                                        <p:tav tm="100000">
                                          <p:val>
                                            <p:strVal val="1+ppt_w/2"/>
                                          </p:val>
                                        </p:tav>
                                      </p:tavLst>
                                    </p:anim>
                                    <p:anim calcmode="lin" valueType="num">
                                      <p:cBhvr additive="base">
                                        <p:cTn id="15" dur="5000"/>
                                        <p:tgtEl>
                                          <p:spTgt spid="8"/>
                                        </p:tgtEl>
                                        <p:attrNameLst>
                                          <p:attrName>ppt_y</p:attrName>
                                        </p:attrNameLst>
                                      </p:cBhvr>
                                      <p:tavLst>
                                        <p:tav tm="0">
                                          <p:val>
                                            <p:strVal val="ppt_y"/>
                                          </p:val>
                                        </p:tav>
                                        <p:tav tm="100000">
                                          <p:val>
                                            <p:strVal val="ppt_y"/>
                                          </p:val>
                                        </p:tav>
                                      </p:tavLst>
                                    </p:anim>
                                    <p:set>
                                      <p:cBhvr>
                                        <p:cTn id="16" dur="1" fill="hold">
                                          <p:stCondLst>
                                            <p:cond delay="4999"/>
                                          </p:stCondLst>
                                        </p:cTn>
                                        <p:tgtEl>
                                          <p:spTgt spid="8"/>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5000"/>
                                        <p:tgtEl>
                                          <p:spTgt spid="9"/>
                                        </p:tgtEl>
                                        <p:attrNameLst>
                                          <p:attrName>ppt_x</p:attrName>
                                        </p:attrNameLst>
                                      </p:cBhvr>
                                      <p:tavLst>
                                        <p:tav tm="0">
                                          <p:val>
                                            <p:strVal val="ppt_x"/>
                                          </p:val>
                                        </p:tav>
                                        <p:tav tm="100000">
                                          <p:val>
                                            <p:strVal val="1+ppt_w/2"/>
                                          </p:val>
                                        </p:tav>
                                      </p:tavLst>
                                    </p:anim>
                                    <p:anim calcmode="lin" valueType="num">
                                      <p:cBhvr additive="base">
                                        <p:cTn id="19" dur="5000"/>
                                        <p:tgtEl>
                                          <p:spTgt spid="9"/>
                                        </p:tgtEl>
                                        <p:attrNameLst>
                                          <p:attrName>ppt_y</p:attrName>
                                        </p:attrNameLst>
                                      </p:cBhvr>
                                      <p:tavLst>
                                        <p:tav tm="0">
                                          <p:val>
                                            <p:strVal val="ppt_y"/>
                                          </p:val>
                                        </p:tav>
                                        <p:tav tm="100000">
                                          <p:val>
                                            <p:strVal val="ppt_y"/>
                                          </p:val>
                                        </p:tav>
                                      </p:tavLst>
                                    </p:anim>
                                    <p:set>
                                      <p:cBhvr>
                                        <p:cTn id="20" dur="1" fill="hold">
                                          <p:stCondLst>
                                            <p:cond delay="4999"/>
                                          </p:stCondLst>
                                        </p:cTn>
                                        <p:tgtEl>
                                          <p:spTgt spid="9"/>
                                        </p:tgtEl>
                                        <p:attrNameLst>
                                          <p:attrName>style.visibility</p:attrName>
                                        </p:attrNameLst>
                                      </p:cBhvr>
                                      <p:to>
                                        <p:strVal val="hidden"/>
                                      </p:to>
                                    </p:set>
                                  </p:childTnLst>
                                </p:cTn>
                              </p:par>
                              <p:par>
                                <p:cTn id="21" presetID="2" presetClass="exit" presetSubtype="2" fill="hold" grpId="0" nodeType="withEffect">
                                  <p:stCondLst>
                                    <p:cond delay="0"/>
                                  </p:stCondLst>
                                  <p:childTnLst>
                                    <p:anim calcmode="lin" valueType="num">
                                      <p:cBhvr additive="base">
                                        <p:cTn id="22" dur="5000"/>
                                        <p:tgtEl>
                                          <p:spTgt spid="10"/>
                                        </p:tgtEl>
                                        <p:attrNameLst>
                                          <p:attrName>ppt_x</p:attrName>
                                        </p:attrNameLst>
                                      </p:cBhvr>
                                      <p:tavLst>
                                        <p:tav tm="0">
                                          <p:val>
                                            <p:strVal val="ppt_x"/>
                                          </p:val>
                                        </p:tav>
                                        <p:tav tm="100000">
                                          <p:val>
                                            <p:strVal val="1+ppt_w/2"/>
                                          </p:val>
                                        </p:tav>
                                      </p:tavLst>
                                    </p:anim>
                                    <p:anim calcmode="lin" valueType="num">
                                      <p:cBhvr additive="base">
                                        <p:cTn id="23" dur="5000"/>
                                        <p:tgtEl>
                                          <p:spTgt spid="10"/>
                                        </p:tgtEl>
                                        <p:attrNameLst>
                                          <p:attrName>ppt_y</p:attrName>
                                        </p:attrNameLst>
                                      </p:cBhvr>
                                      <p:tavLst>
                                        <p:tav tm="0">
                                          <p:val>
                                            <p:strVal val="ppt_y"/>
                                          </p:val>
                                        </p:tav>
                                        <p:tav tm="100000">
                                          <p:val>
                                            <p:strVal val="ppt_y"/>
                                          </p:val>
                                        </p:tav>
                                      </p:tavLst>
                                    </p:anim>
                                    <p:set>
                                      <p:cBhvr>
                                        <p:cTn id="24" dur="1" fill="hold">
                                          <p:stCondLst>
                                            <p:cond delay="4999"/>
                                          </p:stCondLst>
                                        </p:cTn>
                                        <p:tgtEl>
                                          <p:spTgt spid="10"/>
                                        </p:tgtEl>
                                        <p:attrNameLst>
                                          <p:attrName>style.visibility</p:attrName>
                                        </p:attrNameLst>
                                      </p:cBhvr>
                                      <p:to>
                                        <p:strVal val="hidden"/>
                                      </p:to>
                                    </p:set>
                                  </p:childTnLst>
                                </p:cTn>
                              </p:par>
                              <p:par>
                                <p:cTn id="25" presetID="2" presetClass="exit" presetSubtype="2" fill="hold" grpId="0" nodeType="withEffect">
                                  <p:stCondLst>
                                    <p:cond delay="0"/>
                                  </p:stCondLst>
                                  <p:childTnLst>
                                    <p:anim calcmode="lin" valueType="num">
                                      <p:cBhvr additive="base">
                                        <p:cTn id="26" dur="5000"/>
                                        <p:tgtEl>
                                          <p:spTgt spid="11"/>
                                        </p:tgtEl>
                                        <p:attrNameLst>
                                          <p:attrName>ppt_x</p:attrName>
                                        </p:attrNameLst>
                                      </p:cBhvr>
                                      <p:tavLst>
                                        <p:tav tm="0">
                                          <p:val>
                                            <p:strVal val="ppt_x"/>
                                          </p:val>
                                        </p:tav>
                                        <p:tav tm="100000">
                                          <p:val>
                                            <p:strVal val="1+ppt_w/2"/>
                                          </p:val>
                                        </p:tav>
                                      </p:tavLst>
                                    </p:anim>
                                    <p:anim calcmode="lin" valueType="num">
                                      <p:cBhvr additive="base">
                                        <p:cTn id="27" dur="5000"/>
                                        <p:tgtEl>
                                          <p:spTgt spid="11"/>
                                        </p:tgtEl>
                                        <p:attrNameLst>
                                          <p:attrName>ppt_y</p:attrName>
                                        </p:attrNameLst>
                                      </p:cBhvr>
                                      <p:tavLst>
                                        <p:tav tm="0">
                                          <p:val>
                                            <p:strVal val="ppt_y"/>
                                          </p:val>
                                        </p:tav>
                                        <p:tav tm="100000">
                                          <p:val>
                                            <p:strVal val="ppt_y"/>
                                          </p:val>
                                        </p:tav>
                                      </p:tavLst>
                                    </p:anim>
                                    <p:set>
                                      <p:cBhvr>
                                        <p:cTn id="28" dur="1" fill="hold">
                                          <p:stCondLst>
                                            <p:cond delay="4999"/>
                                          </p:stCondLst>
                                        </p:cTn>
                                        <p:tgtEl>
                                          <p:spTgt spid="11"/>
                                        </p:tgtEl>
                                        <p:attrNameLst>
                                          <p:attrName>style.visibility</p:attrName>
                                        </p:attrNameLst>
                                      </p:cBhvr>
                                      <p:to>
                                        <p:strVal val="hidden"/>
                                      </p:to>
                                    </p:set>
                                  </p:childTnLst>
                                </p:cTn>
                              </p:par>
                              <p:par>
                                <p:cTn id="29" presetID="2" presetClass="exit" presetSubtype="2" fill="hold" grpId="0" nodeType="withEffect">
                                  <p:stCondLst>
                                    <p:cond delay="0"/>
                                  </p:stCondLst>
                                  <p:childTnLst>
                                    <p:anim calcmode="lin" valueType="num">
                                      <p:cBhvr additive="base">
                                        <p:cTn id="30" dur="5000"/>
                                        <p:tgtEl>
                                          <p:spTgt spid="12"/>
                                        </p:tgtEl>
                                        <p:attrNameLst>
                                          <p:attrName>ppt_x</p:attrName>
                                        </p:attrNameLst>
                                      </p:cBhvr>
                                      <p:tavLst>
                                        <p:tav tm="0">
                                          <p:val>
                                            <p:strVal val="ppt_x"/>
                                          </p:val>
                                        </p:tav>
                                        <p:tav tm="100000">
                                          <p:val>
                                            <p:strVal val="1+ppt_w/2"/>
                                          </p:val>
                                        </p:tav>
                                      </p:tavLst>
                                    </p:anim>
                                    <p:anim calcmode="lin" valueType="num">
                                      <p:cBhvr additive="base">
                                        <p:cTn id="31" dur="5000"/>
                                        <p:tgtEl>
                                          <p:spTgt spid="12"/>
                                        </p:tgtEl>
                                        <p:attrNameLst>
                                          <p:attrName>ppt_y</p:attrName>
                                        </p:attrNameLst>
                                      </p:cBhvr>
                                      <p:tavLst>
                                        <p:tav tm="0">
                                          <p:val>
                                            <p:strVal val="ppt_y"/>
                                          </p:val>
                                        </p:tav>
                                        <p:tav tm="100000">
                                          <p:val>
                                            <p:strVal val="ppt_y"/>
                                          </p:val>
                                        </p:tav>
                                      </p:tavLst>
                                    </p:anim>
                                    <p:set>
                                      <p:cBhvr>
                                        <p:cTn id="32" dur="1" fill="hold">
                                          <p:stCondLst>
                                            <p:cond delay="4999"/>
                                          </p:stCondLst>
                                        </p:cTn>
                                        <p:tgtEl>
                                          <p:spTgt spid="12"/>
                                        </p:tgtEl>
                                        <p:attrNameLst>
                                          <p:attrName>style.visibility</p:attrName>
                                        </p:attrNameLst>
                                      </p:cBhvr>
                                      <p:to>
                                        <p:strVal val="hidden"/>
                                      </p:to>
                                    </p:set>
                                  </p:childTnLst>
                                </p:cTn>
                              </p:par>
                              <p:par>
                                <p:cTn id="33" presetID="2" presetClass="entr" presetSubtype="8"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0" fill="hold"/>
                                        <p:tgtEl>
                                          <p:spTgt spid="4"/>
                                        </p:tgtEl>
                                        <p:attrNameLst>
                                          <p:attrName>ppt_x</p:attrName>
                                        </p:attrNameLst>
                                      </p:cBhvr>
                                      <p:tavLst>
                                        <p:tav tm="0">
                                          <p:val>
                                            <p:strVal val="0-#ppt_w/2"/>
                                          </p:val>
                                        </p:tav>
                                        <p:tav tm="100000">
                                          <p:val>
                                            <p:strVal val="#ppt_x"/>
                                          </p:val>
                                        </p:tav>
                                      </p:tavLst>
                                    </p:anim>
                                    <p:anim calcmode="lin" valueType="num">
                                      <p:cBhvr additive="base">
                                        <p:cTn id="36" dur="5000" fill="hold"/>
                                        <p:tgtEl>
                                          <p:spTgt spid="4"/>
                                        </p:tgtEl>
                                        <p:attrNameLst>
                                          <p:attrName>ppt_y</p:attrName>
                                        </p:attrNameLst>
                                      </p:cBhvr>
                                      <p:tavLst>
                                        <p:tav tm="0">
                                          <p:val>
                                            <p:strVal val="#ppt_y"/>
                                          </p:val>
                                        </p:tav>
                                        <p:tav tm="100000">
                                          <p:val>
                                            <p:strVal val="#ppt_y"/>
                                          </p:val>
                                        </p:tav>
                                      </p:tavLst>
                                    </p:anim>
                                  </p:childTnLst>
                                </p:cTn>
                              </p:par>
                            </p:childTnLst>
                          </p:cTn>
                        </p:par>
                        <p:par>
                          <p:cTn id="37" fill="hold">
                            <p:stCondLst>
                              <p:cond delay="5000"/>
                            </p:stCondLst>
                            <p:childTnLst>
                              <p:par>
                                <p:cTn id="38" presetID="29"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2000" fill="hold"/>
                                        <p:tgtEl>
                                          <p:spTgt spid="13"/>
                                        </p:tgtEl>
                                        <p:attrNameLst>
                                          <p:attrName>ppt_x</p:attrName>
                                        </p:attrNameLst>
                                      </p:cBhvr>
                                      <p:tavLst>
                                        <p:tav tm="0">
                                          <p:val>
                                            <p:strVal val="#ppt_x-.2"/>
                                          </p:val>
                                        </p:tav>
                                        <p:tav tm="100000">
                                          <p:val>
                                            <p:strVal val="#ppt_x"/>
                                          </p:val>
                                        </p:tav>
                                      </p:tavLst>
                                    </p:anim>
                                    <p:anim calcmode="lin" valueType="num">
                                      <p:cBhvr>
                                        <p:cTn id="41" dur="2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4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1" y="-1"/>
            <a:ext cx="9144001" cy="6834753"/>
          </a:xfrm>
        </p:spPr>
        <p:txBody>
          <a:bodyPr/>
          <a:lstStyle/>
          <a:p>
            <a:endParaRPr lang="es-ES" dirty="0"/>
          </a:p>
        </p:txBody>
      </p:sp>
      <p:sp>
        <p:nvSpPr>
          <p:cNvPr id="7" name="6 CuadroTexto"/>
          <p:cNvSpPr txBox="1"/>
          <p:nvPr/>
        </p:nvSpPr>
        <p:spPr>
          <a:xfrm>
            <a:off x="-5072130" y="285728"/>
            <a:ext cx="4572032" cy="369332"/>
          </a:xfrm>
          <a:prstGeom prst="rect">
            <a:avLst/>
          </a:prstGeom>
          <a:noFill/>
        </p:spPr>
        <p:txBody>
          <a:bodyPr wrap="square" rtlCol="0">
            <a:spAutoFit/>
          </a:bodyPr>
          <a:lstStyle/>
          <a:p>
            <a:pPr algn="ctr"/>
            <a:endParaRPr lang="es-ES" dirty="0">
              <a:solidFill>
                <a:srgbClr val="FFFF00"/>
              </a:solidFill>
              <a:effectLst>
                <a:outerShdw blurRad="38100" dist="38100" dir="2700000" algn="tl">
                  <a:srgbClr val="000000">
                    <a:alpha val="43137"/>
                  </a:srgbClr>
                </a:outerShdw>
              </a:effectLst>
              <a:latin typeface="Harrington" pitchFamily="82" charset="0"/>
            </a:endParaRPr>
          </a:p>
        </p:txBody>
      </p:sp>
      <p:pic>
        <p:nvPicPr>
          <p:cNvPr id="8" name="7 Imagen" descr="78787602_o.jpg"/>
          <p:cNvPicPr>
            <a:picLocks noChangeAspect="1"/>
          </p:cNvPicPr>
          <p:nvPr/>
        </p:nvPicPr>
        <p:blipFill>
          <a:blip r:embed="rId2"/>
          <a:stretch>
            <a:fillRect/>
          </a:stretch>
        </p:blipFill>
        <p:spPr>
          <a:xfrm>
            <a:off x="0" y="0"/>
            <a:ext cx="9144000" cy="6858000"/>
          </a:xfrm>
          <a:prstGeom prst="rect">
            <a:avLst/>
          </a:prstGeom>
        </p:spPr>
      </p:pic>
      <p:sp>
        <p:nvSpPr>
          <p:cNvPr id="9" name="8 Rectángulo"/>
          <p:cNvSpPr/>
          <p:nvPr/>
        </p:nvSpPr>
        <p:spPr>
          <a:xfrm>
            <a:off x="0" y="0"/>
            <a:ext cx="9144000" cy="6858000"/>
          </a:xfrm>
          <a:prstGeom prst="rect">
            <a:avLst/>
          </a:prstGeom>
          <a:solidFill>
            <a:srgbClr val="006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CuadroTexto"/>
          <p:cNvSpPr txBox="1"/>
          <p:nvPr/>
        </p:nvSpPr>
        <p:spPr>
          <a:xfrm>
            <a:off x="0" y="214290"/>
            <a:ext cx="7215238" cy="1477328"/>
          </a:xfrm>
          <a:prstGeom prst="rect">
            <a:avLst/>
          </a:prstGeom>
          <a:noFill/>
        </p:spPr>
        <p:txBody>
          <a:bodyPr wrap="square" rtlCol="0">
            <a:spAutoFit/>
          </a:bodyPr>
          <a:lstStyle/>
          <a:p>
            <a:pPr algn="ctr"/>
            <a:r>
              <a:rPr lang="es-ES" b="1" dirty="0" smtClean="0">
                <a:solidFill>
                  <a:srgbClr val="FFFF00"/>
                </a:solidFill>
                <a:effectLst>
                  <a:outerShdw blurRad="38100" dist="38100" dir="2700000" algn="tl">
                    <a:srgbClr val="000000">
                      <a:alpha val="43137"/>
                    </a:srgbClr>
                  </a:outerShdw>
                </a:effectLst>
                <a:latin typeface="Harrington" pitchFamily="82" charset="0"/>
              </a:rPr>
              <a:t>Mi madre le hizo pasar y sentarse a la mesa a pesar de su resistencia, yo ya era un poquito más mayor ,podría tener  unos 7-8 años, pero aún hoy recuerdo su cara de satisfacción, alegría y agradecimiento, eso lo deduzco hoy, solo recuerdo su alegría </a:t>
            </a:r>
            <a:endParaRPr lang="es-ES" dirty="0" smtClean="0">
              <a:solidFill>
                <a:srgbClr val="FFFF00"/>
              </a:solidFill>
              <a:effectLst>
                <a:outerShdw blurRad="38100" dist="38100" dir="2700000" algn="tl">
                  <a:srgbClr val="000000">
                    <a:alpha val="43137"/>
                  </a:srgbClr>
                </a:outerShdw>
              </a:effectLst>
              <a:latin typeface="Harrington" pitchFamily="82" charset="0"/>
            </a:endParaRPr>
          </a:p>
          <a:p>
            <a:pPr algn="ctr"/>
            <a:endParaRPr lang="es-ES" dirty="0"/>
          </a:p>
        </p:txBody>
      </p:sp>
    </p:spTree>
  </p:cSld>
  <p:clrMapOvr>
    <a:masterClrMapping/>
  </p:clrMapOvr>
  <p:transition spd="slow" advTm="3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0" nodeType="withEffect">
                                  <p:stCondLst>
                                    <p:cond delay="0"/>
                                  </p:stCondLst>
                                  <p:childTnLst>
                                    <p:anim calcmode="lin" valueType="num">
                                      <p:cBhvr>
                                        <p:cTn id="6" dur="5000"/>
                                        <p:tgtEl>
                                          <p:spTgt spid="9"/>
                                        </p:tgtEl>
                                        <p:attrNameLst>
                                          <p:attrName>ppt_w</p:attrName>
                                        </p:attrNameLst>
                                      </p:cBhvr>
                                      <p:tavLst>
                                        <p:tav tm="0">
                                          <p:val>
                                            <p:strVal val="ppt_w"/>
                                          </p:val>
                                        </p:tav>
                                        <p:tav tm="100000">
                                          <p:val>
                                            <p:fltVal val="0"/>
                                          </p:val>
                                        </p:tav>
                                      </p:tavLst>
                                    </p:anim>
                                    <p:anim calcmode="lin" valueType="num">
                                      <p:cBhvr>
                                        <p:cTn id="7" dur="5000"/>
                                        <p:tgtEl>
                                          <p:spTgt spid="9"/>
                                        </p:tgtEl>
                                        <p:attrNameLst>
                                          <p:attrName>ppt_h</p:attrName>
                                        </p:attrNameLst>
                                      </p:cBhvr>
                                      <p:tavLst>
                                        <p:tav tm="0">
                                          <p:val>
                                            <p:strVal val="ppt_h"/>
                                          </p:val>
                                        </p:tav>
                                        <p:tav tm="100000">
                                          <p:val>
                                            <p:strVal val="ppt_h"/>
                                          </p:val>
                                        </p:tav>
                                      </p:tavLst>
                                    </p:anim>
                                    <p:set>
                                      <p:cBhvr>
                                        <p:cTn id="8" dur="1" fill="hold">
                                          <p:stCondLst>
                                            <p:cond delay="4999"/>
                                          </p:stCondLst>
                                        </p:cTn>
                                        <p:tgtEl>
                                          <p:spTgt spid="9"/>
                                        </p:tgtEl>
                                        <p:attrNameLst>
                                          <p:attrName>style.visibility</p:attrName>
                                        </p:attrNameLst>
                                      </p:cBhvr>
                                      <p:to>
                                        <p:strVal val="hidden"/>
                                      </p:to>
                                    </p:set>
                                  </p:childTnLst>
                                </p:cTn>
                              </p:par>
                              <p:par>
                                <p:cTn id="9" presetID="6" presetClass="exit" presetSubtype="32" fill="hold" grpId="1" nodeType="withEffect">
                                  <p:stCondLst>
                                    <p:cond delay="0"/>
                                  </p:stCondLst>
                                  <p:childTnLst>
                                    <p:animEffect transition="out" filter="circle(out)">
                                      <p:cBhvr>
                                        <p:cTn id="10" dur="5000"/>
                                        <p:tgtEl>
                                          <p:spTgt spid="9"/>
                                        </p:tgtEl>
                                      </p:cBhvr>
                                    </p:animEffect>
                                    <p:set>
                                      <p:cBhvr>
                                        <p:cTn id="11" dur="1" fill="hold">
                                          <p:stCondLst>
                                            <p:cond delay="4999"/>
                                          </p:stCondLst>
                                        </p:cTn>
                                        <p:tgtEl>
                                          <p:spTgt spid="9"/>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5000"/>
                                        <p:tgtEl>
                                          <p:spTgt spid="10"/>
                                        </p:tgtEl>
                                        <p:attrNameLst>
                                          <p:attrName>ppt_w</p:attrName>
                                        </p:attrNameLst>
                                      </p:cBhvr>
                                      <p:tavLst>
                                        <p:tav tm="0">
                                          <p:val>
                                            <p:strVal val="ppt_w"/>
                                          </p:val>
                                        </p:tav>
                                        <p:tav tm="100000">
                                          <p:val>
                                            <p:fltVal val="0"/>
                                          </p:val>
                                        </p:tav>
                                      </p:tavLst>
                                    </p:anim>
                                    <p:anim calcmode="lin" valueType="num">
                                      <p:cBhvr>
                                        <p:cTn id="14" dur="5000"/>
                                        <p:tgtEl>
                                          <p:spTgt spid="10"/>
                                        </p:tgtEl>
                                        <p:attrNameLst>
                                          <p:attrName>ppt_h</p:attrName>
                                        </p:attrNameLst>
                                      </p:cBhvr>
                                      <p:tavLst>
                                        <p:tav tm="0">
                                          <p:val>
                                            <p:strVal val="ppt_h"/>
                                          </p:val>
                                        </p:tav>
                                        <p:tav tm="100000">
                                          <p:val>
                                            <p:strVal val="ppt_h"/>
                                          </p:val>
                                        </p:tav>
                                      </p:tavLst>
                                    </p:anim>
                                    <p:set>
                                      <p:cBhvr>
                                        <p:cTn id="15" dur="1" fill="hold">
                                          <p:stCondLst>
                                            <p:cond delay="4999"/>
                                          </p:stCondLst>
                                        </p:cTn>
                                        <p:tgtEl>
                                          <p:spTgt spid="10"/>
                                        </p:tgtEl>
                                        <p:attrNameLst>
                                          <p:attrName>style.visibility</p:attrName>
                                        </p:attrNameLst>
                                      </p:cBhvr>
                                      <p:to>
                                        <p:strVal val="hidden"/>
                                      </p:to>
                                    </p:set>
                                  </p:childTnLst>
                                </p:cTn>
                              </p:par>
                              <p:par>
                                <p:cTn id="16" presetID="6" presetClass="exit" presetSubtype="32" fill="hold" grpId="1" nodeType="withEffect">
                                  <p:stCondLst>
                                    <p:cond delay="0"/>
                                  </p:stCondLst>
                                  <p:childTnLst>
                                    <p:animEffect transition="out" filter="circle(out)">
                                      <p:cBhvr>
                                        <p:cTn id="17" dur="5000"/>
                                        <p:tgtEl>
                                          <p:spTgt spid="10"/>
                                        </p:tgtEl>
                                      </p:cBhvr>
                                    </p:animEffect>
                                    <p:set>
                                      <p:cBhvr>
                                        <p:cTn id="18" dur="1" fill="hold">
                                          <p:stCondLst>
                                            <p:cond delay="4999"/>
                                          </p:stCondLst>
                                        </p:cTn>
                                        <p:tgtEl>
                                          <p:spTgt spid="10"/>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fltVal val="0"/>
                                          </p:val>
                                        </p:tav>
                                        <p:tav tm="100000">
                                          <p:val>
                                            <p:strVal val="#ppt_w"/>
                                          </p:val>
                                        </p:tav>
                                      </p:tavLst>
                                    </p:anim>
                                    <p:anim calcmode="lin" valueType="num">
                                      <p:cBhvr>
                                        <p:cTn id="22" dur="5000" fill="hold"/>
                                        <p:tgtEl>
                                          <p:spTgt spid="8"/>
                                        </p:tgtEl>
                                        <p:attrNameLst>
                                          <p:attrName>ppt_h</p:attrName>
                                        </p:attrNameLst>
                                      </p:cBhvr>
                                      <p:tavLst>
                                        <p:tav tm="0">
                                          <p:val>
                                            <p:strVal val="#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outVertical)">
                                      <p:cBhvr>
                                        <p:cTn id="25" dur="5000"/>
                                        <p:tgtEl>
                                          <p:spTgt spid="8"/>
                                        </p:tgtEl>
                                      </p:cBhvr>
                                    </p:animEffect>
                                  </p:childTnLst>
                                </p:cTn>
                              </p:par>
                            </p:childTnLst>
                          </p:cTn>
                        </p:par>
                        <p:par>
                          <p:cTn id="26" fill="hold">
                            <p:stCondLst>
                              <p:cond delay="5000"/>
                            </p:stCondLst>
                            <p:childTnLst>
                              <p:par>
                                <p:cTn id="27" presetID="29"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0" fill="hold"/>
                                        <p:tgtEl>
                                          <p:spTgt spid="11"/>
                                        </p:tgtEl>
                                        <p:attrNameLst>
                                          <p:attrName>ppt_x</p:attrName>
                                        </p:attrNameLst>
                                      </p:cBhvr>
                                      <p:tavLst>
                                        <p:tav tm="0">
                                          <p:val>
                                            <p:strVal val="#ppt_x-.2"/>
                                          </p:val>
                                        </p:tav>
                                        <p:tav tm="100000">
                                          <p:val>
                                            <p:strVal val="#ppt_x"/>
                                          </p:val>
                                        </p:tav>
                                      </p:tavLst>
                                    </p:anim>
                                    <p:anim calcmode="lin" valueType="num">
                                      <p:cBhvr>
                                        <p:cTn id="30" dur="5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31"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1" y="-1"/>
            <a:ext cx="9144001" cy="6834753"/>
          </a:xfrm>
        </p:spPr>
        <p:txBody>
          <a:bodyPr/>
          <a:lstStyle/>
          <a:p>
            <a:endParaRPr lang="es-ES" dirty="0"/>
          </a:p>
        </p:txBody>
      </p:sp>
      <p:pic>
        <p:nvPicPr>
          <p:cNvPr id="4" name="3 Imagen" descr="2620281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8" name="7 Imagen" descr="jul-48.gif"/>
          <p:cNvPicPr>
            <a:picLocks noChangeAspect="1"/>
          </p:cNvPicPr>
          <p:nvPr/>
        </p:nvPicPr>
        <p:blipFill>
          <a:blip r:embed="rId3" cstate="print"/>
          <a:stretch>
            <a:fillRect/>
          </a:stretch>
        </p:blipFill>
        <p:spPr>
          <a:xfrm>
            <a:off x="4143373" y="3929066"/>
            <a:ext cx="642942" cy="645198"/>
          </a:xfrm>
          <a:prstGeom prst="rect">
            <a:avLst/>
          </a:prstGeom>
        </p:spPr>
      </p:pic>
      <p:sp>
        <p:nvSpPr>
          <p:cNvPr id="9" name="8 CuadroTexto"/>
          <p:cNvSpPr txBox="1"/>
          <p:nvPr/>
        </p:nvSpPr>
        <p:spPr>
          <a:xfrm>
            <a:off x="285720" y="214290"/>
            <a:ext cx="3643306" cy="3139321"/>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Harrington" pitchFamily="82" charset="0"/>
              </a:rPr>
              <a:t>Fueron pasando los años y formé mi familia, la situación en España había cambiado y mucho, vivía en un edificio céntrico en un piso 12.Un día 24 de diciembre, tenía invitados en casa, mi hermana ,su marido,2 hijos ,mi hermano y su mujer, un primo su mujer y también 2 hijos llegados desde Barcelona, yo ya tenía 3 hijos, en total éramos 15</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pic>
        <p:nvPicPr>
          <p:cNvPr id="10" name="9 Imagen" descr="1326054533_1294402544_42606a46_novyy-razmer.jpg"/>
          <p:cNvPicPr>
            <a:picLocks noChangeAspect="1"/>
          </p:cNvPicPr>
          <p:nvPr/>
        </p:nvPicPr>
        <p:blipFill>
          <a:blip r:embed="rId4"/>
          <a:stretch>
            <a:fillRect/>
          </a:stretch>
        </p:blipFill>
        <p:spPr>
          <a:xfrm>
            <a:off x="4929190" y="3587059"/>
            <a:ext cx="4214810" cy="3508830"/>
          </a:xfrm>
          <a:prstGeom prst="rect">
            <a:avLst/>
          </a:prstGeom>
          <a:effectLst>
            <a:softEdge rad="635000"/>
          </a:effectLst>
        </p:spPr>
      </p:pic>
    </p:spTree>
  </p:cSld>
  <p:clrMapOvr>
    <a:masterClrMapping/>
  </p:clrMapOvr>
  <p:transition spd="slow" advTm="3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ppt_w/2"/>
                                          </p:val>
                                        </p:tav>
                                      </p:tavLst>
                                    </p:anim>
                                    <p:anim calcmode="lin" valueType="num">
                                      <p:cBhvr>
                                        <p:cTn id="16" dur="5000"/>
                                        <p:tgtEl>
                                          <p:spTgt spid="6"/>
                                        </p:tgtEl>
                                        <p:attrNameLst>
                                          <p:attrName>ppt_y</p:attrName>
                                        </p:attrNameLst>
                                      </p:cBhvr>
                                      <p:tavLst>
                                        <p:tav tm="0">
                                          <p:val>
                                            <p:strVal val="ppt_y"/>
                                          </p:val>
                                        </p:tav>
                                        <p:tav tm="100000">
                                          <p:val>
                                            <p:strVal val="ppt_y"/>
                                          </p:val>
                                        </p:tav>
                                      </p:tavLst>
                                    </p:anim>
                                    <p:anim calcmode="lin" valueType="num">
                                      <p:cBhvr>
                                        <p:cTn id="17" dur="5000"/>
                                        <p:tgtEl>
                                          <p:spTgt spid="6"/>
                                        </p:tgtEl>
                                        <p:attrNameLst>
                                          <p:attrName>ppt_w</p:attrName>
                                        </p:attrNameLst>
                                      </p:cBhvr>
                                      <p:tavLst>
                                        <p:tav tm="0">
                                          <p:val>
                                            <p:strVal val="ppt_w"/>
                                          </p:val>
                                        </p:tav>
                                        <p:tav tm="100000">
                                          <p:val>
                                            <p:fltVal val="0"/>
                                          </p:val>
                                        </p:tav>
                                      </p:tavLst>
                                    </p:anim>
                                    <p:anim calcmode="lin" valueType="num">
                                      <p:cBhvr>
                                        <p:cTn id="18" dur="5000"/>
                                        <p:tgtEl>
                                          <p:spTgt spid="6"/>
                                        </p:tgtEl>
                                        <p:attrNameLst>
                                          <p:attrName>ppt_h</p:attrName>
                                        </p:attrNameLst>
                                      </p:cBhvr>
                                      <p:tavLst>
                                        <p:tav tm="0">
                                          <p:val>
                                            <p:strVal val="ppt_h"/>
                                          </p:val>
                                        </p:tav>
                                        <p:tav tm="100000">
                                          <p:val>
                                            <p:strVal val="ppt_h"/>
                                          </p:val>
                                        </p:tav>
                                      </p:tavLst>
                                    </p:anim>
                                    <p:set>
                                      <p:cBhvr>
                                        <p:cTn id="19" dur="1" fill="hold">
                                          <p:stCondLst>
                                            <p:cond delay="4999"/>
                                          </p:stCondLst>
                                        </p:cTn>
                                        <p:tgtEl>
                                          <p:spTgt spid="6"/>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strVal val="4/3*#ppt_w"/>
                                          </p:val>
                                        </p:tav>
                                        <p:tav tm="100000">
                                          <p:val>
                                            <p:strVal val="#ppt_w"/>
                                          </p:val>
                                        </p:tav>
                                      </p:tavLst>
                                    </p:anim>
                                    <p:anim calcmode="lin" valueType="num">
                                      <p:cBhvr>
                                        <p:cTn id="26" dur="5000" fill="hold"/>
                                        <p:tgtEl>
                                          <p:spTgt spid="4"/>
                                        </p:tgtEl>
                                        <p:attrNameLst>
                                          <p:attrName>ppt_h</p:attrName>
                                        </p:attrNameLst>
                                      </p:cBhvr>
                                      <p:tavLst>
                                        <p:tav tm="0">
                                          <p:val>
                                            <p:strVal val="4/3*#ppt_h"/>
                                          </p:val>
                                        </p:tav>
                                        <p:tav tm="100000">
                                          <p:val>
                                            <p:strVal val="#ppt_h"/>
                                          </p:val>
                                        </p:tav>
                                      </p:tavLst>
                                    </p:anim>
                                  </p:childTnLst>
                                </p:cTn>
                              </p:par>
                              <p:par>
                                <p:cTn id="27" presetID="13"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plus(out)">
                                      <p:cBhvr>
                                        <p:cTn id="29" dur="5000"/>
                                        <p:tgtEl>
                                          <p:spTgt spid="4"/>
                                        </p:tgtEl>
                                      </p:cBhvr>
                                    </p:animEffect>
                                  </p:childTnLst>
                                </p:cTn>
                              </p:par>
                            </p:childTnLst>
                          </p:cTn>
                        </p:par>
                        <p:par>
                          <p:cTn id="30" fill="hold">
                            <p:stCondLst>
                              <p:cond delay="5000"/>
                            </p:stCondLst>
                            <p:childTnLst>
                              <p:par>
                                <p:cTn id="31" presetID="10" presetClass="entr" presetSubtype="0"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2000"/>
                                        <p:tgtEl>
                                          <p:spTgt spid="10"/>
                                        </p:tgtEl>
                                      </p:cBhvr>
                                    </p:animEffect>
                                  </p:childTnLst>
                                </p:cTn>
                              </p:par>
                            </p:childTnLst>
                          </p:cTn>
                        </p:par>
                        <p:par>
                          <p:cTn id="34" fill="hold">
                            <p:stCondLst>
                              <p:cond delay="7000"/>
                            </p:stCondLst>
                            <p:childTnLst>
                              <p:par>
                                <p:cTn id="35" presetID="10" presetClass="entr" presetSubtype="0"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2000"/>
                                        <p:tgtEl>
                                          <p:spTgt spid="8"/>
                                        </p:tgtEl>
                                      </p:cBhvr>
                                    </p:animEffect>
                                  </p:childTnLst>
                                </p:cTn>
                              </p:par>
                            </p:childTnLst>
                          </p:cTn>
                        </p:par>
                        <p:par>
                          <p:cTn id="38" fill="hold">
                            <p:stCondLst>
                              <p:cond delay="9000"/>
                            </p:stCondLst>
                            <p:childTnLst>
                              <p:par>
                                <p:cTn id="39" presetID="17" presetClass="entr" presetSubtype="10"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2000" fill="hold"/>
                                        <p:tgtEl>
                                          <p:spTgt spid="9"/>
                                        </p:tgtEl>
                                        <p:attrNameLst>
                                          <p:attrName>ppt_w</p:attrName>
                                        </p:attrNameLst>
                                      </p:cBhvr>
                                      <p:tavLst>
                                        <p:tav tm="0">
                                          <p:val>
                                            <p:fltVal val="0"/>
                                          </p:val>
                                        </p:tav>
                                        <p:tav tm="100000">
                                          <p:val>
                                            <p:strVal val="#ppt_w"/>
                                          </p:val>
                                        </p:tav>
                                      </p:tavLst>
                                    </p:anim>
                                    <p:anim calcmode="lin" valueType="num">
                                      <p:cBhvr>
                                        <p:cTn id="42"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1" y="-1"/>
            <a:ext cx="9144001" cy="6834753"/>
          </a:xfrm>
        </p:spPr>
        <p:txBody>
          <a:bodyPr/>
          <a:lstStyle/>
          <a:p>
            <a:endParaRPr lang="es-ES" dirty="0"/>
          </a:p>
        </p:txBody>
      </p:sp>
      <p:pic>
        <p:nvPicPr>
          <p:cNvPr id="5" name="4 Imagen" descr="268074cd.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0" y="0"/>
            <a:ext cx="4714876" cy="6858000"/>
          </a:xfrm>
          <a:prstGeom prst="rtTriangle">
            <a:avLst/>
          </a:prstGeom>
          <a:solidFill>
            <a:srgbClr val="00206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1357290" y="0"/>
            <a:ext cx="4714876" cy="6858000"/>
          </a:xfrm>
          <a:prstGeom prst="rtTriangle">
            <a:avLst/>
          </a:prstGeom>
          <a:solidFill>
            <a:schemeClr val="bg2">
              <a:lumMod val="60000"/>
              <a:lumOff val="40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4643438" y="0"/>
            <a:ext cx="4500562" cy="6858000"/>
          </a:xfrm>
          <a:prstGeom prst="rtTriangle">
            <a:avLst/>
          </a:prstGeom>
          <a:solidFill>
            <a:srgbClr val="00206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3143240" y="0"/>
            <a:ext cx="4929222" cy="6858000"/>
          </a:xfrm>
          <a:prstGeom prst="rtTriangle">
            <a:avLst/>
          </a:prstGeom>
          <a:solidFill>
            <a:schemeClr val="bg2">
              <a:lumMod val="60000"/>
              <a:lumOff val="40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julklok2.gif"/>
          <p:cNvPicPr>
            <a:picLocks noChangeAspect="1"/>
          </p:cNvPicPr>
          <p:nvPr/>
        </p:nvPicPr>
        <p:blipFill>
          <a:blip r:embed="rId3"/>
          <a:stretch>
            <a:fillRect/>
          </a:stretch>
        </p:blipFill>
        <p:spPr>
          <a:xfrm rot="3210253">
            <a:off x="6787346" y="-281586"/>
            <a:ext cx="2762250" cy="2638425"/>
          </a:xfrm>
          <a:prstGeom prst="rect">
            <a:avLst/>
          </a:prstGeom>
        </p:spPr>
      </p:pic>
      <p:sp>
        <p:nvSpPr>
          <p:cNvPr id="11" name="10 CuadroTexto"/>
          <p:cNvSpPr txBox="1"/>
          <p:nvPr/>
        </p:nvSpPr>
        <p:spPr>
          <a:xfrm>
            <a:off x="1500166" y="571480"/>
            <a:ext cx="5429288" cy="2031325"/>
          </a:xfrm>
          <a:prstGeom prst="rect">
            <a:avLst/>
          </a:prstGeom>
          <a:noFill/>
        </p:spPr>
        <p:txBody>
          <a:bodyPr wrap="square" rtlCol="0">
            <a:spAutoFit/>
          </a:bodyPr>
          <a:lstStyle/>
          <a:p>
            <a:pPr algn="ctr"/>
            <a:r>
              <a:rPr lang="es-ES" b="1" dirty="0" smtClean="0">
                <a:solidFill>
                  <a:srgbClr val="FFFF00"/>
                </a:solidFill>
                <a:effectLst>
                  <a:outerShdw blurRad="38100" dist="38100" dir="2700000" algn="tl">
                    <a:srgbClr val="000000">
                      <a:alpha val="43137"/>
                    </a:srgbClr>
                  </a:outerShdw>
                </a:effectLst>
                <a:latin typeface="Harrington" pitchFamily="82" charset="0"/>
              </a:rPr>
              <a:t>Sobre las 7 de la tarde estando en la cocina con los preparativos ,llamaron a la puerta de la cocina (el piso disponía de dos puertas, una principal y otra de entrada a la cocina), al abrir me encontré con una persona que pedía algo para comer ,algo que sobrara, a mi mente acudió las escenas vividas en mi niñez</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3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1+ppt_h/2"/>
                                          </p:val>
                                        </p:tav>
                                      </p:tavLst>
                                    </p:anim>
                                    <p:set>
                                      <p:cBhvr>
                                        <p:cTn id="8" dur="1" fill="hold">
                                          <p:stCondLst>
                                            <p:cond delay="4999"/>
                                          </p:stCondLst>
                                        </p:cTn>
                                        <p:tgtEl>
                                          <p:spTgt spid="6"/>
                                        </p:tgtEl>
                                        <p:attrNameLst>
                                          <p:attrName>style.visibility</p:attrName>
                                        </p:attrNameLst>
                                      </p:cBhvr>
                                      <p:to>
                                        <p:strVal val="hidden"/>
                                      </p:to>
                                    </p:set>
                                  </p:childTnLst>
                                </p:cTn>
                              </p:par>
                              <p:par>
                                <p:cTn id="9" presetID="5" presetClass="exit" presetSubtype="10" fill="hold" grpId="1" nodeType="withEffect">
                                  <p:stCondLst>
                                    <p:cond delay="0"/>
                                  </p:stCondLst>
                                  <p:childTnLst>
                                    <p:animEffect transition="out" filter="checkerboard(across)">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 presetClass="exit" presetSubtype="4" fill="hold" grpId="0" nodeType="withEffect">
                                  <p:stCondLst>
                                    <p:cond delay="0"/>
                                  </p:stCondLst>
                                  <p:childTnLst>
                                    <p:anim calcmode="lin" valueType="num">
                                      <p:cBhvr additive="base">
                                        <p:cTn id="13" dur="5000"/>
                                        <p:tgtEl>
                                          <p:spTgt spid="7"/>
                                        </p:tgtEl>
                                        <p:attrNameLst>
                                          <p:attrName>ppt_x</p:attrName>
                                        </p:attrNameLst>
                                      </p:cBhvr>
                                      <p:tavLst>
                                        <p:tav tm="0">
                                          <p:val>
                                            <p:strVal val="ppt_x"/>
                                          </p:val>
                                        </p:tav>
                                        <p:tav tm="100000">
                                          <p:val>
                                            <p:strVal val="ppt_x"/>
                                          </p:val>
                                        </p:tav>
                                      </p:tavLst>
                                    </p:anim>
                                    <p:anim calcmode="lin" valueType="num">
                                      <p:cBhvr additive="base">
                                        <p:cTn id="14" dur="5000"/>
                                        <p:tgtEl>
                                          <p:spTgt spid="7"/>
                                        </p:tgtEl>
                                        <p:attrNameLst>
                                          <p:attrName>ppt_y</p:attrName>
                                        </p:attrNameLst>
                                      </p:cBhvr>
                                      <p:tavLst>
                                        <p:tav tm="0">
                                          <p:val>
                                            <p:strVal val="ppt_y"/>
                                          </p:val>
                                        </p:tav>
                                        <p:tav tm="100000">
                                          <p:val>
                                            <p:strVal val="1+ppt_h/2"/>
                                          </p:val>
                                        </p:tav>
                                      </p:tavLst>
                                    </p:anim>
                                    <p:set>
                                      <p:cBhvr>
                                        <p:cTn id="15" dur="1" fill="hold">
                                          <p:stCondLst>
                                            <p:cond delay="4999"/>
                                          </p:stCondLst>
                                        </p:cTn>
                                        <p:tgtEl>
                                          <p:spTgt spid="7"/>
                                        </p:tgtEl>
                                        <p:attrNameLst>
                                          <p:attrName>style.visibility</p:attrName>
                                        </p:attrNameLst>
                                      </p:cBhvr>
                                      <p:to>
                                        <p:strVal val="hidden"/>
                                      </p:to>
                                    </p:set>
                                  </p:childTnLst>
                                </p:cTn>
                              </p:par>
                              <p:par>
                                <p:cTn id="16" presetID="5" presetClass="exit" presetSubtype="10" fill="hold" grpId="1" nodeType="withEffect">
                                  <p:stCondLst>
                                    <p:cond delay="0"/>
                                  </p:stCondLst>
                                  <p:childTnLst>
                                    <p:animEffect transition="out" filter="checkerboard(across)">
                                      <p:cBhvr>
                                        <p:cTn id="17" dur="5000"/>
                                        <p:tgtEl>
                                          <p:spTgt spid="8"/>
                                        </p:tgtEl>
                                      </p:cBhvr>
                                    </p:animEffect>
                                    <p:set>
                                      <p:cBhvr>
                                        <p:cTn id="18" dur="1" fill="hold">
                                          <p:stCondLst>
                                            <p:cond delay="4999"/>
                                          </p:stCondLst>
                                        </p:cTn>
                                        <p:tgtEl>
                                          <p:spTgt spid="8"/>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5000"/>
                                        <p:tgtEl>
                                          <p:spTgt spid="8"/>
                                        </p:tgtEl>
                                        <p:attrNameLst>
                                          <p:attrName>ppt_x</p:attrName>
                                        </p:attrNameLst>
                                      </p:cBhvr>
                                      <p:tavLst>
                                        <p:tav tm="0">
                                          <p:val>
                                            <p:strVal val="ppt_x"/>
                                          </p:val>
                                        </p:tav>
                                        <p:tav tm="100000">
                                          <p:val>
                                            <p:strVal val="ppt_x"/>
                                          </p:val>
                                        </p:tav>
                                      </p:tavLst>
                                    </p:anim>
                                    <p:anim calcmode="lin" valueType="num">
                                      <p:cBhvr additive="base">
                                        <p:cTn id="21" dur="5000"/>
                                        <p:tgtEl>
                                          <p:spTgt spid="8"/>
                                        </p:tgtEl>
                                        <p:attrNameLst>
                                          <p:attrName>ppt_y</p:attrName>
                                        </p:attrNameLst>
                                      </p:cBhvr>
                                      <p:tavLst>
                                        <p:tav tm="0">
                                          <p:val>
                                            <p:strVal val="ppt_y"/>
                                          </p:val>
                                        </p:tav>
                                        <p:tav tm="100000">
                                          <p:val>
                                            <p:strVal val="1+ppt_h/2"/>
                                          </p:val>
                                        </p:tav>
                                      </p:tavLst>
                                    </p:anim>
                                    <p:set>
                                      <p:cBhvr>
                                        <p:cTn id="22" dur="1" fill="hold">
                                          <p:stCondLst>
                                            <p:cond delay="4999"/>
                                          </p:stCondLst>
                                        </p:cTn>
                                        <p:tgtEl>
                                          <p:spTgt spid="8"/>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5000"/>
                                        <p:tgtEl>
                                          <p:spTgt spid="9"/>
                                        </p:tgtEl>
                                        <p:attrNameLst>
                                          <p:attrName>ppt_x</p:attrName>
                                        </p:attrNameLst>
                                      </p:cBhvr>
                                      <p:tavLst>
                                        <p:tav tm="0">
                                          <p:val>
                                            <p:strVal val="ppt_x"/>
                                          </p:val>
                                        </p:tav>
                                        <p:tav tm="100000">
                                          <p:val>
                                            <p:strVal val="ppt_x"/>
                                          </p:val>
                                        </p:tav>
                                      </p:tavLst>
                                    </p:anim>
                                    <p:anim calcmode="lin" valueType="num">
                                      <p:cBhvr additive="base">
                                        <p:cTn id="28" dur="5000"/>
                                        <p:tgtEl>
                                          <p:spTgt spid="9"/>
                                        </p:tgtEl>
                                        <p:attrNameLst>
                                          <p:attrName>ppt_y</p:attrName>
                                        </p:attrNameLst>
                                      </p:cBhvr>
                                      <p:tavLst>
                                        <p:tav tm="0">
                                          <p:val>
                                            <p:strVal val="ppt_y"/>
                                          </p:val>
                                        </p:tav>
                                        <p:tav tm="100000">
                                          <p:val>
                                            <p:strVal val="1+ppt_h/2"/>
                                          </p:val>
                                        </p:tav>
                                      </p:tavLst>
                                    </p:anim>
                                    <p:set>
                                      <p:cBhvr>
                                        <p:cTn id="29" dur="1" fill="hold">
                                          <p:stCondLst>
                                            <p:cond delay="4999"/>
                                          </p:stCondLst>
                                        </p:cTn>
                                        <p:tgtEl>
                                          <p:spTgt spid="9"/>
                                        </p:tgtEl>
                                        <p:attrNameLst>
                                          <p:attrName>style.visibility</p:attrName>
                                        </p:attrNameLst>
                                      </p:cBhvr>
                                      <p:to>
                                        <p:strVal val="hidden"/>
                                      </p:to>
                                    </p:set>
                                  </p:childTnLst>
                                </p:cTn>
                              </p:par>
                              <p:par>
                                <p:cTn id="30" presetID="5" presetClass="exit" presetSubtype="10" fill="hold" grpId="1" nodeType="withEffect">
                                  <p:stCondLst>
                                    <p:cond delay="0"/>
                                  </p:stCondLst>
                                  <p:childTnLst>
                                    <p:animEffect transition="out" filter="checkerboard(across)">
                                      <p:cBhvr>
                                        <p:cTn id="31" dur="5000"/>
                                        <p:tgtEl>
                                          <p:spTgt spid="9"/>
                                        </p:tgtEl>
                                      </p:cBhvr>
                                    </p:animEffect>
                                    <p:set>
                                      <p:cBhvr>
                                        <p:cTn id="32" dur="1" fill="hold">
                                          <p:stCondLst>
                                            <p:cond delay="4999"/>
                                          </p:stCondLst>
                                        </p:cTn>
                                        <p:tgtEl>
                                          <p:spTgt spid="9"/>
                                        </p:tgtEl>
                                        <p:attrNameLst>
                                          <p:attrName>style.visibility</p:attrName>
                                        </p:attrNameLst>
                                      </p:cBhvr>
                                      <p:to>
                                        <p:strVal val="hidden"/>
                                      </p:to>
                                    </p:set>
                                  </p:childTnLst>
                                </p:cTn>
                              </p:par>
                              <p:par>
                                <p:cTn id="33" presetID="2" presetClass="entr" presetSubtype="1"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0" fill="hold"/>
                                        <p:tgtEl>
                                          <p:spTgt spid="5"/>
                                        </p:tgtEl>
                                        <p:attrNameLst>
                                          <p:attrName>ppt_x</p:attrName>
                                        </p:attrNameLst>
                                      </p:cBhvr>
                                      <p:tavLst>
                                        <p:tav tm="0">
                                          <p:val>
                                            <p:strVal val="#ppt_x"/>
                                          </p:val>
                                        </p:tav>
                                        <p:tav tm="100000">
                                          <p:val>
                                            <p:strVal val="#ppt_x"/>
                                          </p:val>
                                        </p:tav>
                                      </p:tavLst>
                                    </p:anim>
                                    <p:anim calcmode="lin" valueType="num">
                                      <p:cBhvr additive="base">
                                        <p:cTn id="36" dur="50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5000"/>
                            </p:stCondLst>
                            <p:childTnLst>
                              <p:par>
                                <p:cTn id="38" presetID="10" presetClass="entr" presetSubtype="0"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2000"/>
                                        <p:tgtEl>
                                          <p:spTgt spid="10"/>
                                        </p:tgtEl>
                                      </p:cBhvr>
                                    </p:animEffect>
                                  </p:childTnLst>
                                </p:cTn>
                              </p:par>
                            </p:childTnLst>
                          </p:cTn>
                        </p:par>
                        <p:par>
                          <p:cTn id="41" fill="hold">
                            <p:stCondLst>
                              <p:cond delay="7000"/>
                            </p:stCondLst>
                            <p:childTnLst>
                              <p:par>
                                <p:cTn id="42" presetID="17" presetClass="entr" presetSubtype="1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2000" fill="hold"/>
                                        <p:tgtEl>
                                          <p:spTgt spid="11"/>
                                        </p:tgtEl>
                                        <p:attrNameLst>
                                          <p:attrName>ppt_w</p:attrName>
                                        </p:attrNameLst>
                                      </p:cBhvr>
                                      <p:tavLst>
                                        <p:tav tm="0">
                                          <p:val>
                                            <p:fltVal val="0"/>
                                          </p:val>
                                        </p:tav>
                                        <p:tav tm="100000">
                                          <p:val>
                                            <p:strVal val="#ppt_w"/>
                                          </p:val>
                                        </p:tav>
                                      </p:tavLst>
                                    </p:anim>
                                    <p:anim calcmode="lin" valueType="num">
                                      <p:cBhvr>
                                        <p:cTn id="45"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1" y="-1"/>
            <a:ext cx="9144001" cy="6834753"/>
          </a:xfrm>
          <a:solidFill>
            <a:schemeClr val="accent6">
              <a:lumMod val="50000"/>
            </a:schemeClr>
          </a:solidFill>
        </p:spPr>
        <p:txBody>
          <a:bodyPr/>
          <a:lstStyle/>
          <a:p>
            <a:endParaRPr lang="es-ES" dirty="0"/>
          </a:p>
        </p:txBody>
      </p:sp>
      <p:pic>
        <p:nvPicPr>
          <p:cNvPr id="4" name="3 Imagen" descr="artleo.com-16140.jpg"/>
          <p:cNvPicPr>
            <a:picLocks noChangeAspect="1"/>
          </p:cNvPicPr>
          <p:nvPr/>
        </p:nvPicPr>
        <p:blipFill>
          <a:blip r:embed="rId2"/>
          <a:stretch>
            <a:fillRect/>
          </a:stretch>
        </p:blipFill>
        <p:spPr>
          <a:xfrm>
            <a:off x="0" y="0"/>
            <a:ext cx="9144000" cy="6858000"/>
          </a:xfrm>
          <a:prstGeom prst="rect">
            <a:avLst/>
          </a:prstGeom>
        </p:spPr>
      </p:pic>
      <p:pic>
        <p:nvPicPr>
          <p:cNvPr id="5" name="4 Imagen" descr="162199horloge.gif"/>
          <p:cNvPicPr>
            <a:picLocks noChangeAspect="1"/>
          </p:cNvPicPr>
          <p:nvPr/>
        </p:nvPicPr>
        <p:blipFill>
          <a:blip r:embed="rId3"/>
          <a:stretch>
            <a:fillRect/>
          </a:stretch>
        </p:blipFill>
        <p:spPr>
          <a:xfrm>
            <a:off x="4357686" y="2500306"/>
            <a:ext cx="1104168" cy="3605224"/>
          </a:xfrm>
          <a:prstGeom prst="rect">
            <a:avLst/>
          </a:prstGeom>
        </p:spPr>
      </p:pic>
      <p:sp>
        <p:nvSpPr>
          <p:cNvPr id="6" name="5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CuadroTexto"/>
          <p:cNvSpPr txBox="1"/>
          <p:nvPr/>
        </p:nvSpPr>
        <p:spPr>
          <a:xfrm>
            <a:off x="142844" y="4857760"/>
            <a:ext cx="4357718" cy="1754326"/>
          </a:xfrm>
          <a:prstGeom prst="rect">
            <a:avLst/>
          </a:prstGeom>
          <a:noFill/>
        </p:spPr>
        <p:txBody>
          <a:bodyPr wrap="square" rtlCol="0">
            <a:spAutoFit/>
          </a:bodyPr>
          <a:lstStyle/>
          <a:p>
            <a:pPr algn="ctr"/>
            <a:r>
              <a:rPr lang="es-ES" b="1" dirty="0" smtClean="0">
                <a:solidFill>
                  <a:srgbClr val="FFFF00"/>
                </a:solidFill>
                <a:effectLst>
                  <a:outerShdw blurRad="38100" dist="38100" dir="2700000" algn="tl">
                    <a:srgbClr val="000000">
                      <a:alpha val="43137"/>
                    </a:srgbClr>
                  </a:outerShdw>
                </a:effectLst>
                <a:latin typeface="Harrington" pitchFamily="82" charset="0"/>
              </a:rPr>
              <a:t>En el rostro de esa persona leí su necesidad real, me dijo que le daba vergüenza  pedir ,que le perdonara por interrumpir </a:t>
            </a:r>
            <a:r>
              <a:rPr lang="es-ES" b="1" dirty="0" smtClean="0">
                <a:solidFill>
                  <a:srgbClr val="FFFF00"/>
                </a:solidFill>
                <a:effectLst>
                  <a:outerShdw blurRad="38100" dist="38100" dir="2700000" algn="tl">
                    <a:srgbClr val="000000">
                      <a:alpha val="43137"/>
                    </a:srgbClr>
                  </a:outerShdw>
                </a:effectLst>
                <a:latin typeface="Harrington" pitchFamily="82" charset="0"/>
              </a:rPr>
              <a:t>,</a:t>
            </a:r>
            <a:r>
              <a:rPr lang="es-ES" b="1" dirty="0" smtClean="0"/>
              <a:t> </a:t>
            </a:r>
            <a:r>
              <a:rPr lang="es-ES" b="1" dirty="0" smtClean="0">
                <a:solidFill>
                  <a:srgbClr val="FFFF00"/>
                </a:solidFill>
                <a:effectLst>
                  <a:outerShdw blurRad="38100" dist="38100" dir="2700000" algn="tl">
                    <a:srgbClr val="000000">
                      <a:alpha val="43137"/>
                    </a:srgbClr>
                  </a:outerShdw>
                </a:effectLst>
                <a:latin typeface="Harrington" pitchFamily="82" charset="0"/>
              </a:rPr>
              <a:t>pero tenía verdadera necesidad ,</a:t>
            </a:r>
            <a:r>
              <a:rPr lang="es-ES" b="1" dirty="0" smtClean="0">
                <a:solidFill>
                  <a:srgbClr val="FFFF00"/>
                </a:solidFill>
                <a:effectLst>
                  <a:outerShdw blurRad="38100" dist="38100" dir="2700000" algn="tl">
                    <a:srgbClr val="000000">
                      <a:alpha val="43137"/>
                    </a:srgbClr>
                  </a:outerShdw>
                </a:effectLst>
                <a:latin typeface="Harrington" pitchFamily="82" charset="0"/>
              </a:rPr>
              <a:t>era </a:t>
            </a:r>
            <a:r>
              <a:rPr lang="es-ES" b="1" dirty="0" smtClean="0">
                <a:solidFill>
                  <a:srgbClr val="FFFF00"/>
                </a:solidFill>
                <a:effectLst>
                  <a:outerShdw blurRad="38100" dist="38100" dir="2700000" algn="tl">
                    <a:srgbClr val="000000">
                      <a:alpha val="43137"/>
                    </a:srgbClr>
                  </a:outerShdw>
                </a:effectLst>
                <a:latin typeface="Harrington" pitchFamily="82" charset="0"/>
              </a:rPr>
              <a:t>una persona aseada </a:t>
            </a:r>
            <a:r>
              <a:rPr lang="es-ES" b="1" dirty="0" smtClean="0">
                <a:solidFill>
                  <a:srgbClr val="FFFF00"/>
                </a:solidFill>
                <a:effectLst>
                  <a:outerShdw blurRad="38100" dist="38100" dir="2700000" algn="tl">
                    <a:srgbClr val="000000">
                      <a:alpha val="43137"/>
                    </a:srgbClr>
                  </a:outerShdw>
                </a:effectLst>
                <a:latin typeface="Harrington" pitchFamily="82" charset="0"/>
              </a:rPr>
              <a:t>y educada</a:t>
            </a:r>
            <a:r>
              <a:rPr lang="es-ES" b="1" dirty="0" smtClean="0">
                <a:solidFill>
                  <a:srgbClr val="FFFF00"/>
                </a:solidFill>
                <a:effectLst>
                  <a:outerShdw blurRad="38100" dist="38100" dir="2700000" algn="tl">
                    <a:srgbClr val="000000">
                      <a:alpha val="43137"/>
                    </a:srgbClr>
                  </a:outerShdw>
                </a:effectLst>
                <a:latin typeface="Harrington" pitchFamily="82" charset="0"/>
              </a:rPr>
              <a:t> </a:t>
            </a:r>
            <a:r>
              <a:rPr lang="es-ES" b="1" dirty="0" smtClean="0">
                <a:solidFill>
                  <a:srgbClr val="FFFF00"/>
                </a:solidFill>
                <a:effectLst>
                  <a:outerShdw blurRad="38100" dist="38100" dir="2700000" algn="tl">
                    <a:srgbClr val="000000">
                      <a:alpha val="43137"/>
                    </a:srgbClr>
                  </a:outerShdw>
                </a:effectLst>
                <a:latin typeface="Harrington" pitchFamily="82" charset="0"/>
              </a:rPr>
              <a:t>,</a:t>
            </a:r>
            <a:r>
              <a:rPr lang="es-ES" b="1" dirty="0" smtClean="0"/>
              <a:t> </a:t>
            </a:r>
            <a:r>
              <a:rPr lang="es-ES" b="1" dirty="0" smtClean="0">
                <a:solidFill>
                  <a:srgbClr val="FFFF00"/>
                </a:solidFill>
                <a:effectLst>
                  <a:outerShdw blurRad="38100" dist="38100" dir="2700000" algn="tl">
                    <a:srgbClr val="000000">
                      <a:alpha val="43137"/>
                    </a:srgbClr>
                  </a:outerShdw>
                </a:effectLst>
                <a:latin typeface="Harrington" pitchFamily="82" charset="0"/>
              </a:rPr>
              <a:t>pero </a:t>
            </a:r>
            <a:r>
              <a:rPr lang="es-ES" b="1" dirty="0" smtClean="0">
                <a:solidFill>
                  <a:srgbClr val="FFFF00"/>
                </a:solidFill>
                <a:effectLst>
                  <a:outerShdw blurRad="38100" dist="38100" dir="2700000" algn="tl">
                    <a:srgbClr val="000000">
                      <a:alpha val="43137"/>
                    </a:srgbClr>
                  </a:outerShdw>
                </a:effectLst>
                <a:latin typeface="Harrington" pitchFamily="82" charset="0"/>
              </a:rPr>
              <a:t>con una extrema delgadez </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3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
                                          </p:val>
                                        </p:tav>
                                      </p:tavLst>
                                    </p:anim>
                                    <p:anim calcmode="lin" valueType="num">
                                      <p:cBhvr>
                                        <p:cTn id="16" dur="5000"/>
                                        <p:tgtEl>
                                          <p:spTgt spid="7"/>
                                        </p:tgtEl>
                                        <p:attrNameLst>
                                          <p:attrName>ppt_y</p:attrName>
                                        </p:attrNameLst>
                                      </p:cBhvr>
                                      <p:tavLst>
                                        <p:tav tm="0">
                                          <p:val>
                                            <p:strVal val="ppt_y"/>
                                          </p:val>
                                        </p:tav>
                                        <p:tav tm="100000">
                                          <p:val>
                                            <p:strVal val="ppt_y+ppt_h/2"/>
                                          </p:val>
                                        </p:tav>
                                      </p:tavLst>
                                    </p:anim>
                                    <p:anim calcmode="lin" valueType="num">
                                      <p:cBhvr>
                                        <p:cTn id="17" dur="5000"/>
                                        <p:tgtEl>
                                          <p:spTgt spid="7"/>
                                        </p:tgtEl>
                                        <p:attrNameLst>
                                          <p:attrName>ppt_w</p:attrName>
                                        </p:attrNameLst>
                                      </p:cBhvr>
                                      <p:tavLst>
                                        <p:tav tm="0">
                                          <p:val>
                                            <p:strVal val="ppt_w"/>
                                          </p:val>
                                        </p:tav>
                                        <p:tav tm="100000">
                                          <p:val>
                                            <p:strVal val="ppt_w"/>
                                          </p:val>
                                        </p:tav>
                                      </p:tavLst>
                                    </p:anim>
                                    <p:anim calcmode="lin" valueType="num">
                                      <p:cBhvr>
                                        <p:cTn id="18" dur="5000"/>
                                        <p:tgtEl>
                                          <p:spTgt spid="7"/>
                                        </p:tgtEl>
                                        <p:attrNameLst>
                                          <p:attrName>ppt_h</p:attrName>
                                        </p:attrNameLst>
                                      </p:cBhvr>
                                      <p:tavLst>
                                        <p:tav tm="0">
                                          <p:val>
                                            <p:strVal val="ppt_h"/>
                                          </p:val>
                                        </p:tav>
                                        <p:tav tm="100000">
                                          <p:val>
                                            <p:fltVal val="0"/>
                                          </p:val>
                                        </p:tav>
                                      </p:tavLst>
                                    </p:anim>
                                    <p:set>
                                      <p:cBhvr>
                                        <p:cTn id="19" dur="1" fill="hold">
                                          <p:stCondLst>
                                            <p:cond delay="4999"/>
                                          </p:stCondLst>
                                        </p:cTn>
                                        <p:tgtEl>
                                          <p:spTgt spid="7"/>
                                        </p:tgtEl>
                                        <p:attrNameLst>
                                          <p:attrName>style.visibility</p:attrName>
                                        </p:attrNameLst>
                                      </p:cBhvr>
                                      <p:to>
                                        <p:strVal val="hidden"/>
                                      </p:to>
                                    </p:set>
                                  </p:childTnLst>
                                </p:cTn>
                              </p:par>
                              <p:par>
                                <p:cTn id="20" presetID="6" presetClass="exit" presetSubtype="32" fill="hold" grpId="1" nodeType="withEffect">
                                  <p:stCondLst>
                                    <p:cond delay="0"/>
                                  </p:stCondLst>
                                  <p:childTnLst>
                                    <p:animEffect transition="out" filter="circle(out)">
                                      <p:cBhvr>
                                        <p:cTn id="21" dur="5000"/>
                                        <p:tgtEl>
                                          <p:spTgt spid="7"/>
                                        </p:tgtEl>
                                      </p:cBhvr>
                                    </p:animEffect>
                                    <p:set>
                                      <p:cBhvr>
                                        <p:cTn id="22" dur="1" fill="hold">
                                          <p:stCondLst>
                                            <p:cond delay="4999"/>
                                          </p:stCondLst>
                                        </p:cTn>
                                        <p:tgtEl>
                                          <p:spTgt spid="7"/>
                                        </p:tgtEl>
                                        <p:attrNameLst>
                                          <p:attrName>style.visibility</p:attrName>
                                        </p:attrNameLst>
                                      </p:cBhvr>
                                      <p:to>
                                        <p:strVal val="hidden"/>
                                      </p:to>
                                    </p:set>
                                  </p:childTnLst>
                                </p:cTn>
                              </p:par>
                              <p:par>
                                <p:cTn id="23" presetID="55"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strVal val="#ppt_w*0.7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animEffect transition="in" filter="fade">
                                      <p:cBhvr>
                                        <p:cTn id="27" dur="5000"/>
                                        <p:tgtEl>
                                          <p:spTgt spid="4"/>
                                        </p:tgtEl>
                                      </p:cBhvr>
                                    </p:animEffect>
                                  </p:childTnLst>
                                </p:cTn>
                              </p:par>
                              <p:par>
                                <p:cTn id="28" presetID="4" presetClass="entr" presetSubtype="3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ox(out)">
                                      <p:cBhvr>
                                        <p:cTn id="30" dur="5000"/>
                                        <p:tgtEl>
                                          <p:spTgt spid="4"/>
                                        </p:tgtEl>
                                      </p:cBhvr>
                                    </p:animEffect>
                                  </p:childTnLst>
                                </p:cTn>
                              </p:par>
                            </p:childTnLst>
                          </p:cTn>
                        </p:par>
                        <p:par>
                          <p:cTn id="31" fill="hold">
                            <p:stCondLst>
                              <p:cond delay="5000"/>
                            </p:stCondLst>
                            <p:childTnLst>
                              <p:par>
                                <p:cTn id="32" presetID="17" presetClass="entr" presetSubtype="1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1" y="-1"/>
            <a:ext cx="9144001" cy="6834753"/>
          </a:xfrm>
        </p:spPr>
        <p:txBody>
          <a:bodyPr/>
          <a:lstStyle/>
          <a:p>
            <a:endParaRPr lang="es-ES" dirty="0"/>
          </a:p>
        </p:txBody>
      </p:sp>
      <p:pic>
        <p:nvPicPr>
          <p:cNvPr id="4" name="3 Imagen" descr="img201111051807128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1214446" cy="6858000"/>
          </a:xfrm>
          <a:prstGeom prst="rect">
            <a:avLst/>
          </a:prstGeom>
          <a:solidFill>
            <a:srgbClr val="C0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357290" y="0"/>
            <a:ext cx="1285884" cy="6858000"/>
          </a:xfrm>
          <a:prstGeom prst="rect">
            <a:avLst/>
          </a:prstGeom>
          <a:solidFill>
            <a:srgbClr val="C0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786050" y="0"/>
            <a:ext cx="1214446" cy="6858000"/>
          </a:xfrm>
          <a:prstGeom prst="rect">
            <a:avLst/>
          </a:prstGeom>
          <a:solidFill>
            <a:srgbClr val="C0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071934" y="0"/>
            <a:ext cx="1214446" cy="6858000"/>
          </a:xfrm>
          <a:prstGeom prst="rect">
            <a:avLst/>
          </a:prstGeom>
          <a:solidFill>
            <a:srgbClr val="C0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357818" y="0"/>
            <a:ext cx="1214446" cy="6858000"/>
          </a:xfrm>
          <a:prstGeom prst="rect">
            <a:avLst/>
          </a:prstGeom>
          <a:solidFill>
            <a:srgbClr val="C0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643702" y="0"/>
            <a:ext cx="1214446" cy="6858000"/>
          </a:xfrm>
          <a:prstGeom prst="rect">
            <a:avLst/>
          </a:prstGeom>
          <a:solidFill>
            <a:srgbClr val="C0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929554" y="0"/>
            <a:ext cx="1214446" cy="6858000"/>
          </a:xfrm>
          <a:prstGeom prst="rect">
            <a:avLst/>
          </a:prstGeom>
          <a:solidFill>
            <a:srgbClr val="C0000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5286348" y="0"/>
            <a:ext cx="3857652" cy="2031325"/>
          </a:xfrm>
          <a:prstGeom prst="rect">
            <a:avLst/>
          </a:prstGeom>
          <a:noFill/>
        </p:spPr>
        <p:txBody>
          <a:bodyPr wrap="square" rtlCol="0">
            <a:spAutoFit/>
          </a:bodyPr>
          <a:lstStyle/>
          <a:p>
            <a:pPr algn="ctr"/>
            <a:r>
              <a:rPr lang="es-ES" b="1" dirty="0" smtClean="0">
                <a:effectLst>
                  <a:outerShdw blurRad="38100" dist="38100" dir="2700000" algn="tl">
                    <a:srgbClr val="000000">
                      <a:alpha val="43137"/>
                    </a:srgbClr>
                  </a:outerShdw>
                </a:effectLst>
                <a:latin typeface="Harrington" pitchFamily="82" charset="0"/>
              </a:rPr>
              <a:t>Dios llamaba a mi puerta como decía mi abuela y recordé lo que hacía ella y después mi madre, pero yo no fui capaz de hacerlo ,sí le di alimentos , dinero no me quiso aceptar, le dije que si pasaba otro día le daría ropa, pero no volvió</a:t>
            </a:r>
            <a:endParaRPr lang="es-ES"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3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nodePh="1">
                                  <p:stCondLst>
                                    <p:cond delay="0"/>
                                  </p:stCondLst>
                                  <p:endCondLst>
                                    <p:cond evt="begin" delay="0">
                                      <p:tn val="5"/>
                                    </p:cond>
                                  </p:endCondLst>
                                  <p:childTnLst>
                                    <p:animEffect transition="out" filter="blinds(vertical)">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3" presetClass="exit" presetSubtype="5" fill="hold" grpId="0" nodeType="withEffect" nodePh="1">
                                  <p:stCondLst>
                                    <p:cond delay="0"/>
                                  </p:stCondLst>
                                  <p:endCondLst>
                                    <p:cond evt="begin" delay="0">
                                      <p:tn val="8"/>
                                    </p:cond>
                                  </p:endCondLst>
                                  <p:childTnLst>
                                    <p:animEffect transition="out" filter="blinds(vertical)">
                                      <p:cBhvr>
                                        <p:cTn id="9" dur="5000"/>
                                        <p:tgtEl>
                                          <p:spTgt spid="3">
                                            <p:txEl>
                                              <p:pRg st="0" end="0"/>
                                            </p:txEl>
                                          </p:spTgt>
                                        </p:tgtEl>
                                      </p:cBhvr>
                                    </p:animEffect>
                                    <p:set>
                                      <p:cBhvr>
                                        <p:cTn id="10" dur="1" fill="hold">
                                          <p:stCondLst>
                                            <p:cond delay="4999"/>
                                          </p:stCondLst>
                                        </p:cTn>
                                        <p:tgtEl>
                                          <p:spTgt spid="3">
                                            <p:txEl>
                                              <p:pRg st="0" end="0"/>
                                            </p:txEl>
                                          </p:spTgt>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8"/>
                                        </p:tgtEl>
                                      </p:cBhvr>
                                    </p:animEffect>
                                    <p:set>
                                      <p:cBhvr>
                                        <p:cTn id="22" dur="1" fill="hold">
                                          <p:stCondLst>
                                            <p:cond delay="4999"/>
                                          </p:stCondLst>
                                        </p:cTn>
                                        <p:tgtEl>
                                          <p:spTgt spid="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2" presetClass="exit" presetSubtype="2" fill="hold" grpId="1" nodeType="withEffect" nodePh="1">
                                  <p:stCondLst>
                                    <p:cond delay="0"/>
                                  </p:stCondLst>
                                  <p:endCondLst>
                                    <p:cond evt="begin" delay="0">
                                      <p:tn val="32"/>
                                    </p:cond>
                                  </p:endCondLst>
                                  <p:childTnLst>
                                    <p:anim calcmode="lin" valueType="num">
                                      <p:cBhvr additive="base">
                                        <p:cTn id="33" dur="5000"/>
                                        <p:tgtEl>
                                          <p:spTgt spid="2"/>
                                        </p:tgtEl>
                                        <p:attrNameLst>
                                          <p:attrName>ppt_x</p:attrName>
                                        </p:attrNameLst>
                                      </p:cBhvr>
                                      <p:tavLst>
                                        <p:tav tm="0">
                                          <p:val>
                                            <p:strVal val="ppt_x"/>
                                          </p:val>
                                        </p:tav>
                                        <p:tav tm="100000">
                                          <p:val>
                                            <p:strVal val="1+ppt_w/2"/>
                                          </p:val>
                                        </p:tav>
                                      </p:tavLst>
                                    </p:anim>
                                    <p:anim calcmode="lin" valueType="num">
                                      <p:cBhvr additive="base">
                                        <p:cTn id="34" dur="5000"/>
                                        <p:tgtEl>
                                          <p:spTgt spid="2"/>
                                        </p:tgtEl>
                                        <p:attrNameLst>
                                          <p:attrName>ppt_y</p:attrName>
                                        </p:attrNameLst>
                                      </p:cBhvr>
                                      <p:tavLst>
                                        <p:tav tm="0">
                                          <p:val>
                                            <p:strVal val="ppt_y"/>
                                          </p:val>
                                        </p:tav>
                                        <p:tav tm="100000">
                                          <p:val>
                                            <p:strVal val="ppt_y"/>
                                          </p:val>
                                        </p:tav>
                                      </p:tavLst>
                                    </p:anim>
                                    <p:set>
                                      <p:cBhvr>
                                        <p:cTn id="35" dur="1" fill="hold">
                                          <p:stCondLst>
                                            <p:cond delay="4999"/>
                                          </p:stCondLst>
                                        </p:cTn>
                                        <p:tgtEl>
                                          <p:spTgt spid="2"/>
                                        </p:tgtEl>
                                        <p:attrNameLst>
                                          <p:attrName>style.visibility</p:attrName>
                                        </p:attrNameLst>
                                      </p:cBhvr>
                                      <p:to>
                                        <p:strVal val="hidden"/>
                                      </p:to>
                                    </p:set>
                                  </p:childTnLst>
                                </p:cTn>
                              </p:par>
                              <p:par>
                                <p:cTn id="36" presetID="2" presetClass="exit" presetSubtype="8" fill="hold" grpId="1" nodeType="withEffect" nodePh="1">
                                  <p:stCondLst>
                                    <p:cond delay="0"/>
                                  </p:stCondLst>
                                  <p:endCondLst>
                                    <p:cond evt="begin" delay="0">
                                      <p:tn val="36"/>
                                    </p:cond>
                                  </p:endCondLst>
                                  <p:childTnLst>
                                    <p:anim calcmode="lin" valueType="num">
                                      <p:cBhvr additive="base">
                                        <p:cTn id="37" dur="5000"/>
                                        <p:tgtEl>
                                          <p:spTgt spid="3">
                                            <p:txEl>
                                              <p:pRg st="0" end="0"/>
                                            </p:txEl>
                                          </p:spTgt>
                                        </p:tgtEl>
                                        <p:attrNameLst>
                                          <p:attrName>ppt_x</p:attrName>
                                        </p:attrNameLst>
                                      </p:cBhvr>
                                      <p:tavLst>
                                        <p:tav tm="0">
                                          <p:val>
                                            <p:strVal val="ppt_x"/>
                                          </p:val>
                                        </p:tav>
                                        <p:tav tm="100000">
                                          <p:val>
                                            <p:strVal val="0-ppt_w/2"/>
                                          </p:val>
                                        </p:tav>
                                      </p:tavLst>
                                    </p:anim>
                                    <p:anim calcmode="lin" valueType="num">
                                      <p:cBhvr additive="base">
                                        <p:cTn id="38" dur="5000"/>
                                        <p:tgtEl>
                                          <p:spTgt spid="3">
                                            <p:txEl>
                                              <p:pRg st="0" end="0"/>
                                            </p:txEl>
                                          </p:spTgt>
                                        </p:tgtEl>
                                        <p:attrNameLst>
                                          <p:attrName>ppt_y</p:attrName>
                                        </p:attrNameLst>
                                      </p:cBhvr>
                                      <p:tavLst>
                                        <p:tav tm="0">
                                          <p:val>
                                            <p:strVal val="ppt_y"/>
                                          </p:val>
                                        </p:tav>
                                        <p:tav tm="100000">
                                          <p:val>
                                            <p:strVal val="ppt_y"/>
                                          </p:val>
                                        </p:tav>
                                      </p:tavLst>
                                    </p:anim>
                                    <p:set>
                                      <p:cBhvr>
                                        <p:cTn id="39" dur="1" fill="hold">
                                          <p:stCondLst>
                                            <p:cond delay="4999"/>
                                          </p:stCondLst>
                                        </p:cTn>
                                        <p:tgtEl>
                                          <p:spTgt spid="3">
                                            <p:txEl>
                                              <p:pRg st="0" end="0"/>
                                            </p:txEl>
                                          </p:spTgt>
                                        </p:tgtEl>
                                        <p:attrNameLst>
                                          <p:attrName>style.visibility</p:attrName>
                                        </p:attrNameLst>
                                      </p:cBhvr>
                                      <p:to>
                                        <p:strVal val="hidden"/>
                                      </p:to>
                                    </p:set>
                                  </p:childTnLst>
                                </p:cTn>
                              </p:par>
                              <p:par>
                                <p:cTn id="40" presetID="2" presetClass="exit" presetSubtype="8" fill="hold" grpId="1" nodeType="withEffect">
                                  <p:stCondLst>
                                    <p:cond delay="0"/>
                                  </p:stCondLst>
                                  <p:childTnLst>
                                    <p:anim calcmode="lin" valueType="num">
                                      <p:cBhvr additive="base">
                                        <p:cTn id="41" dur="5000"/>
                                        <p:tgtEl>
                                          <p:spTgt spid="5"/>
                                        </p:tgtEl>
                                        <p:attrNameLst>
                                          <p:attrName>ppt_x</p:attrName>
                                        </p:attrNameLst>
                                      </p:cBhvr>
                                      <p:tavLst>
                                        <p:tav tm="0">
                                          <p:val>
                                            <p:strVal val="ppt_x"/>
                                          </p:val>
                                        </p:tav>
                                        <p:tav tm="100000">
                                          <p:val>
                                            <p:strVal val="0-ppt_w/2"/>
                                          </p:val>
                                        </p:tav>
                                      </p:tavLst>
                                    </p:anim>
                                    <p:anim calcmode="lin" valueType="num">
                                      <p:cBhvr additive="base">
                                        <p:cTn id="42" dur="5000"/>
                                        <p:tgtEl>
                                          <p:spTgt spid="5"/>
                                        </p:tgtEl>
                                        <p:attrNameLst>
                                          <p:attrName>ppt_y</p:attrName>
                                        </p:attrNameLst>
                                      </p:cBhvr>
                                      <p:tavLst>
                                        <p:tav tm="0">
                                          <p:val>
                                            <p:strVal val="ppt_y"/>
                                          </p:val>
                                        </p:tav>
                                        <p:tav tm="100000">
                                          <p:val>
                                            <p:strVal val="ppt_y"/>
                                          </p:val>
                                        </p:tav>
                                      </p:tavLst>
                                    </p:anim>
                                    <p:set>
                                      <p:cBhvr>
                                        <p:cTn id="43" dur="1" fill="hold">
                                          <p:stCondLst>
                                            <p:cond delay="4999"/>
                                          </p:stCondLst>
                                        </p:cTn>
                                        <p:tgtEl>
                                          <p:spTgt spid="5"/>
                                        </p:tgtEl>
                                        <p:attrNameLst>
                                          <p:attrName>style.visibility</p:attrName>
                                        </p:attrNameLst>
                                      </p:cBhvr>
                                      <p:to>
                                        <p:strVal val="hidden"/>
                                      </p:to>
                                    </p:set>
                                  </p:childTnLst>
                                </p:cTn>
                              </p:par>
                              <p:par>
                                <p:cTn id="44" presetID="2" presetClass="exit" presetSubtype="2" fill="hold" grpId="1" nodeType="withEffect">
                                  <p:stCondLst>
                                    <p:cond delay="0"/>
                                  </p:stCondLst>
                                  <p:childTnLst>
                                    <p:anim calcmode="lin" valueType="num">
                                      <p:cBhvr additive="base">
                                        <p:cTn id="45" dur="5000"/>
                                        <p:tgtEl>
                                          <p:spTgt spid="6"/>
                                        </p:tgtEl>
                                        <p:attrNameLst>
                                          <p:attrName>ppt_x</p:attrName>
                                        </p:attrNameLst>
                                      </p:cBhvr>
                                      <p:tavLst>
                                        <p:tav tm="0">
                                          <p:val>
                                            <p:strVal val="ppt_x"/>
                                          </p:val>
                                        </p:tav>
                                        <p:tav tm="100000">
                                          <p:val>
                                            <p:strVal val="1+ppt_w/2"/>
                                          </p:val>
                                        </p:tav>
                                      </p:tavLst>
                                    </p:anim>
                                    <p:anim calcmode="lin" valueType="num">
                                      <p:cBhvr additive="base">
                                        <p:cTn id="46" dur="5000"/>
                                        <p:tgtEl>
                                          <p:spTgt spid="6"/>
                                        </p:tgtEl>
                                        <p:attrNameLst>
                                          <p:attrName>ppt_y</p:attrName>
                                        </p:attrNameLst>
                                      </p:cBhvr>
                                      <p:tavLst>
                                        <p:tav tm="0">
                                          <p:val>
                                            <p:strVal val="ppt_y"/>
                                          </p:val>
                                        </p:tav>
                                        <p:tav tm="100000">
                                          <p:val>
                                            <p:strVal val="ppt_y"/>
                                          </p:val>
                                        </p:tav>
                                      </p:tavLst>
                                    </p:anim>
                                    <p:set>
                                      <p:cBhvr>
                                        <p:cTn id="47" dur="1" fill="hold">
                                          <p:stCondLst>
                                            <p:cond delay="4999"/>
                                          </p:stCondLst>
                                        </p:cTn>
                                        <p:tgtEl>
                                          <p:spTgt spid="6"/>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5000"/>
                                        <p:tgtEl>
                                          <p:spTgt spid="7"/>
                                        </p:tgtEl>
                                        <p:attrNameLst>
                                          <p:attrName>ppt_x</p:attrName>
                                        </p:attrNameLst>
                                      </p:cBhvr>
                                      <p:tavLst>
                                        <p:tav tm="0">
                                          <p:val>
                                            <p:strVal val="ppt_x"/>
                                          </p:val>
                                        </p:tav>
                                        <p:tav tm="100000">
                                          <p:val>
                                            <p:strVal val="0-ppt_w/2"/>
                                          </p:val>
                                        </p:tav>
                                      </p:tavLst>
                                    </p:anim>
                                    <p:anim calcmode="lin" valueType="num">
                                      <p:cBhvr additive="base">
                                        <p:cTn id="50" dur="5000"/>
                                        <p:tgtEl>
                                          <p:spTgt spid="7"/>
                                        </p:tgtEl>
                                        <p:attrNameLst>
                                          <p:attrName>ppt_y</p:attrName>
                                        </p:attrNameLst>
                                      </p:cBhvr>
                                      <p:tavLst>
                                        <p:tav tm="0">
                                          <p:val>
                                            <p:strVal val="ppt_y"/>
                                          </p:val>
                                        </p:tav>
                                        <p:tav tm="100000">
                                          <p:val>
                                            <p:strVal val="ppt_y"/>
                                          </p:val>
                                        </p:tav>
                                      </p:tavLst>
                                    </p:anim>
                                    <p:set>
                                      <p:cBhvr>
                                        <p:cTn id="51" dur="1" fill="hold">
                                          <p:stCondLst>
                                            <p:cond delay="4999"/>
                                          </p:stCondLst>
                                        </p:cTn>
                                        <p:tgtEl>
                                          <p:spTgt spid="7"/>
                                        </p:tgtEl>
                                        <p:attrNameLst>
                                          <p:attrName>style.visibility</p:attrName>
                                        </p:attrNameLst>
                                      </p:cBhvr>
                                      <p:to>
                                        <p:strVal val="hidden"/>
                                      </p:to>
                                    </p:set>
                                  </p:childTnLst>
                                </p:cTn>
                              </p:par>
                              <p:par>
                                <p:cTn id="52" presetID="2" presetClass="exit" presetSubtype="2" fill="hold" grpId="1" nodeType="withEffect">
                                  <p:stCondLst>
                                    <p:cond delay="0"/>
                                  </p:stCondLst>
                                  <p:childTnLst>
                                    <p:anim calcmode="lin" valueType="num">
                                      <p:cBhvr additive="base">
                                        <p:cTn id="53" dur="5000"/>
                                        <p:tgtEl>
                                          <p:spTgt spid="8"/>
                                        </p:tgtEl>
                                        <p:attrNameLst>
                                          <p:attrName>ppt_x</p:attrName>
                                        </p:attrNameLst>
                                      </p:cBhvr>
                                      <p:tavLst>
                                        <p:tav tm="0">
                                          <p:val>
                                            <p:strVal val="ppt_x"/>
                                          </p:val>
                                        </p:tav>
                                        <p:tav tm="100000">
                                          <p:val>
                                            <p:strVal val="1+ppt_w/2"/>
                                          </p:val>
                                        </p:tav>
                                      </p:tavLst>
                                    </p:anim>
                                    <p:anim calcmode="lin" valueType="num">
                                      <p:cBhvr additive="base">
                                        <p:cTn id="54" dur="5000"/>
                                        <p:tgtEl>
                                          <p:spTgt spid="8"/>
                                        </p:tgtEl>
                                        <p:attrNameLst>
                                          <p:attrName>ppt_y</p:attrName>
                                        </p:attrNameLst>
                                      </p:cBhvr>
                                      <p:tavLst>
                                        <p:tav tm="0">
                                          <p:val>
                                            <p:strVal val="ppt_y"/>
                                          </p:val>
                                        </p:tav>
                                        <p:tav tm="100000">
                                          <p:val>
                                            <p:strVal val="ppt_y"/>
                                          </p:val>
                                        </p:tav>
                                      </p:tavLst>
                                    </p:anim>
                                    <p:set>
                                      <p:cBhvr>
                                        <p:cTn id="55" dur="1" fill="hold">
                                          <p:stCondLst>
                                            <p:cond delay="4999"/>
                                          </p:stCondLst>
                                        </p:cTn>
                                        <p:tgtEl>
                                          <p:spTgt spid="8"/>
                                        </p:tgtEl>
                                        <p:attrNameLst>
                                          <p:attrName>style.visibility</p:attrName>
                                        </p:attrNameLst>
                                      </p:cBhvr>
                                      <p:to>
                                        <p:strVal val="hidden"/>
                                      </p:to>
                                    </p:set>
                                  </p:childTnLst>
                                </p:cTn>
                              </p:par>
                              <p:par>
                                <p:cTn id="56" presetID="2" presetClass="exit" presetSubtype="8" fill="hold" grpId="1" nodeType="withEffect">
                                  <p:stCondLst>
                                    <p:cond delay="0"/>
                                  </p:stCondLst>
                                  <p:childTnLst>
                                    <p:anim calcmode="lin" valueType="num">
                                      <p:cBhvr additive="base">
                                        <p:cTn id="57" dur="5000"/>
                                        <p:tgtEl>
                                          <p:spTgt spid="9"/>
                                        </p:tgtEl>
                                        <p:attrNameLst>
                                          <p:attrName>ppt_x</p:attrName>
                                        </p:attrNameLst>
                                      </p:cBhvr>
                                      <p:tavLst>
                                        <p:tav tm="0">
                                          <p:val>
                                            <p:strVal val="ppt_x"/>
                                          </p:val>
                                        </p:tav>
                                        <p:tav tm="100000">
                                          <p:val>
                                            <p:strVal val="0-ppt_w/2"/>
                                          </p:val>
                                        </p:tav>
                                      </p:tavLst>
                                    </p:anim>
                                    <p:anim calcmode="lin" valueType="num">
                                      <p:cBhvr additive="base">
                                        <p:cTn id="58" dur="5000"/>
                                        <p:tgtEl>
                                          <p:spTgt spid="9"/>
                                        </p:tgtEl>
                                        <p:attrNameLst>
                                          <p:attrName>ppt_y</p:attrName>
                                        </p:attrNameLst>
                                      </p:cBhvr>
                                      <p:tavLst>
                                        <p:tav tm="0">
                                          <p:val>
                                            <p:strVal val="ppt_y"/>
                                          </p:val>
                                        </p:tav>
                                        <p:tav tm="100000">
                                          <p:val>
                                            <p:strVal val="ppt_y"/>
                                          </p:val>
                                        </p:tav>
                                      </p:tavLst>
                                    </p:anim>
                                    <p:set>
                                      <p:cBhvr>
                                        <p:cTn id="59" dur="1" fill="hold">
                                          <p:stCondLst>
                                            <p:cond delay="4999"/>
                                          </p:stCondLst>
                                        </p:cTn>
                                        <p:tgtEl>
                                          <p:spTgt spid="9"/>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5000"/>
                                        <p:tgtEl>
                                          <p:spTgt spid="10"/>
                                        </p:tgtEl>
                                        <p:attrNameLst>
                                          <p:attrName>ppt_x</p:attrName>
                                        </p:attrNameLst>
                                      </p:cBhvr>
                                      <p:tavLst>
                                        <p:tav tm="0">
                                          <p:val>
                                            <p:strVal val="ppt_x"/>
                                          </p:val>
                                        </p:tav>
                                        <p:tav tm="100000">
                                          <p:val>
                                            <p:strVal val="1+ppt_w/2"/>
                                          </p:val>
                                        </p:tav>
                                      </p:tavLst>
                                    </p:anim>
                                    <p:anim calcmode="lin" valueType="num">
                                      <p:cBhvr additive="base">
                                        <p:cTn id="62" dur="5000"/>
                                        <p:tgtEl>
                                          <p:spTgt spid="10"/>
                                        </p:tgtEl>
                                        <p:attrNameLst>
                                          <p:attrName>ppt_y</p:attrName>
                                        </p:attrNameLst>
                                      </p:cBhvr>
                                      <p:tavLst>
                                        <p:tav tm="0">
                                          <p:val>
                                            <p:strVal val="ppt_y"/>
                                          </p:val>
                                        </p:tav>
                                        <p:tav tm="100000">
                                          <p:val>
                                            <p:strVal val="ppt_y"/>
                                          </p:val>
                                        </p:tav>
                                      </p:tavLst>
                                    </p:anim>
                                    <p:set>
                                      <p:cBhvr>
                                        <p:cTn id="63" dur="1" fill="hold">
                                          <p:stCondLst>
                                            <p:cond delay="4999"/>
                                          </p:stCondLst>
                                        </p:cTn>
                                        <p:tgtEl>
                                          <p:spTgt spid="10"/>
                                        </p:tgtEl>
                                        <p:attrNameLst>
                                          <p:attrName>style.visibility</p:attrName>
                                        </p:attrNameLst>
                                      </p:cBhvr>
                                      <p:to>
                                        <p:strVal val="hidden"/>
                                      </p:to>
                                    </p:set>
                                  </p:childTnLst>
                                </p:cTn>
                              </p:par>
                              <p:par>
                                <p:cTn id="64" presetID="2" presetClass="exit" presetSubtype="8" fill="hold" grpId="1" nodeType="withEffect">
                                  <p:stCondLst>
                                    <p:cond delay="0"/>
                                  </p:stCondLst>
                                  <p:childTnLst>
                                    <p:anim calcmode="lin" valueType="num">
                                      <p:cBhvr additive="base">
                                        <p:cTn id="65" dur="5000"/>
                                        <p:tgtEl>
                                          <p:spTgt spid="11"/>
                                        </p:tgtEl>
                                        <p:attrNameLst>
                                          <p:attrName>ppt_x</p:attrName>
                                        </p:attrNameLst>
                                      </p:cBhvr>
                                      <p:tavLst>
                                        <p:tav tm="0">
                                          <p:val>
                                            <p:strVal val="ppt_x"/>
                                          </p:val>
                                        </p:tav>
                                        <p:tav tm="100000">
                                          <p:val>
                                            <p:strVal val="0-ppt_w/2"/>
                                          </p:val>
                                        </p:tav>
                                      </p:tavLst>
                                    </p:anim>
                                    <p:anim calcmode="lin" valueType="num">
                                      <p:cBhvr additive="base">
                                        <p:cTn id="66" dur="5000"/>
                                        <p:tgtEl>
                                          <p:spTgt spid="11"/>
                                        </p:tgtEl>
                                        <p:attrNameLst>
                                          <p:attrName>ppt_y</p:attrName>
                                        </p:attrNameLst>
                                      </p:cBhvr>
                                      <p:tavLst>
                                        <p:tav tm="0">
                                          <p:val>
                                            <p:strVal val="ppt_y"/>
                                          </p:val>
                                        </p:tav>
                                        <p:tav tm="100000">
                                          <p:val>
                                            <p:strVal val="ppt_y"/>
                                          </p:val>
                                        </p:tav>
                                      </p:tavLst>
                                    </p:anim>
                                    <p:set>
                                      <p:cBhvr>
                                        <p:cTn id="67" dur="1" fill="hold">
                                          <p:stCondLst>
                                            <p:cond delay="4999"/>
                                          </p:stCondLst>
                                        </p:cTn>
                                        <p:tgtEl>
                                          <p:spTgt spid="11"/>
                                        </p:tgtEl>
                                        <p:attrNameLst>
                                          <p:attrName>style.visibility</p:attrName>
                                        </p:attrNameLst>
                                      </p:cBhvr>
                                      <p:to>
                                        <p:strVal val="hidden"/>
                                      </p:to>
                                    </p:set>
                                  </p:childTnLst>
                                </p:cTn>
                              </p:par>
                              <p:par>
                                <p:cTn id="68" presetID="10" presetClass="entr" presetSubtype="0"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fade">
                                      <p:cBhvr>
                                        <p:cTn id="70" dur="5000"/>
                                        <p:tgtEl>
                                          <p:spTgt spid="4"/>
                                        </p:tgtEl>
                                      </p:cBhvr>
                                    </p:animEffect>
                                  </p:childTnLst>
                                </p:cTn>
                              </p:par>
                              <p:par>
                                <p:cTn id="71" presetID="23" presetClass="entr" presetSubtype="272"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5000" fill="hold"/>
                                        <p:tgtEl>
                                          <p:spTgt spid="4"/>
                                        </p:tgtEl>
                                        <p:attrNameLst>
                                          <p:attrName>ppt_w</p:attrName>
                                        </p:attrNameLst>
                                      </p:cBhvr>
                                      <p:tavLst>
                                        <p:tav tm="0">
                                          <p:val>
                                            <p:strVal val="2/3*#ppt_w"/>
                                          </p:val>
                                        </p:tav>
                                        <p:tav tm="100000">
                                          <p:val>
                                            <p:strVal val="#ppt_w"/>
                                          </p:val>
                                        </p:tav>
                                      </p:tavLst>
                                    </p:anim>
                                    <p:anim calcmode="lin" valueType="num">
                                      <p:cBhvr>
                                        <p:cTn id="74" dur="5000" fill="hold"/>
                                        <p:tgtEl>
                                          <p:spTgt spid="4"/>
                                        </p:tgtEl>
                                        <p:attrNameLst>
                                          <p:attrName>ppt_h</p:attrName>
                                        </p:attrNameLst>
                                      </p:cBhvr>
                                      <p:tavLst>
                                        <p:tav tm="0">
                                          <p:val>
                                            <p:strVal val="2/3*#ppt_h"/>
                                          </p:val>
                                        </p:tav>
                                        <p:tav tm="100000">
                                          <p:val>
                                            <p:strVal val="#ppt_h"/>
                                          </p:val>
                                        </p:tav>
                                      </p:tavLst>
                                    </p:anim>
                                  </p:childTnLst>
                                </p:cTn>
                              </p:par>
                            </p:childTnLst>
                          </p:cTn>
                        </p:par>
                        <p:par>
                          <p:cTn id="75" fill="hold">
                            <p:stCondLst>
                              <p:cond delay="5000"/>
                            </p:stCondLst>
                            <p:childTnLst>
                              <p:par>
                                <p:cTn id="76" presetID="17" presetClass="entr" presetSubtype="10" fill="hold" grpId="0" nodeType="after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p:cTn id="78" dur="2000" fill="hold"/>
                                        <p:tgtEl>
                                          <p:spTgt spid="12"/>
                                        </p:tgtEl>
                                        <p:attrNameLst>
                                          <p:attrName>ppt_w</p:attrName>
                                        </p:attrNameLst>
                                      </p:cBhvr>
                                      <p:tavLst>
                                        <p:tav tm="0">
                                          <p:val>
                                            <p:fltVal val="0"/>
                                          </p:val>
                                        </p:tav>
                                        <p:tav tm="100000">
                                          <p:val>
                                            <p:strVal val="#ppt_w"/>
                                          </p:val>
                                        </p:tav>
                                      </p:tavLst>
                                    </p:anim>
                                    <p:anim calcmode="lin" valueType="num">
                                      <p:cBhvr>
                                        <p:cTn id="7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7c03812.jpg"/>
          <p:cNvPicPr>
            <a:picLocks noGrp="1" noChangeAspect="1"/>
          </p:cNvPicPr>
          <p:nvPr>
            <p:ph idx="1"/>
          </p:nvPr>
        </p:nvPicPr>
        <p:blipFill>
          <a:blip r:embed="rId2"/>
          <a:srcRect/>
          <a:stretch>
            <a:fillRect/>
          </a:stretch>
        </p:blipFill>
        <p:spPr>
          <a:xfrm>
            <a:off x="0" y="0"/>
            <a:ext cx="9144000" cy="6858000"/>
          </a:xfrm>
        </p:spPr>
      </p:pic>
      <p:sp>
        <p:nvSpPr>
          <p:cNvPr id="9" name="8 Rectángulo"/>
          <p:cNvSpPr/>
          <p:nvPr/>
        </p:nvSpPr>
        <p:spPr>
          <a:xfrm>
            <a:off x="0" y="0"/>
            <a:ext cx="9144000" cy="6858000"/>
          </a:xfrm>
          <a:prstGeom prst="rect">
            <a:avLst/>
          </a:prstGeom>
          <a:solidFill>
            <a:srgbClr val="413B6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rgbClr val="FF66CC">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9c6fd77a.png"/>
          <p:cNvPicPr>
            <a:picLocks noChangeAspect="1"/>
          </p:cNvPicPr>
          <p:nvPr/>
        </p:nvPicPr>
        <p:blipFill>
          <a:blip r:embed="rId3"/>
          <a:stretch>
            <a:fillRect/>
          </a:stretch>
        </p:blipFill>
        <p:spPr>
          <a:xfrm flipH="1">
            <a:off x="4714812" y="714356"/>
            <a:ext cx="4429188" cy="6143644"/>
          </a:xfrm>
          <a:prstGeom prst="rect">
            <a:avLst/>
          </a:prstGeom>
        </p:spPr>
      </p:pic>
      <p:sp>
        <p:nvSpPr>
          <p:cNvPr id="7" name="6 CuadroTexto"/>
          <p:cNvSpPr txBox="1"/>
          <p:nvPr/>
        </p:nvSpPr>
        <p:spPr>
          <a:xfrm>
            <a:off x="2214546" y="571480"/>
            <a:ext cx="3500461" cy="1754326"/>
          </a:xfrm>
          <a:prstGeom prst="rect">
            <a:avLst/>
          </a:prstGeom>
          <a:noFill/>
        </p:spPr>
        <p:txBody>
          <a:bodyPr wrap="square" rtlCol="0">
            <a:spAutoFit/>
          </a:bodyPr>
          <a:lstStyle/>
          <a:p>
            <a:pPr algn="ctr"/>
            <a:r>
              <a:rPr lang="es-ES" b="1" dirty="0" smtClean="0">
                <a:effectLst>
                  <a:outerShdw blurRad="38100" dist="38100" dir="2700000" algn="tl">
                    <a:srgbClr val="000000">
                      <a:alpha val="43137"/>
                    </a:srgbClr>
                  </a:outerShdw>
                </a:effectLst>
                <a:latin typeface="Harrington" pitchFamily="82" charset="0"/>
              </a:rPr>
              <a:t>Mi conciencia no me dejaba tranquilo ,sabía que no hice lo que ella me dictaba ,lo que vi en mi niñez que hacia mi </a:t>
            </a:r>
            <a:r>
              <a:rPr lang="es-ES" b="1" dirty="0" smtClean="0">
                <a:effectLst>
                  <a:outerShdw blurRad="38100" dist="38100" dir="2700000" algn="tl">
                    <a:srgbClr val="000000">
                      <a:alpha val="43137"/>
                    </a:srgbClr>
                  </a:outerShdw>
                </a:effectLst>
                <a:latin typeface="Harrington" pitchFamily="82" charset="0"/>
              </a:rPr>
              <a:t>familia, durante </a:t>
            </a:r>
            <a:r>
              <a:rPr lang="es-ES" b="1" dirty="0" smtClean="0">
                <a:effectLst>
                  <a:outerShdw blurRad="38100" dist="38100" dir="2700000" algn="tl">
                    <a:srgbClr val="000000">
                      <a:alpha val="43137"/>
                    </a:srgbClr>
                  </a:outerShdw>
                </a:effectLst>
                <a:latin typeface="Harrington" pitchFamily="82" charset="0"/>
              </a:rPr>
              <a:t>toda la noche recordaba la cara de esa persona </a:t>
            </a:r>
            <a:endParaRPr lang="es-ES"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3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10"/>
                                        </p:tgtEl>
                                        <p:attrNameLst>
                                          <p:attrName>ppt_x</p:attrName>
                                        </p:attrNameLst>
                                      </p:cBhvr>
                                      <p:tavLst>
                                        <p:tav tm="0">
                                          <p:val>
                                            <p:strVal val="ppt_x"/>
                                          </p:val>
                                        </p:tav>
                                        <p:tav tm="100000">
                                          <p:val>
                                            <p:strVal val="ppt_x+ppt_w/2"/>
                                          </p:val>
                                        </p:tav>
                                      </p:tavLst>
                                    </p:anim>
                                    <p:anim calcmode="lin" valueType="num">
                                      <p:cBhvr>
                                        <p:cTn id="16" dur="5000"/>
                                        <p:tgtEl>
                                          <p:spTgt spid="10"/>
                                        </p:tgtEl>
                                        <p:attrNameLst>
                                          <p:attrName>ppt_y</p:attrName>
                                        </p:attrNameLst>
                                      </p:cBhvr>
                                      <p:tavLst>
                                        <p:tav tm="0">
                                          <p:val>
                                            <p:strVal val="ppt_y"/>
                                          </p:val>
                                        </p:tav>
                                        <p:tav tm="100000">
                                          <p:val>
                                            <p:strVal val="ppt_y"/>
                                          </p:val>
                                        </p:tav>
                                      </p:tavLst>
                                    </p:anim>
                                    <p:anim calcmode="lin" valueType="num">
                                      <p:cBhvr>
                                        <p:cTn id="17" dur="5000"/>
                                        <p:tgtEl>
                                          <p:spTgt spid="10"/>
                                        </p:tgtEl>
                                        <p:attrNameLst>
                                          <p:attrName>ppt_w</p:attrName>
                                        </p:attrNameLst>
                                      </p:cBhvr>
                                      <p:tavLst>
                                        <p:tav tm="0">
                                          <p:val>
                                            <p:strVal val="ppt_w"/>
                                          </p:val>
                                        </p:tav>
                                        <p:tav tm="100000">
                                          <p:val>
                                            <p:fltVal val="0"/>
                                          </p:val>
                                        </p:tav>
                                      </p:tavLst>
                                    </p:anim>
                                    <p:anim calcmode="lin" valueType="num">
                                      <p:cBhvr>
                                        <p:cTn id="18" dur="5000"/>
                                        <p:tgtEl>
                                          <p:spTgt spid="10"/>
                                        </p:tgtEl>
                                        <p:attrNameLst>
                                          <p:attrName>ppt_h</p:attrName>
                                        </p:attrNameLst>
                                      </p:cBhvr>
                                      <p:tavLst>
                                        <p:tav tm="0">
                                          <p:val>
                                            <p:strVal val="ppt_h"/>
                                          </p:val>
                                        </p:tav>
                                        <p:tav tm="100000">
                                          <p:val>
                                            <p:strVal val="ppt_h"/>
                                          </p:val>
                                        </p:tav>
                                      </p:tavLst>
                                    </p:anim>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7" presetClass="entr" presetSubtype="1"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ppt_x</p:attrName>
                                        </p:attrNameLst>
                                      </p:cBhvr>
                                      <p:tavLst>
                                        <p:tav tm="0">
                                          <p:val>
                                            <p:strVal val="#ppt_x"/>
                                          </p:val>
                                        </p:tav>
                                        <p:tav tm="100000">
                                          <p:val>
                                            <p:strVal val="#ppt_x"/>
                                          </p:val>
                                        </p:tav>
                                      </p:tavLst>
                                    </p:anim>
                                    <p:anim calcmode="lin" valueType="num">
                                      <p:cBhvr>
                                        <p:cTn id="26" dur="5000" fill="hold"/>
                                        <p:tgtEl>
                                          <p:spTgt spid="4"/>
                                        </p:tgtEl>
                                        <p:attrNameLst>
                                          <p:attrName>ppt_y</p:attrName>
                                        </p:attrNameLst>
                                      </p:cBhvr>
                                      <p:tavLst>
                                        <p:tav tm="0">
                                          <p:val>
                                            <p:strVal val="#ppt_y-#ppt_h/2"/>
                                          </p:val>
                                        </p:tav>
                                        <p:tav tm="100000">
                                          <p:val>
                                            <p:strVal val="#ppt_y"/>
                                          </p:val>
                                        </p:tav>
                                      </p:tavLst>
                                    </p:anim>
                                    <p:anim calcmode="lin" valueType="num">
                                      <p:cBhvr>
                                        <p:cTn id="27" dur="5000" fill="hold"/>
                                        <p:tgtEl>
                                          <p:spTgt spid="4"/>
                                        </p:tgtEl>
                                        <p:attrNameLst>
                                          <p:attrName>ppt_w</p:attrName>
                                        </p:attrNameLst>
                                      </p:cBhvr>
                                      <p:tavLst>
                                        <p:tav tm="0">
                                          <p:val>
                                            <p:strVal val="#ppt_w"/>
                                          </p:val>
                                        </p:tav>
                                        <p:tav tm="100000">
                                          <p:val>
                                            <p:strVal val="#ppt_w"/>
                                          </p:val>
                                        </p:tav>
                                      </p:tavLst>
                                    </p:anim>
                                    <p:anim calcmode="lin" valueType="num">
                                      <p:cBhvr>
                                        <p:cTn id="28" dur="5000" fill="hold"/>
                                        <p:tgtEl>
                                          <p:spTgt spid="4"/>
                                        </p:tgtEl>
                                        <p:attrNameLst>
                                          <p:attrName>ppt_h</p:attrName>
                                        </p:attrNameLst>
                                      </p:cBhvr>
                                      <p:tavLst>
                                        <p:tav tm="0">
                                          <p:val>
                                            <p:fltVal val="0"/>
                                          </p:val>
                                        </p:tav>
                                        <p:tav tm="100000">
                                          <p:val>
                                            <p:strVal val="#ppt_h"/>
                                          </p:val>
                                        </p:tav>
                                      </p:tavLst>
                                    </p:anim>
                                  </p:childTnLst>
                                </p:cTn>
                              </p:par>
                              <p:par>
                                <p:cTn id="29" presetID="8" presetClass="entr" presetSubtype="3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diamond(out)">
                                      <p:cBhvr>
                                        <p:cTn id="31" dur="5000"/>
                                        <p:tgtEl>
                                          <p:spTgt spid="4"/>
                                        </p:tgtEl>
                                      </p:cBhvr>
                                    </p:animEffect>
                                  </p:childTnLst>
                                </p:cTn>
                              </p:par>
                            </p:childTnLst>
                          </p:cTn>
                        </p:par>
                        <p:par>
                          <p:cTn id="32" fill="hold">
                            <p:stCondLst>
                              <p:cond delay="5000"/>
                            </p:stCondLst>
                            <p:childTnLst>
                              <p:par>
                                <p:cTn id="33" presetID="10" presetClass="entr" presetSubtype="0"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2000"/>
                                        <p:tgtEl>
                                          <p:spTgt spid="6"/>
                                        </p:tgtEl>
                                      </p:cBhvr>
                                    </p:animEffect>
                                  </p:childTnLst>
                                </p:cTn>
                              </p:par>
                            </p:childTnLst>
                          </p:cTn>
                        </p:par>
                        <p:par>
                          <p:cTn id="36" fill="hold">
                            <p:stCondLst>
                              <p:cond delay="7000"/>
                            </p:stCondLst>
                            <p:childTnLst>
                              <p:par>
                                <p:cTn id="37" presetID="17" presetClass="entr" presetSubtype="10"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2000" fill="hold"/>
                                        <p:tgtEl>
                                          <p:spTgt spid="7"/>
                                        </p:tgtEl>
                                        <p:attrNameLst>
                                          <p:attrName>ppt_w</p:attrName>
                                        </p:attrNameLst>
                                      </p:cBhvr>
                                      <p:tavLst>
                                        <p:tav tm="0">
                                          <p:val>
                                            <p:fltVal val="0"/>
                                          </p:val>
                                        </p:tav>
                                        <p:tav tm="100000">
                                          <p:val>
                                            <p:strVal val="#ppt_w"/>
                                          </p:val>
                                        </p:tav>
                                      </p:tavLst>
                                    </p:anim>
                                    <p:anim calcmode="lin" valueType="num">
                                      <p:cBhvr>
                                        <p:cTn id="40"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1" y="-1"/>
            <a:ext cx="9144001" cy="6834753"/>
          </a:xfrm>
        </p:spPr>
        <p:txBody>
          <a:bodyPr/>
          <a:lstStyle/>
          <a:p>
            <a:endParaRPr lang="es-ES" dirty="0"/>
          </a:p>
        </p:txBody>
      </p:sp>
      <p:pic>
        <p:nvPicPr>
          <p:cNvPr id="4" name="3 Imagen" descr="417ae634.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flipV="1">
            <a:off x="0" y="0"/>
            <a:ext cx="4714876" cy="6858000"/>
          </a:xfrm>
          <a:prstGeom prst="rtTriangle">
            <a:avLst/>
          </a:prstGeom>
          <a:solidFill>
            <a:srgbClr val="00682F">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4786314" y="0"/>
            <a:ext cx="4357686" cy="6858000"/>
          </a:xfrm>
          <a:prstGeom prst="rtTriangle">
            <a:avLst/>
          </a:prstGeom>
          <a:solidFill>
            <a:srgbClr val="00682F">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0" y="0"/>
            <a:ext cx="9144000" cy="6858000"/>
          </a:xfrm>
          <a:prstGeom prst="triangle">
            <a:avLst>
              <a:gd name="adj" fmla="val 51842"/>
            </a:avLst>
          </a:prstGeom>
          <a:solidFill>
            <a:srgbClr val="C0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491bff82.gif"/>
          <p:cNvPicPr>
            <a:picLocks noChangeAspect="1"/>
          </p:cNvPicPr>
          <p:nvPr/>
        </p:nvPicPr>
        <p:blipFill>
          <a:blip r:embed="rId3" cstate="screen"/>
          <a:stretch>
            <a:fillRect/>
          </a:stretch>
        </p:blipFill>
        <p:spPr>
          <a:xfrm>
            <a:off x="4429124" y="785794"/>
            <a:ext cx="571504" cy="718989"/>
          </a:xfrm>
          <a:prstGeom prst="rect">
            <a:avLst/>
          </a:prstGeom>
        </p:spPr>
      </p:pic>
      <p:pic>
        <p:nvPicPr>
          <p:cNvPr id="9" name="8 Imagen" descr="491bff82.gif"/>
          <p:cNvPicPr>
            <a:picLocks noChangeAspect="1"/>
          </p:cNvPicPr>
          <p:nvPr/>
        </p:nvPicPr>
        <p:blipFill>
          <a:blip r:embed="rId3" cstate="screen"/>
          <a:stretch>
            <a:fillRect/>
          </a:stretch>
        </p:blipFill>
        <p:spPr>
          <a:xfrm>
            <a:off x="4857752" y="1643050"/>
            <a:ext cx="571504" cy="718989"/>
          </a:xfrm>
          <a:prstGeom prst="rect">
            <a:avLst/>
          </a:prstGeom>
        </p:spPr>
      </p:pic>
      <p:pic>
        <p:nvPicPr>
          <p:cNvPr id="10" name="9 Imagen" descr="491bff82.gif"/>
          <p:cNvPicPr>
            <a:picLocks noChangeAspect="1"/>
          </p:cNvPicPr>
          <p:nvPr/>
        </p:nvPicPr>
        <p:blipFill>
          <a:blip r:embed="rId3" cstate="screen"/>
          <a:stretch>
            <a:fillRect/>
          </a:stretch>
        </p:blipFill>
        <p:spPr>
          <a:xfrm>
            <a:off x="3929058" y="1857364"/>
            <a:ext cx="571504" cy="718989"/>
          </a:xfrm>
          <a:prstGeom prst="rect">
            <a:avLst/>
          </a:prstGeom>
        </p:spPr>
      </p:pic>
      <p:pic>
        <p:nvPicPr>
          <p:cNvPr id="11" name="10 Imagen" descr="491bff82.gif"/>
          <p:cNvPicPr>
            <a:picLocks noChangeAspect="1"/>
          </p:cNvPicPr>
          <p:nvPr/>
        </p:nvPicPr>
        <p:blipFill>
          <a:blip r:embed="rId3" cstate="screen"/>
          <a:stretch>
            <a:fillRect/>
          </a:stretch>
        </p:blipFill>
        <p:spPr>
          <a:xfrm>
            <a:off x="4500562" y="2071678"/>
            <a:ext cx="571504" cy="718989"/>
          </a:xfrm>
          <a:prstGeom prst="rect">
            <a:avLst/>
          </a:prstGeom>
        </p:spPr>
      </p:pic>
      <p:pic>
        <p:nvPicPr>
          <p:cNvPr id="12" name="11 Imagen" descr="491bff82.gif"/>
          <p:cNvPicPr>
            <a:picLocks noChangeAspect="1"/>
          </p:cNvPicPr>
          <p:nvPr/>
        </p:nvPicPr>
        <p:blipFill>
          <a:blip r:embed="rId3" cstate="screen"/>
          <a:stretch>
            <a:fillRect/>
          </a:stretch>
        </p:blipFill>
        <p:spPr>
          <a:xfrm>
            <a:off x="5000628" y="2428868"/>
            <a:ext cx="571504" cy="718989"/>
          </a:xfrm>
          <a:prstGeom prst="rect">
            <a:avLst/>
          </a:prstGeom>
        </p:spPr>
      </p:pic>
      <p:pic>
        <p:nvPicPr>
          <p:cNvPr id="13" name="12 Imagen" descr="491bff82.gif"/>
          <p:cNvPicPr>
            <a:picLocks noChangeAspect="1"/>
          </p:cNvPicPr>
          <p:nvPr/>
        </p:nvPicPr>
        <p:blipFill>
          <a:blip r:embed="rId3" cstate="screen"/>
          <a:stretch>
            <a:fillRect/>
          </a:stretch>
        </p:blipFill>
        <p:spPr>
          <a:xfrm>
            <a:off x="3714744" y="2500306"/>
            <a:ext cx="571504" cy="718989"/>
          </a:xfrm>
          <a:prstGeom prst="rect">
            <a:avLst/>
          </a:prstGeom>
        </p:spPr>
      </p:pic>
      <p:pic>
        <p:nvPicPr>
          <p:cNvPr id="14" name="13 Imagen" descr="491bff82.gif"/>
          <p:cNvPicPr>
            <a:picLocks noChangeAspect="1"/>
          </p:cNvPicPr>
          <p:nvPr/>
        </p:nvPicPr>
        <p:blipFill>
          <a:blip r:embed="rId3" cstate="screen"/>
          <a:stretch>
            <a:fillRect/>
          </a:stretch>
        </p:blipFill>
        <p:spPr>
          <a:xfrm>
            <a:off x="4357686" y="2571744"/>
            <a:ext cx="571504" cy="718989"/>
          </a:xfrm>
          <a:prstGeom prst="rect">
            <a:avLst/>
          </a:prstGeom>
        </p:spPr>
      </p:pic>
      <p:pic>
        <p:nvPicPr>
          <p:cNvPr id="15" name="14 Imagen" descr="491bff82.gif"/>
          <p:cNvPicPr>
            <a:picLocks noChangeAspect="1"/>
          </p:cNvPicPr>
          <p:nvPr/>
        </p:nvPicPr>
        <p:blipFill>
          <a:blip r:embed="rId3" cstate="screen"/>
          <a:stretch>
            <a:fillRect/>
          </a:stretch>
        </p:blipFill>
        <p:spPr>
          <a:xfrm>
            <a:off x="5500694" y="3286124"/>
            <a:ext cx="571504" cy="718989"/>
          </a:xfrm>
          <a:prstGeom prst="rect">
            <a:avLst/>
          </a:prstGeom>
        </p:spPr>
      </p:pic>
      <p:pic>
        <p:nvPicPr>
          <p:cNvPr id="16" name="15 Imagen" descr="491bff82.gif"/>
          <p:cNvPicPr>
            <a:picLocks noChangeAspect="1"/>
          </p:cNvPicPr>
          <p:nvPr/>
        </p:nvPicPr>
        <p:blipFill>
          <a:blip r:embed="rId3" cstate="screen"/>
          <a:stretch>
            <a:fillRect/>
          </a:stretch>
        </p:blipFill>
        <p:spPr>
          <a:xfrm>
            <a:off x="4929190" y="3429000"/>
            <a:ext cx="571504" cy="718989"/>
          </a:xfrm>
          <a:prstGeom prst="rect">
            <a:avLst/>
          </a:prstGeom>
        </p:spPr>
      </p:pic>
      <p:pic>
        <p:nvPicPr>
          <p:cNvPr id="17" name="16 Imagen" descr="491bff82.gif"/>
          <p:cNvPicPr>
            <a:picLocks noChangeAspect="1"/>
          </p:cNvPicPr>
          <p:nvPr/>
        </p:nvPicPr>
        <p:blipFill>
          <a:blip r:embed="rId3" cstate="screen"/>
          <a:stretch>
            <a:fillRect/>
          </a:stretch>
        </p:blipFill>
        <p:spPr>
          <a:xfrm>
            <a:off x="4286248" y="3286124"/>
            <a:ext cx="571504" cy="718989"/>
          </a:xfrm>
          <a:prstGeom prst="rect">
            <a:avLst/>
          </a:prstGeom>
        </p:spPr>
      </p:pic>
      <p:pic>
        <p:nvPicPr>
          <p:cNvPr id="18" name="17 Imagen" descr="491bff82.gif"/>
          <p:cNvPicPr>
            <a:picLocks noChangeAspect="1"/>
          </p:cNvPicPr>
          <p:nvPr/>
        </p:nvPicPr>
        <p:blipFill>
          <a:blip r:embed="rId3" cstate="screen"/>
          <a:stretch>
            <a:fillRect/>
          </a:stretch>
        </p:blipFill>
        <p:spPr>
          <a:xfrm>
            <a:off x="3643306" y="3429000"/>
            <a:ext cx="571504" cy="718989"/>
          </a:xfrm>
          <a:prstGeom prst="rect">
            <a:avLst/>
          </a:prstGeom>
        </p:spPr>
      </p:pic>
      <p:pic>
        <p:nvPicPr>
          <p:cNvPr id="19" name="18 Imagen" descr="491bff82.gif"/>
          <p:cNvPicPr>
            <a:picLocks noChangeAspect="1"/>
          </p:cNvPicPr>
          <p:nvPr/>
        </p:nvPicPr>
        <p:blipFill>
          <a:blip r:embed="rId3" cstate="screen"/>
          <a:stretch>
            <a:fillRect/>
          </a:stretch>
        </p:blipFill>
        <p:spPr>
          <a:xfrm>
            <a:off x="3428992" y="4143380"/>
            <a:ext cx="571504" cy="718989"/>
          </a:xfrm>
          <a:prstGeom prst="rect">
            <a:avLst/>
          </a:prstGeom>
        </p:spPr>
      </p:pic>
      <p:pic>
        <p:nvPicPr>
          <p:cNvPr id="20" name="19 Imagen" descr="491bff82.gif"/>
          <p:cNvPicPr>
            <a:picLocks noChangeAspect="1"/>
          </p:cNvPicPr>
          <p:nvPr/>
        </p:nvPicPr>
        <p:blipFill>
          <a:blip r:embed="rId3" cstate="screen"/>
          <a:stretch>
            <a:fillRect/>
          </a:stretch>
        </p:blipFill>
        <p:spPr>
          <a:xfrm>
            <a:off x="3143240" y="4643446"/>
            <a:ext cx="571504" cy="718989"/>
          </a:xfrm>
          <a:prstGeom prst="rect">
            <a:avLst/>
          </a:prstGeom>
        </p:spPr>
      </p:pic>
      <p:pic>
        <p:nvPicPr>
          <p:cNvPr id="21" name="20 Imagen" descr="491bff82.gif"/>
          <p:cNvPicPr>
            <a:picLocks noChangeAspect="1"/>
          </p:cNvPicPr>
          <p:nvPr/>
        </p:nvPicPr>
        <p:blipFill>
          <a:blip r:embed="rId3" cstate="screen"/>
          <a:stretch>
            <a:fillRect/>
          </a:stretch>
        </p:blipFill>
        <p:spPr>
          <a:xfrm>
            <a:off x="4214810" y="3929066"/>
            <a:ext cx="571504" cy="718989"/>
          </a:xfrm>
          <a:prstGeom prst="rect">
            <a:avLst/>
          </a:prstGeom>
        </p:spPr>
      </p:pic>
      <p:pic>
        <p:nvPicPr>
          <p:cNvPr id="22" name="21 Imagen" descr="491bff82.gif"/>
          <p:cNvPicPr>
            <a:picLocks noChangeAspect="1"/>
          </p:cNvPicPr>
          <p:nvPr/>
        </p:nvPicPr>
        <p:blipFill>
          <a:blip r:embed="rId3" cstate="screen"/>
          <a:stretch>
            <a:fillRect/>
          </a:stretch>
        </p:blipFill>
        <p:spPr>
          <a:xfrm>
            <a:off x="4929190" y="4214818"/>
            <a:ext cx="571504" cy="718989"/>
          </a:xfrm>
          <a:prstGeom prst="rect">
            <a:avLst/>
          </a:prstGeom>
        </p:spPr>
      </p:pic>
      <p:pic>
        <p:nvPicPr>
          <p:cNvPr id="23" name="22 Imagen" descr="491bff82.gif"/>
          <p:cNvPicPr>
            <a:picLocks noChangeAspect="1"/>
          </p:cNvPicPr>
          <p:nvPr/>
        </p:nvPicPr>
        <p:blipFill>
          <a:blip r:embed="rId3" cstate="screen"/>
          <a:stretch>
            <a:fillRect/>
          </a:stretch>
        </p:blipFill>
        <p:spPr>
          <a:xfrm>
            <a:off x="5786446" y="4000504"/>
            <a:ext cx="571504" cy="718989"/>
          </a:xfrm>
          <a:prstGeom prst="rect">
            <a:avLst/>
          </a:prstGeom>
        </p:spPr>
      </p:pic>
      <p:pic>
        <p:nvPicPr>
          <p:cNvPr id="24" name="23 Imagen" descr="491bff82.gif"/>
          <p:cNvPicPr>
            <a:picLocks noChangeAspect="1"/>
          </p:cNvPicPr>
          <p:nvPr/>
        </p:nvPicPr>
        <p:blipFill>
          <a:blip r:embed="rId3" cstate="screen"/>
          <a:stretch>
            <a:fillRect/>
          </a:stretch>
        </p:blipFill>
        <p:spPr>
          <a:xfrm>
            <a:off x="4286248" y="4643446"/>
            <a:ext cx="571504" cy="718989"/>
          </a:xfrm>
          <a:prstGeom prst="rect">
            <a:avLst/>
          </a:prstGeom>
        </p:spPr>
      </p:pic>
      <p:pic>
        <p:nvPicPr>
          <p:cNvPr id="25" name="24 Imagen" descr="491bff82.gif"/>
          <p:cNvPicPr>
            <a:picLocks noChangeAspect="1"/>
          </p:cNvPicPr>
          <p:nvPr/>
        </p:nvPicPr>
        <p:blipFill>
          <a:blip r:embed="rId3" cstate="screen"/>
          <a:stretch>
            <a:fillRect/>
          </a:stretch>
        </p:blipFill>
        <p:spPr>
          <a:xfrm>
            <a:off x="2500298" y="5500702"/>
            <a:ext cx="571504" cy="718989"/>
          </a:xfrm>
          <a:prstGeom prst="rect">
            <a:avLst/>
          </a:prstGeom>
        </p:spPr>
      </p:pic>
      <p:pic>
        <p:nvPicPr>
          <p:cNvPr id="26" name="25 Imagen" descr="491bff82.gif"/>
          <p:cNvPicPr>
            <a:picLocks noChangeAspect="1"/>
          </p:cNvPicPr>
          <p:nvPr/>
        </p:nvPicPr>
        <p:blipFill>
          <a:blip r:embed="rId3" cstate="screen"/>
          <a:stretch>
            <a:fillRect/>
          </a:stretch>
        </p:blipFill>
        <p:spPr>
          <a:xfrm>
            <a:off x="4786314" y="5643578"/>
            <a:ext cx="571504" cy="718989"/>
          </a:xfrm>
          <a:prstGeom prst="rect">
            <a:avLst/>
          </a:prstGeom>
        </p:spPr>
      </p:pic>
      <p:pic>
        <p:nvPicPr>
          <p:cNvPr id="27" name="26 Imagen" descr="491bff82.gif"/>
          <p:cNvPicPr>
            <a:picLocks noChangeAspect="1"/>
          </p:cNvPicPr>
          <p:nvPr/>
        </p:nvPicPr>
        <p:blipFill>
          <a:blip r:embed="rId3" cstate="screen"/>
          <a:stretch>
            <a:fillRect/>
          </a:stretch>
        </p:blipFill>
        <p:spPr>
          <a:xfrm>
            <a:off x="5214942" y="4786322"/>
            <a:ext cx="571504" cy="718989"/>
          </a:xfrm>
          <a:prstGeom prst="rect">
            <a:avLst/>
          </a:prstGeom>
        </p:spPr>
      </p:pic>
      <p:pic>
        <p:nvPicPr>
          <p:cNvPr id="28" name="27 Imagen" descr="491bff82.gif"/>
          <p:cNvPicPr>
            <a:picLocks noChangeAspect="1"/>
          </p:cNvPicPr>
          <p:nvPr/>
        </p:nvPicPr>
        <p:blipFill>
          <a:blip r:embed="rId3" cstate="screen"/>
          <a:stretch>
            <a:fillRect/>
          </a:stretch>
        </p:blipFill>
        <p:spPr>
          <a:xfrm>
            <a:off x="6000760" y="4714884"/>
            <a:ext cx="571504" cy="718989"/>
          </a:xfrm>
          <a:prstGeom prst="rect">
            <a:avLst/>
          </a:prstGeom>
        </p:spPr>
      </p:pic>
      <p:pic>
        <p:nvPicPr>
          <p:cNvPr id="29" name="28 Imagen" descr="491bff82.gif"/>
          <p:cNvPicPr>
            <a:picLocks noChangeAspect="1"/>
          </p:cNvPicPr>
          <p:nvPr/>
        </p:nvPicPr>
        <p:blipFill>
          <a:blip r:embed="rId3" cstate="screen"/>
          <a:stretch>
            <a:fillRect/>
          </a:stretch>
        </p:blipFill>
        <p:spPr>
          <a:xfrm>
            <a:off x="3714744" y="5572140"/>
            <a:ext cx="571504" cy="718989"/>
          </a:xfrm>
          <a:prstGeom prst="rect">
            <a:avLst/>
          </a:prstGeom>
        </p:spPr>
      </p:pic>
      <p:pic>
        <p:nvPicPr>
          <p:cNvPr id="30" name="29 Imagen" descr="491bff82.gif"/>
          <p:cNvPicPr>
            <a:picLocks noChangeAspect="1"/>
          </p:cNvPicPr>
          <p:nvPr/>
        </p:nvPicPr>
        <p:blipFill>
          <a:blip r:embed="rId3" cstate="screen"/>
          <a:stretch>
            <a:fillRect/>
          </a:stretch>
        </p:blipFill>
        <p:spPr>
          <a:xfrm>
            <a:off x="6286512" y="5500702"/>
            <a:ext cx="571504" cy="718989"/>
          </a:xfrm>
          <a:prstGeom prst="rect">
            <a:avLst/>
          </a:prstGeom>
        </p:spPr>
      </p:pic>
      <p:sp>
        <p:nvSpPr>
          <p:cNvPr id="31" name="30 CuadroTexto"/>
          <p:cNvSpPr txBox="1"/>
          <p:nvPr/>
        </p:nvSpPr>
        <p:spPr>
          <a:xfrm>
            <a:off x="214282" y="285728"/>
            <a:ext cx="2857520" cy="2585323"/>
          </a:xfrm>
          <a:prstGeom prst="rect">
            <a:avLst/>
          </a:prstGeom>
          <a:noFill/>
        </p:spPr>
        <p:txBody>
          <a:bodyPr wrap="square" rtlCol="0">
            <a:spAutoFit/>
          </a:bodyPr>
          <a:lstStyle/>
          <a:p>
            <a:pPr algn="ctr"/>
            <a:r>
              <a:rPr lang="es-ES" b="1" dirty="0" smtClean="0">
                <a:solidFill>
                  <a:srgbClr val="FFFF00"/>
                </a:solidFill>
                <a:effectLst>
                  <a:outerShdw blurRad="38100" dist="38100" dir="2700000" algn="tl">
                    <a:srgbClr val="000000">
                      <a:alpha val="43137"/>
                    </a:srgbClr>
                  </a:outerShdw>
                </a:effectLst>
                <a:latin typeface="Harrington" pitchFamily="82" charset="0"/>
              </a:rPr>
              <a:t>algo me noto mi familia y me preguntaron que pasaba, les relaté lo sucedido y el comentario común fue que había hecho bien, solo mi hija me dijo que debí hacer lo que mi conciencia me dictaba</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3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2" fill="hold" grpId="0"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5" presetClass="exit" presetSubtype="10" fill="hold" grpId="1" nodeType="withEffect">
                                  <p:stCondLst>
                                    <p:cond delay="0"/>
                                  </p:stCondLst>
                                  <p:childTnLst>
                                    <p:animEffect transition="out" filter="checkerboard(across)">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6" fill="hold" grpId="0"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1+ppt_w/2"/>
                                          </p:val>
                                        </p:tav>
                                      </p:tavLst>
                                    </p:anim>
                                    <p:anim calcmode="lin" valueType="num">
                                      <p:cBhvr additive="base">
                                        <p:cTn id="14" dur="3000"/>
                                        <p:tgtEl>
                                          <p:spTgt spid="6"/>
                                        </p:tgtEl>
                                        <p:attrNameLst>
                                          <p:attrName>ppt_y</p:attrName>
                                        </p:attrNameLst>
                                      </p:cBhvr>
                                      <p:tavLst>
                                        <p:tav tm="0">
                                          <p:val>
                                            <p:strVal val="ppt_y"/>
                                          </p:val>
                                        </p:tav>
                                        <p:tav tm="100000">
                                          <p:val>
                                            <p:strVal val="1+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5" presetClass="exit" presetSubtype="10" fill="hold" grpId="1" nodeType="withEffect">
                                  <p:stCondLst>
                                    <p:cond delay="0"/>
                                  </p:stCondLst>
                                  <p:childTnLst>
                                    <p:animEffect transition="out" filter="checkerboard(across)">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3000"/>
                                        <p:tgtEl>
                                          <p:spTgt spid="7"/>
                                        </p:tgtEl>
                                        <p:attrNameLst>
                                          <p:attrName>ppt_x</p:attrName>
                                        </p:attrNameLst>
                                      </p:cBhvr>
                                      <p:tavLst>
                                        <p:tav tm="0">
                                          <p:val>
                                            <p:strVal val="ppt_x"/>
                                          </p:val>
                                        </p:tav>
                                        <p:tav tm="100000">
                                          <p:val>
                                            <p:strVal val="ppt_x"/>
                                          </p:val>
                                        </p:tav>
                                      </p:tavLst>
                                    </p:anim>
                                    <p:anim calcmode="lin" valueType="num">
                                      <p:cBhvr additive="base">
                                        <p:cTn id="21" dur="3000"/>
                                        <p:tgtEl>
                                          <p:spTgt spid="7"/>
                                        </p:tgtEl>
                                        <p:attrNameLst>
                                          <p:attrName>ppt_y</p:attrName>
                                        </p:attrNameLst>
                                      </p:cBhvr>
                                      <p:tavLst>
                                        <p:tav tm="0">
                                          <p:val>
                                            <p:strVal val="ppt_y"/>
                                          </p:val>
                                        </p:tav>
                                        <p:tav tm="100000">
                                          <p:val>
                                            <p:strVal val="1+ppt_h/2"/>
                                          </p:val>
                                        </p:tav>
                                      </p:tavLst>
                                    </p:anim>
                                    <p:set>
                                      <p:cBhvr>
                                        <p:cTn id="22" dur="1" fill="hold">
                                          <p:stCondLst>
                                            <p:cond delay="2999"/>
                                          </p:stCondLst>
                                        </p:cTn>
                                        <p:tgtEl>
                                          <p:spTgt spid="7"/>
                                        </p:tgtEl>
                                        <p:attrNameLst>
                                          <p:attrName>style.visibility</p:attrName>
                                        </p:attrNameLst>
                                      </p:cBhvr>
                                      <p:to>
                                        <p:strVal val="hidden"/>
                                      </p:to>
                                    </p:set>
                                  </p:childTnLst>
                                </p:cTn>
                              </p:par>
                              <p:par>
                                <p:cTn id="23" presetID="3" presetClass="exit" presetSubtype="5" fill="hold" grpId="1" nodeType="withEffect">
                                  <p:stCondLst>
                                    <p:cond delay="0"/>
                                  </p:stCondLst>
                                  <p:childTnLst>
                                    <p:animEffect transition="out" filter="blinds(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2" presetClass="entr" presetSubtype="1"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3000" fill="hold"/>
                                        <p:tgtEl>
                                          <p:spTgt spid="4"/>
                                        </p:tgtEl>
                                        <p:attrNameLst>
                                          <p:attrName>ppt_x</p:attrName>
                                        </p:attrNameLst>
                                      </p:cBhvr>
                                      <p:tavLst>
                                        <p:tav tm="0">
                                          <p:val>
                                            <p:strVal val="#ppt_x"/>
                                          </p:val>
                                        </p:tav>
                                        <p:tav tm="100000">
                                          <p:val>
                                            <p:strVal val="#ppt_x"/>
                                          </p:val>
                                        </p:tav>
                                      </p:tavLst>
                                    </p:anim>
                                    <p:anim calcmode="lin" valueType="num">
                                      <p:cBhvr additive="base">
                                        <p:cTn id="29" dur="3000" fill="hold"/>
                                        <p:tgtEl>
                                          <p:spTgt spid="4"/>
                                        </p:tgtEl>
                                        <p:attrNameLst>
                                          <p:attrName>ppt_y</p:attrName>
                                        </p:attrNameLst>
                                      </p:cBhvr>
                                      <p:tavLst>
                                        <p:tav tm="0">
                                          <p:val>
                                            <p:strVal val="0-#ppt_h/2"/>
                                          </p:val>
                                        </p:tav>
                                        <p:tav tm="100000">
                                          <p:val>
                                            <p:strVal val="#ppt_y"/>
                                          </p:val>
                                        </p:tav>
                                      </p:tavLst>
                                    </p:anim>
                                  </p:childTnLst>
                                </p:cTn>
                              </p:par>
                              <p:par>
                                <p:cTn id="30" presetID="16" presetClass="entr" presetSubtype="21"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inVertical)">
                                      <p:cBhvr>
                                        <p:cTn id="32" dur="30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2000"/>
                                        <p:tgtEl>
                                          <p:spTgt spid="8"/>
                                        </p:tgtEl>
                                      </p:cBhvr>
                                    </p:animEffect>
                                  </p:childTnLst>
                                </p:cTn>
                              </p:par>
                              <p:par>
                                <p:cTn id="37" presetID="10" presetClass="entr" presetSubtype="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2000"/>
                                        <p:tgtEl>
                                          <p:spTgt spid="9"/>
                                        </p:tgtEl>
                                      </p:cBhvr>
                                    </p:animEffect>
                                  </p:childTnLst>
                                </p:cTn>
                              </p:par>
                              <p:par>
                                <p:cTn id="40" presetID="10"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2000"/>
                                        <p:tgtEl>
                                          <p:spTgt spid="10"/>
                                        </p:tgtEl>
                                      </p:cBhvr>
                                    </p:animEffect>
                                  </p:childTnLst>
                                </p:cTn>
                              </p:par>
                              <p:par>
                                <p:cTn id="43" presetID="10" presetClass="entr" presetSubtype="0"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2000"/>
                                        <p:tgtEl>
                                          <p:spTgt spid="11"/>
                                        </p:tgtEl>
                                      </p:cBhvr>
                                    </p:animEffect>
                                  </p:childTnLst>
                                </p:cTn>
                              </p:par>
                              <p:par>
                                <p:cTn id="46" presetID="10" presetClass="entr" presetSubtype="0" fill="hold"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2000"/>
                                        <p:tgtEl>
                                          <p:spTgt spid="12"/>
                                        </p:tgtEl>
                                      </p:cBhvr>
                                    </p:animEffect>
                                  </p:childTnLst>
                                </p:cTn>
                              </p:par>
                              <p:par>
                                <p:cTn id="49" presetID="10" presetClass="entr" presetSubtype="0"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2000"/>
                                        <p:tgtEl>
                                          <p:spTgt spid="13"/>
                                        </p:tgtEl>
                                      </p:cBhvr>
                                    </p:animEffect>
                                  </p:childTnLst>
                                </p:cTn>
                              </p:par>
                              <p:par>
                                <p:cTn id="52" presetID="10" presetClass="entr" presetSubtype="0"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2000"/>
                                        <p:tgtEl>
                                          <p:spTgt spid="14"/>
                                        </p:tgtEl>
                                      </p:cBhvr>
                                    </p:animEffect>
                                  </p:childTnLst>
                                </p:cTn>
                              </p:par>
                              <p:par>
                                <p:cTn id="55" presetID="10" presetClass="entr" presetSubtype="0"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2000"/>
                                        <p:tgtEl>
                                          <p:spTgt spid="15"/>
                                        </p:tgtEl>
                                      </p:cBhvr>
                                    </p:animEffect>
                                  </p:childTnLst>
                                </p:cTn>
                              </p:par>
                              <p:par>
                                <p:cTn id="58" presetID="10" presetClass="entr" presetSubtype="0" fill="hold"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2000"/>
                                        <p:tgtEl>
                                          <p:spTgt spid="16"/>
                                        </p:tgtEl>
                                      </p:cBhvr>
                                    </p:animEffect>
                                  </p:childTnLst>
                                </p:cTn>
                              </p:par>
                              <p:par>
                                <p:cTn id="61" presetID="10" presetClass="entr" presetSubtype="0"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fade">
                                      <p:cBhvr>
                                        <p:cTn id="63" dur="2000"/>
                                        <p:tgtEl>
                                          <p:spTgt spid="17"/>
                                        </p:tgtEl>
                                      </p:cBhvr>
                                    </p:animEffect>
                                  </p:childTnLst>
                                </p:cTn>
                              </p:par>
                              <p:par>
                                <p:cTn id="64" presetID="10" presetClass="entr" presetSubtype="0" fill="hold" nodeType="with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fade">
                                      <p:cBhvr>
                                        <p:cTn id="66" dur="2000"/>
                                        <p:tgtEl>
                                          <p:spTgt spid="18"/>
                                        </p:tgtEl>
                                      </p:cBhvr>
                                    </p:animEffect>
                                  </p:childTnLst>
                                </p:cTn>
                              </p:par>
                              <p:par>
                                <p:cTn id="67" presetID="10" presetClass="entr" presetSubtype="0"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2000"/>
                                        <p:tgtEl>
                                          <p:spTgt spid="19"/>
                                        </p:tgtEl>
                                      </p:cBhvr>
                                    </p:animEffect>
                                  </p:childTnLst>
                                </p:cTn>
                              </p:par>
                              <p:par>
                                <p:cTn id="70" presetID="10" presetClass="entr" presetSubtype="0" fill="hold" nodeType="with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fade">
                                      <p:cBhvr>
                                        <p:cTn id="72" dur="2000"/>
                                        <p:tgtEl>
                                          <p:spTgt spid="20"/>
                                        </p:tgtEl>
                                      </p:cBhvr>
                                    </p:animEffect>
                                  </p:childTnLst>
                                </p:cTn>
                              </p:par>
                              <p:par>
                                <p:cTn id="73" presetID="10" presetClass="entr" presetSubtype="0" fill="hold" nodeType="with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fade">
                                      <p:cBhvr>
                                        <p:cTn id="75" dur="2000"/>
                                        <p:tgtEl>
                                          <p:spTgt spid="21"/>
                                        </p:tgtEl>
                                      </p:cBhvr>
                                    </p:animEffect>
                                  </p:childTnLst>
                                </p:cTn>
                              </p:par>
                              <p:par>
                                <p:cTn id="76" presetID="10" presetClass="entr" presetSubtype="0"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fade">
                                      <p:cBhvr>
                                        <p:cTn id="78" dur="2000"/>
                                        <p:tgtEl>
                                          <p:spTgt spid="22"/>
                                        </p:tgtEl>
                                      </p:cBhvr>
                                    </p:animEffect>
                                  </p:childTnLst>
                                </p:cTn>
                              </p:par>
                              <p:par>
                                <p:cTn id="79" presetID="10" presetClass="entr" presetSubtype="0"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fade">
                                      <p:cBhvr>
                                        <p:cTn id="81" dur="2000"/>
                                        <p:tgtEl>
                                          <p:spTgt spid="23"/>
                                        </p:tgtEl>
                                      </p:cBhvr>
                                    </p:animEffect>
                                  </p:childTnLst>
                                </p:cTn>
                              </p:par>
                              <p:par>
                                <p:cTn id="82" presetID="10" presetClass="entr" presetSubtype="0"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fade">
                                      <p:cBhvr>
                                        <p:cTn id="84" dur="2000"/>
                                        <p:tgtEl>
                                          <p:spTgt spid="24"/>
                                        </p:tgtEl>
                                      </p:cBhvr>
                                    </p:animEffect>
                                  </p:childTnLst>
                                </p:cTn>
                              </p:par>
                              <p:par>
                                <p:cTn id="85" presetID="10" presetClass="entr" presetSubtype="0" fill="hold"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2000"/>
                                        <p:tgtEl>
                                          <p:spTgt spid="25"/>
                                        </p:tgtEl>
                                      </p:cBhvr>
                                    </p:animEffect>
                                  </p:childTnLst>
                                </p:cTn>
                              </p:par>
                              <p:par>
                                <p:cTn id="88" presetID="10" presetClass="entr" presetSubtype="0" fill="hold" nodeType="with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fade">
                                      <p:cBhvr>
                                        <p:cTn id="90" dur="2000"/>
                                        <p:tgtEl>
                                          <p:spTgt spid="26"/>
                                        </p:tgtEl>
                                      </p:cBhvr>
                                    </p:animEffect>
                                  </p:childTnLst>
                                </p:cTn>
                              </p:par>
                              <p:par>
                                <p:cTn id="91" presetID="10" presetClass="entr" presetSubtype="0" fill="hold" nodeType="withEffect">
                                  <p:stCondLst>
                                    <p:cond delay="0"/>
                                  </p:stCondLst>
                                  <p:childTnLst>
                                    <p:set>
                                      <p:cBhvr>
                                        <p:cTn id="92" dur="1" fill="hold">
                                          <p:stCondLst>
                                            <p:cond delay="0"/>
                                          </p:stCondLst>
                                        </p:cTn>
                                        <p:tgtEl>
                                          <p:spTgt spid="27"/>
                                        </p:tgtEl>
                                        <p:attrNameLst>
                                          <p:attrName>style.visibility</p:attrName>
                                        </p:attrNameLst>
                                      </p:cBhvr>
                                      <p:to>
                                        <p:strVal val="visible"/>
                                      </p:to>
                                    </p:set>
                                    <p:animEffect transition="in" filter="fade">
                                      <p:cBhvr>
                                        <p:cTn id="93" dur="2000"/>
                                        <p:tgtEl>
                                          <p:spTgt spid="27"/>
                                        </p:tgtEl>
                                      </p:cBhvr>
                                    </p:animEffect>
                                  </p:childTnLst>
                                </p:cTn>
                              </p:par>
                              <p:par>
                                <p:cTn id="94" presetID="10" presetClass="entr" presetSubtype="0" fill="hold" nodeType="withEffect">
                                  <p:stCondLst>
                                    <p:cond delay="0"/>
                                  </p:stCondLst>
                                  <p:childTnLst>
                                    <p:set>
                                      <p:cBhvr>
                                        <p:cTn id="95" dur="1" fill="hold">
                                          <p:stCondLst>
                                            <p:cond delay="0"/>
                                          </p:stCondLst>
                                        </p:cTn>
                                        <p:tgtEl>
                                          <p:spTgt spid="28"/>
                                        </p:tgtEl>
                                        <p:attrNameLst>
                                          <p:attrName>style.visibility</p:attrName>
                                        </p:attrNameLst>
                                      </p:cBhvr>
                                      <p:to>
                                        <p:strVal val="visible"/>
                                      </p:to>
                                    </p:set>
                                    <p:animEffect transition="in" filter="fade">
                                      <p:cBhvr>
                                        <p:cTn id="96" dur="2000"/>
                                        <p:tgtEl>
                                          <p:spTgt spid="28"/>
                                        </p:tgtEl>
                                      </p:cBhvr>
                                    </p:animEffect>
                                  </p:childTnLst>
                                </p:cTn>
                              </p:par>
                              <p:par>
                                <p:cTn id="97" presetID="10" presetClass="entr" presetSubtype="0" fill="hold" nodeType="with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fade">
                                      <p:cBhvr>
                                        <p:cTn id="99" dur="2000"/>
                                        <p:tgtEl>
                                          <p:spTgt spid="29"/>
                                        </p:tgtEl>
                                      </p:cBhvr>
                                    </p:animEffect>
                                  </p:childTnLst>
                                </p:cTn>
                              </p:par>
                              <p:par>
                                <p:cTn id="100" presetID="10" presetClass="entr" presetSubtype="0" fill="hold" nodeType="withEffect">
                                  <p:stCondLst>
                                    <p:cond delay="0"/>
                                  </p:stCondLst>
                                  <p:childTnLst>
                                    <p:set>
                                      <p:cBhvr>
                                        <p:cTn id="101" dur="1" fill="hold">
                                          <p:stCondLst>
                                            <p:cond delay="0"/>
                                          </p:stCondLst>
                                        </p:cTn>
                                        <p:tgtEl>
                                          <p:spTgt spid="30"/>
                                        </p:tgtEl>
                                        <p:attrNameLst>
                                          <p:attrName>style.visibility</p:attrName>
                                        </p:attrNameLst>
                                      </p:cBhvr>
                                      <p:to>
                                        <p:strVal val="visible"/>
                                      </p:to>
                                    </p:set>
                                    <p:animEffect transition="in" filter="fade">
                                      <p:cBhvr>
                                        <p:cTn id="102" dur="2000"/>
                                        <p:tgtEl>
                                          <p:spTgt spid="30"/>
                                        </p:tgtEl>
                                      </p:cBhvr>
                                    </p:animEffect>
                                  </p:childTnLst>
                                </p:cTn>
                              </p:par>
                            </p:childTnLst>
                          </p:cTn>
                        </p:par>
                        <p:par>
                          <p:cTn id="103" fill="hold">
                            <p:stCondLst>
                              <p:cond delay="5000"/>
                            </p:stCondLst>
                            <p:childTnLst>
                              <p:par>
                                <p:cTn id="104" presetID="17" presetClass="entr" presetSubtype="10" fill="hold" grpId="0" nodeType="afterEffect">
                                  <p:stCondLst>
                                    <p:cond delay="0"/>
                                  </p:stCondLst>
                                  <p:childTnLst>
                                    <p:set>
                                      <p:cBhvr>
                                        <p:cTn id="105" dur="1" fill="hold">
                                          <p:stCondLst>
                                            <p:cond delay="0"/>
                                          </p:stCondLst>
                                        </p:cTn>
                                        <p:tgtEl>
                                          <p:spTgt spid="31"/>
                                        </p:tgtEl>
                                        <p:attrNameLst>
                                          <p:attrName>style.visibility</p:attrName>
                                        </p:attrNameLst>
                                      </p:cBhvr>
                                      <p:to>
                                        <p:strVal val="visible"/>
                                      </p:to>
                                    </p:set>
                                    <p:anim calcmode="lin" valueType="num">
                                      <p:cBhvr>
                                        <p:cTn id="106" dur="2000" fill="hold"/>
                                        <p:tgtEl>
                                          <p:spTgt spid="31"/>
                                        </p:tgtEl>
                                        <p:attrNameLst>
                                          <p:attrName>ppt_w</p:attrName>
                                        </p:attrNameLst>
                                      </p:cBhvr>
                                      <p:tavLst>
                                        <p:tav tm="0">
                                          <p:val>
                                            <p:fltVal val="0"/>
                                          </p:val>
                                        </p:tav>
                                        <p:tav tm="100000">
                                          <p:val>
                                            <p:strVal val="#ppt_w"/>
                                          </p:val>
                                        </p:tav>
                                      </p:tavLst>
                                    </p:anim>
                                    <p:anim calcmode="lin" valueType="num">
                                      <p:cBhvr>
                                        <p:cTn id="107" dur="2000" fill="hold"/>
                                        <p:tgtEl>
                                          <p:spTgt spid="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pic>
        <p:nvPicPr>
          <p:cNvPr id="4" name="3 Imagen" descr="bd65d5bd.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7" name="6 Imagen" descr="jul-64.gif"/>
          <p:cNvPicPr>
            <a:picLocks noChangeAspect="1"/>
          </p:cNvPicPr>
          <p:nvPr/>
        </p:nvPicPr>
        <p:blipFill>
          <a:blip r:embed="rId3"/>
          <a:stretch>
            <a:fillRect/>
          </a:stretch>
        </p:blipFill>
        <p:spPr>
          <a:xfrm flipH="1">
            <a:off x="0" y="1857364"/>
            <a:ext cx="3857652" cy="5000636"/>
          </a:xfrm>
          <a:prstGeom prst="rect">
            <a:avLst/>
          </a:prstGeom>
        </p:spPr>
      </p:pic>
      <p:sp>
        <p:nvSpPr>
          <p:cNvPr id="8" name="7 CuadroTexto"/>
          <p:cNvSpPr txBox="1"/>
          <p:nvPr/>
        </p:nvSpPr>
        <p:spPr>
          <a:xfrm>
            <a:off x="714348" y="214290"/>
            <a:ext cx="7143800" cy="646331"/>
          </a:xfrm>
          <a:prstGeom prst="rect">
            <a:avLst/>
          </a:prstGeom>
          <a:noFill/>
        </p:spPr>
        <p:txBody>
          <a:bodyPr wrap="square" rtlCol="0">
            <a:spAutoFit/>
          </a:bodyPr>
          <a:lstStyle/>
          <a:p>
            <a:pPr algn="ctr"/>
            <a:r>
              <a:rPr lang="es-ES" b="1" dirty="0" smtClean="0">
                <a:effectLst>
                  <a:outerShdw blurRad="38100" dist="38100" dir="2700000" algn="tl">
                    <a:srgbClr val="000000">
                      <a:alpha val="43137"/>
                    </a:srgbClr>
                  </a:outerShdw>
                </a:effectLst>
                <a:latin typeface="Harrington" pitchFamily="82" charset="0"/>
              </a:rPr>
              <a:t>Que me había avergonzado de sentar a dios a mi mesa con mi familia como hacia su bisabuela y su abuela, mi abuela y mi madre.</a:t>
            </a:r>
            <a:endParaRPr lang="es-ES"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3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5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10" presetClass="entr" presetSubtype="0"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2000"/>
                                        <p:tgtEl>
                                          <p:spTgt spid="7"/>
                                        </p:tgtEl>
                                      </p:cBhvr>
                                    </p:animEffect>
                                  </p:childTnLst>
                                </p:cTn>
                              </p:par>
                            </p:childTnLst>
                          </p:cTn>
                        </p:par>
                        <p:par>
                          <p:cTn id="30" fill="hold">
                            <p:stCondLst>
                              <p:cond delay="7000"/>
                            </p:stCondLst>
                            <p:childTnLst>
                              <p:par>
                                <p:cTn id="31" presetID="29"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ppt_x</p:attrName>
                                        </p:attrNameLst>
                                      </p:cBhvr>
                                      <p:tavLst>
                                        <p:tav tm="0">
                                          <p:val>
                                            <p:strVal val="#ppt_x-.2"/>
                                          </p:val>
                                        </p:tav>
                                        <p:tav tm="100000">
                                          <p:val>
                                            <p:strVal val="#ppt_x"/>
                                          </p:val>
                                        </p:tav>
                                      </p:tavLst>
                                    </p:anim>
                                    <p:anim calcmode="lin" valueType="num">
                                      <p:cBhvr>
                                        <p:cTn id="34"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1" y="-1"/>
            <a:ext cx="9144001" cy="6834753"/>
          </a:xfrm>
        </p:spPr>
        <p:txBody>
          <a:bodyPr/>
          <a:lstStyle/>
          <a:p>
            <a:endParaRPr lang="es-ES" dirty="0"/>
          </a:p>
        </p:txBody>
      </p:sp>
      <p:pic>
        <p:nvPicPr>
          <p:cNvPr id="4" name="3 Imagen" descr="foto-van-een-grote-klok-in-de-sneeuw-met-een-paar-minuten-voor-twaalf.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8" name="7 Imagen" descr="BOLAS-NAVIDAD.gif"/>
          <p:cNvPicPr>
            <a:picLocks noChangeAspect="1"/>
          </p:cNvPicPr>
          <p:nvPr/>
        </p:nvPicPr>
        <p:blipFill>
          <a:blip r:embed="rId3"/>
          <a:stretch>
            <a:fillRect/>
          </a:stretch>
        </p:blipFill>
        <p:spPr>
          <a:xfrm>
            <a:off x="0" y="0"/>
            <a:ext cx="3362325" cy="685800"/>
          </a:xfrm>
          <a:prstGeom prst="rect">
            <a:avLst/>
          </a:prstGeom>
        </p:spPr>
      </p:pic>
      <p:pic>
        <p:nvPicPr>
          <p:cNvPr id="9" name="8 Imagen" descr="BOLAS-NAVIDAD.gif"/>
          <p:cNvPicPr>
            <a:picLocks noChangeAspect="1"/>
          </p:cNvPicPr>
          <p:nvPr/>
        </p:nvPicPr>
        <p:blipFill>
          <a:blip r:embed="rId3"/>
          <a:stretch>
            <a:fillRect/>
          </a:stretch>
        </p:blipFill>
        <p:spPr>
          <a:xfrm>
            <a:off x="3357555" y="0"/>
            <a:ext cx="3214710" cy="685800"/>
          </a:xfrm>
          <a:prstGeom prst="rect">
            <a:avLst/>
          </a:prstGeom>
        </p:spPr>
      </p:pic>
      <p:pic>
        <p:nvPicPr>
          <p:cNvPr id="10" name="9 Imagen" descr="BOLAS-NAVIDAD.gif"/>
          <p:cNvPicPr>
            <a:picLocks noChangeAspect="1"/>
          </p:cNvPicPr>
          <p:nvPr/>
        </p:nvPicPr>
        <p:blipFill>
          <a:blip r:embed="rId3"/>
          <a:stretch>
            <a:fillRect/>
          </a:stretch>
        </p:blipFill>
        <p:spPr>
          <a:xfrm>
            <a:off x="5781675" y="0"/>
            <a:ext cx="3362325" cy="685800"/>
          </a:xfrm>
          <a:prstGeom prst="rect">
            <a:avLst/>
          </a:prstGeom>
        </p:spPr>
      </p:pic>
      <p:sp>
        <p:nvSpPr>
          <p:cNvPr id="11" name="10 CuadroTexto"/>
          <p:cNvSpPr txBox="1"/>
          <p:nvPr/>
        </p:nvSpPr>
        <p:spPr>
          <a:xfrm>
            <a:off x="2786050" y="4286256"/>
            <a:ext cx="3714776" cy="2308324"/>
          </a:xfrm>
          <a:prstGeom prst="rect">
            <a:avLst/>
          </a:prstGeom>
          <a:noFill/>
        </p:spPr>
        <p:txBody>
          <a:bodyPr wrap="square" rtlCol="0">
            <a:spAutoFit/>
          </a:bodyPr>
          <a:lstStyle/>
          <a:p>
            <a:pPr algn="ctr"/>
            <a:r>
              <a:rPr lang="es-ES" b="1" dirty="0" smtClean="0">
                <a:solidFill>
                  <a:srgbClr val="FFFF00"/>
                </a:solidFill>
                <a:effectLst>
                  <a:outerShdw blurRad="38100" dist="38100" dir="2700000" algn="tl">
                    <a:srgbClr val="000000">
                      <a:alpha val="43137"/>
                    </a:srgbClr>
                  </a:outerShdw>
                </a:effectLst>
                <a:latin typeface="Harrington" pitchFamily="82" charset="0"/>
              </a:rPr>
              <a:t>Esto ocurrió hace más de 20 años pero no lo he olvidado, mi conciencia me sigue diciendo a pesar de los años transcurridos, que no senté a Dios en mi </a:t>
            </a:r>
            <a:r>
              <a:rPr lang="es-ES" b="1" dirty="0" smtClean="0">
                <a:solidFill>
                  <a:srgbClr val="FFFF00"/>
                </a:solidFill>
                <a:effectLst>
                  <a:outerShdw blurRad="38100" dist="38100" dir="2700000" algn="tl">
                    <a:srgbClr val="000000">
                      <a:alpha val="43137"/>
                    </a:srgbClr>
                  </a:outerShdw>
                </a:effectLst>
                <a:latin typeface="Harrington" pitchFamily="82" charset="0"/>
              </a:rPr>
              <a:t>mesa,</a:t>
            </a:r>
            <a:r>
              <a:rPr lang="es-ES" b="1" dirty="0" smtClean="0">
                <a:effectLst>
                  <a:outerShdw blurRad="38100" dist="38100" dir="2700000" algn="tl">
                    <a:srgbClr val="000000">
                      <a:alpha val="43137"/>
                    </a:srgbClr>
                  </a:outerShdw>
                </a:effectLst>
              </a:rPr>
              <a:t> </a:t>
            </a:r>
            <a:r>
              <a:rPr lang="es-ES" b="1" dirty="0" smtClean="0">
                <a:solidFill>
                  <a:srgbClr val="FFFF00"/>
                </a:solidFill>
                <a:effectLst>
                  <a:outerShdw blurRad="38100" dist="38100" dir="2700000" algn="tl">
                    <a:srgbClr val="000000">
                      <a:alpha val="43137"/>
                    </a:srgbClr>
                  </a:outerShdw>
                </a:effectLst>
                <a:latin typeface="Harrington" pitchFamily="82" charset="0"/>
              </a:rPr>
              <a:t>porque me avergoncé</a:t>
            </a:r>
            <a:endParaRPr lang="es-ES" dirty="0" smtClean="0">
              <a:solidFill>
                <a:srgbClr val="FFFF00"/>
              </a:solidFill>
              <a:effectLst>
                <a:outerShdw blurRad="38100" dist="38100" dir="2700000" algn="tl">
                  <a:srgbClr val="000000">
                    <a:alpha val="43137"/>
                  </a:srgbClr>
                </a:outerShdw>
              </a:effectLst>
              <a:latin typeface="Harrington" pitchFamily="82" charset="0"/>
            </a:endParaRPr>
          </a:p>
          <a:p>
            <a:pPr algn="ctr"/>
            <a:endParaRPr lang="es-ES" dirty="0" smtClean="0">
              <a:solidFill>
                <a:srgbClr val="FFFF00"/>
              </a:solidFill>
              <a:effectLst>
                <a:outerShdw blurRad="38100" dist="38100" dir="2700000" algn="tl">
                  <a:srgbClr val="000000">
                    <a:alpha val="43137"/>
                  </a:srgbClr>
                </a:outerShdw>
              </a:effectLst>
              <a:latin typeface="Harrington" pitchFamily="82" charset="0"/>
            </a:endParaRPr>
          </a:p>
          <a:p>
            <a:endParaRPr lang="es-ES" dirty="0"/>
          </a:p>
        </p:txBody>
      </p:sp>
    </p:spTree>
  </p:cSld>
  <p:clrMapOvr>
    <a:masterClrMapping/>
  </p:clrMapOvr>
  <p:transition spd="slow" advTm="3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ntr" presetSubtype="9"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0" fill="hold"/>
                                        <p:tgtEl>
                                          <p:spTgt spid="4"/>
                                        </p:tgtEl>
                                        <p:attrNameLst>
                                          <p:attrName>ppt_x</p:attrName>
                                        </p:attrNameLst>
                                      </p:cBhvr>
                                      <p:tavLst>
                                        <p:tav tm="0">
                                          <p:val>
                                            <p:strVal val="0-#ppt_w/2"/>
                                          </p:val>
                                        </p:tav>
                                        <p:tav tm="100000">
                                          <p:val>
                                            <p:strVal val="#ppt_x"/>
                                          </p:val>
                                        </p:tav>
                                      </p:tavLst>
                                    </p:anim>
                                    <p:anim calcmode="lin" valueType="num">
                                      <p:cBhvr additive="base">
                                        <p:cTn id="12" dur="5000" fill="hold"/>
                                        <p:tgtEl>
                                          <p:spTgt spid="4"/>
                                        </p:tgtEl>
                                        <p:attrNameLst>
                                          <p:attrName>ppt_y</p:attrName>
                                        </p:attrNameLst>
                                      </p:cBhvr>
                                      <p:tavLst>
                                        <p:tav tm="0">
                                          <p:val>
                                            <p:strVal val="0-#ppt_h/2"/>
                                          </p:val>
                                        </p:tav>
                                        <p:tav tm="100000">
                                          <p:val>
                                            <p:strVal val="#ppt_y"/>
                                          </p:val>
                                        </p:tav>
                                      </p:tavLst>
                                    </p:anim>
                                  </p:childTnLst>
                                </p:cTn>
                              </p:par>
                            </p:childTnLst>
                          </p:cTn>
                        </p:par>
                        <p:par>
                          <p:cTn id="13" fill="hold">
                            <p:stCondLst>
                              <p:cond delay="50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2000"/>
                                        <p:tgtEl>
                                          <p:spTgt spid="10"/>
                                        </p:tgtEl>
                                      </p:cBhvr>
                                    </p:animEffect>
                                  </p:childTnLst>
                                </p:cTn>
                              </p:par>
                            </p:childTnLst>
                          </p:cTn>
                        </p:par>
                        <p:par>
                          <p:cTn id="23" fill="hold">
                            <p:stCondLst>
                              <p:cond delay="7000"/>
                            </p:stCondLst>
                            <p:childTnLst>
                              <p:par>
                                <p:cTn id="24" presetID="29" presetClass="entr" presetSubtype="0"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2000" fill="hold"/>
                                        <p:tgtEl>
                                          <p:spTgt spid="11"/>
                                        </p:tgtEl>
                                        <p:attrNameLst>
                                          <p:attrName>ppt_x</p:attrName>
                                        </p:attrNameLst>
                                      </p:cBhvr>
                                      <p:tavLst>
                                        <p:tav tm="0">
                                          <p:val>
                                            <p:strVal val="#ppt_x-.2"/>
                                          </p:val>
                                        </p:tav>
                                        <p:tav tm="100000">
                                          <p:val>
                                            <p:strVal val="#ppt_x"/>
                                          </p:val>
                                        </p:tav>
                                      </p:tavLst>
                                    </p:anim>
                                    <p:anim calcmode="lin" valueType="num">
                                      <p:cBhvr>
                                        <p:cTn id="27"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28"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1" y="-1"/>
            <a:ext cx="9144001" cy="6834753"/>
          </a:xfrm>
        </p:spPr>
        <p:txBody>
          <a:bodyPr/>
          <a:lstStyle/>
          <a:p>
            <a:endParaRPr lang="es-ES" dirty="0"/>
          </a:p>
        </p:txBody>
      </p:sp>
      <p:pic>
        <p:nvPicPr>
          <p:cNvPr id="4" name="3 Imagen" descr="beautiful_christmas_tree-1280x80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491bff82.gif"/>
          <p:cNvPicPr>
            <a:picLocks noChangeAspect="1"/>
          </p:cNvPicPr>
          <p:nvPr/>
        </p:nvPicPr>
        <p:blipFill>
          <a:blip r:embed="rId3" cstate="screen"/>
          <a:stretch>
            <a:fillRect/>
          </a:stretch>
        </p:blipFill>
        <p:spPr>
          <a:xfrm>
            <a:off x="2714612" y="1000108"/>
            <a:ext cx="571504" cy="718989"/>
          </a:xfrm>
          <a:prstGeom prst="rect">
            <a:avLst/>
          </a:prstGeom>
        </p:spPr>
      </p:pic>
      <p:pic>
        <p:nvPicPr>
          <p:cNvPr id="8" name="7 Imagen" descr="491bff82.gif"/>
          <p:cNvPicPr>
            <a:picLocks noChangeAspect="1"/>
          </p:cNvPicPr>
          <p:nvPr/>
        </p:nvPicPr>
        <p:blipFill>
          <a:blip r:embed="rId3" cstate="screen"/>
          <a:stretch>
            <a:fillRect/>
          </a:stretch>
        </p:blipFill>
        <p:spPr>
          <a:xfrm>
            <a:off x="3143240" y="1571612"/>
            <a:ext cx="571504" cy="718989"/>
          </a:xfrm>
          <a:prstGeom prst="rect">
            <a:avLst/>
          </a:prstGeom>
        </p:spPr>
      </p:pic>
      <p:pic>
        <p:nvPicPr>
          <p:cNvPr id="9" name="8 Imagen" descr="491bff82.gif"/>
          <p:cNvPicPr>
            <a:picLocks noChangeAspect="1"/>
          </p:cNvPicPr>
          <p:nvPr/>
        </p:nvPicPr>
        <p:blipFill>
          <a:blip r:embed="rId3" cstate="screen"/>
          <a:stretch>
            <a:fillRect/>
          </a:stretch>
        </p:blipFill>
        <p:spPr>
          <a:xfrm>
            <a:off x="2214546" y="1714488"/>
            <a:ext cx="571504" cy="718989"/>
          </a:xfrm>
          <a:prstGeom prst="rect">
            <a:avLst/>
          </a:prstGeom>
        </p:spPr>
      </p:pic>
      <p:pic>
        <p:nvPicPr>
          <p:cNvPr id="10" name="9 Imagen" descr="491bff82.gif"/>
          <p:cNvPicPr>
            <a:picLocks noChangeAspect="1"/>
          </p:cNvPicPr>
          <p:nvPr/>
        </p:nvPicPr>
        <p:blipFill>
          <a:blip r:embed="rId3" cstate="screen"/>
          <a:stretch>
            <a:fillRect/>
          </a:stretch>
        </p:blipFill>
        <p:spPr>
          <a:xfrm>
            <a:off x="2786050" y="1857364"/>
            <a:ext cx="571504" cy="718989"/>
          </a:xfrm>
          <a:prstGeom prst="rect">
            <a:avLst/>
          </a:prstGeom>
        </p:spPr>
      </p:pic>
      <p:pic>
        <p:nvPicPr>
          <p:cNvPr id="11" name="10 Imagen" descr="491bff82.gif"/>
          <p:cNvPicPr>
            <a:picLocks noChangeAspect="1"/>
          </p:cNvPicPr>
          <p:nvPr/>
        </p:nvPicPr>
        <p:blipFill>
          <a:blip r:embed="rId3" cstate="screen"/>
          <a:stretch>
            <a:fillRect/>
          </a:stretch>
        </p:blipFill>
        <p:spPr>
          <a:xfrm>
            <a:off x="3286116" y="2285992"/>
            <a:ext cx="571504" cy="718989"/>
          </a:xfrm>
          <a:prstGeom prst="rect">
            <a:avLst/>
          </a:prstGeom>
        </p:spPr>
      </p:pic>
      <p:pic>
        <p:nvPicPr>
          <p:cNvPr id="12" name="11 Imagen" descr="491bff82.gif"/>
          <p:cNvPicPr>
            <a:picLocks noChangeAspect="1"/>
          </p:cNvPicPr>
          <p:nvPr/>
        </p:nvPicPr>
        <p:blipFill>
          <a:blip r:embed="rId3" cstate="screen"/>
          <a:stretch>
            <a:fillRect/>
          </a:stretch>
        </p:blipFill>
        <p:spPr>
          <a:xfrm>
            <a:off x="2000232" y="2357430"/>
            <a:ext cx="571504" cy="718989"/>
          </a:xfrm>
          <a:prstGeom prst="rect">
            <a:avLst/>
          </a:prstGeom>
        </p:spPr>
      </p:pic>
      <p:pic>
        <p:nvPicPr>
          <p:cNvPr id="13" name="12 Imagen" descr="491bff82.gif"/>
          <p:cNvPicPr>
            <a:picLocks noChangeAspect="1"/>
          </p:cNvPicPr>
          <p:nvPr/>
        </p:nvPicPr>
        <p:blipFill>
          <a:blip r:embed="rId3" cstate="screen"/>
          <a:stretch>
            <a:fillRect/>
          </a:stretch>
        </p:blipFill>
        <p:spPr>
          <a:xfrm>
            <a:off x="2643174" y="2428868"/>
            <a:ext cx="571504" cy="718989"/>
          </a:xfrm>
          <a:prstGeom prst="rect">
            <a:avLst/>
          </a:prstGeom>
        </p:spPr>
      </p:pic>
      <p:pic>
        <p:nvPicPr>
          <p:cNvPr id="14" name="13 Imagen" descr="491bff82.gif"/>
          <p:cNvPicPr>
            <a:picLocks noChangeAspect="1"/>
          </p:cNvPicPr>
          <p:nvPr/>
        </p:nvPicPr>
        <p:blipFill>
          <a:blip r:embed="rId3" cstate="screen"/>
          <a:stretch>
            <a:fillRect/>
          </a:stretch>
        </p:blipFill>
        <p:spPr>
          <a:xfrm>
            <a:off x="3786182" y="3143248"/>
            <a:ext cx="571504" cy="718989"/>
          </a:xfrm>
          <a:prstGeom prst="rect">
            <a:avLst/>
          </a:prstGeom>
        </p:spPr>
      </p:pic>
      <p:pic>
        <p:nvPicPr>
          <p:cNvPr id="15" name="14 Imagen" descr="491bff82.gif"/>
          <p:cNvPicPr>
            <a:picLocks noChangeAspect="1"/>
          </p:cNvPicPr>
          <p:nvPr/>
        </p:nvPicPr>
        <p:blipFill>
          <a:blip r:embed="rId3" cstate="screen"/>
          <a:stretch>
            <a:fillRect/>
          </a:stretch>
        </p:blipFill>
        <p:spPr>
          <a:xfrm>
            <a:off x="3214678" y="3286124"/>
            <a:ext cx="571504" cy="718989"/>
          </a:xfrm>
          <a:prstGeom prst="rect">
            <a:avLst/>
          </a:prstGeom>
        </p:spPr>
      </p:pic>
      <p:pic>
        <p:nvPicPr>
          <p:cNvPr id="16" name="15 Imagen" descr="491bff82.gif"/>
          <p:cNvPicPr>
            <a:picLocks noChangeAspect="1"/>
          </p:cNvPicPr>
          <p:nvPr/>
        </p:nvPicPr>
        <p:blipFill>
          <a:blip r:embed="rId3" cstate="screen"/>
          <a:stretch>
            <a:fillRect/>
          </a:stretch>
        </p:blipFill>
        <p:spPr>
          <a:xfrm>
            <a:off x="2571736" y="3143248"/>
            <a:ext cx="571504" cy="718989"/>
          </a:xfrm>
          <a:prstGeom prst="rect">
            <a:avLst/>
          </a:prstGeom>
        </p:spPr>
      </p:pic>
      <p:pic>
        <p:nvPicPr>
          <p:cNvPr id="17" name="16 Imagen" descr="491bff82.gif"/>
          <p:cNvPicPr>
            <a:picLocks noChangeAspect="1"/>
          </p:cNvPicPr>
          <p:nvPr/>
        </p:nvPicPr>
        <p:blipFill>
          <a:blip r:embed="rId3" cstate="screen"/>
          <a:stretch>
            <a:fillRect/>
          </a:stretch>
        </p:blipFill>
        <p:spPr>
          <a:xfrm>
            <a:off x="1928794" y="3286124"/>
            <a:ext cx="571504" cy="718989"/>
          </a:xfrm>
          <a:prstGeom prst="rect">
            <a:avLst/>
          </a:prstGeom>
        </p:spPr>
      </p:pic>
      <p:pic>
        <p:nvPicPr>
          <p:cNvPr id="18" name="17 Imagen" descr="491bff82.gif"/>
          <p:cNvPicPr>
            <a:picLocks noChangeAspect="1"/>
          </p:cNvPicPr>
          <p:nvPr/>
        </p:nvPicPr>
        <p:blipFill>
          <a:blip r:embed="rId3" cstate="screen"/>
          <a:stretch>
            <a:fillRect/>
          </a:stretch>
        </p:blipFill>
        <p:spPr>
          <a:xfrm>
            <a:off x="1714480" y="4000504"/>
            <a:ext cx="571504" cy="718989"/>
          </a:xfrm>
          <a:prstGeom prst="rect">
            <a:avLst/>
          </a:prstGeom>
        </p:spPr>
      </p:pic>
      <p:pic>
        <p:nvPicPr>
          <p:cNvPr id="19" name="18 Imagen" descr="491bff82.gif"/>
          <p:cNvPicPr>
            <a:picLocks noChangeAspect="1"/>
          </p:cNvPicPr>
          <p:nvPr/>
        </p:nvPicPr>
        <p:blipFill>
          <a:blip r:embed="rId3" cstate="screen"/>
          <a:stretch>
            <a:fillRect/>
          </a:stretch>
        </p:blipFill>
        <p:spPr>
          <a:xfrm>
            <a:off x="1357290" y="4643446"/>
            <a:ext cx="571504" cy="718989"/>
          </a:xfrm>
          <a:prstGeom prst="rect">
            <a:avLst/>
          </a:prstGeom>
        </p:spPr>
      </p:pic>
      <p:pic>
        <p:nvPicPr>
          <p:cNvPr id="20" name="19 Imagen" descr="491bff82.gif"/>
          <p:cNvPicPr>
            <a:picLocks noChangeAspect="1"/>
          </p:cNvPicPr>
          <p:nvPr/>
        </p:nvPicPr>
        <p:blipFill>
          <a:blip r:embed="rId3" cstate="screen"/>
          <a:stretch>
            <a:fillRect/>
          </a:stretch>
        </p:blipFill>
        <p:spPr>
          <a:xfrm>
            <a:off x="2500298" y="3786190"/>
            <a:ext cx="571504" cy="718989"/>
          </a:xfrm>
          <a:prstGeom prst="rect">
            <a:avLst/>
          </a:prstGeom>
        </p:spPr>
      </p:pic>
      <p:pic>
        <p:nvPicPr>
          <p:cNvPr id="21" name="20 Imagen" descr="491bff82.gif"/>
          <p:cNvPicPr>
            <a:picLocks noChangeAspect="1"/>
          </p:cNvPicPr>
          <p:nvPr/>
        </p:nvPicPr>
        <p:blipFill>
          <a:blip r:embed="rId3" cstate="screen"/>
          <a:stretch>
            <a:fillRect/>
          </a:stretch>
        </p:blipFill>
        <p:spPr>
          <a:xfrm>
            <a:off x="3214678" y="4071942"/>
            <a:ext cx="571504" cy="718989"/>
          </a:xfrm>
          <a:prstGeom prst="rect">
            <a:avLst/>
          </a:prstGeom>
        </p:spPr>
      </p:pic>
      <p:pic>
        <p:nvPicPr>
          <p:cNvPr id="22" name="21 Imagen" descr="491bff82.gif"/>
          <p:cNvPicPr>
            <a:picLocks noChangeAspect="1"/>
          </p:cNvPicPr>
          <p:nvPr/>
        </p:nvPicPr>
        <p:blipFill>
          <a:blip r:embed="rId3" cstate="screen"/>
          <a:stretch>
            <a:fillRect/>
          </a:stretch>
        </p:blipFill>
        <p:spPr>
          <a:xfrm>
            <a:off x="4071934" y="3857628"/>
            <a:ext cx="571504" cy="718989"/>
          </a:xfrm>
          <a:prstGeom prst="rect">
            <a:avLst/>
          </a:prstGeom>
        </p:spPr>
      </p:pic>
      <p:pic>
        <p:nvPicPr>
          <p:cNvPr id="23" name="22 Imagen" descr="491bff82.gif"/>
          <p:cNvPicPr>
            <a:picLocks noChangeAspect="1"/>
          </p:cNvPicPr>
          <p:nvPr/>
        </p:nvPicPr>
        <p:blipFill>
          <a:blip r:embed="rId3" cstate="screen"/>
          <a:stretch>
            <a:fillRect/>
          </a:stretch>
        </p:blipFill>
        <p:spPr>
          <a:xfrm>
            <a:off x="2500298" y="4286256"/>
            <a:ext cx="571504" cy="718989"/>
          </a:xfrm>
          <a:prstGeom prst="rect">
            <a:avLst/>
          </a:prstGeom>
        </p:spPr>
      </p:pic>
      <p:pic>
        <p:nvPicPr>
          <p:cNvPr id="24" name="23 Imagen" descr="491bff82.gif"/>
          <p:cNvPicPr>
            <a:picLocks noChangeAspect="1"/>
          </p:cNvPicPr>
          <p:nvPr/>
        </p:nvPicPr>
        <p:blipFill>
          <a:blip r:embed="rId3" cstate="screen"/>
          <a:stretch>
            <a:fillRect/>
          </a:stretch>
        </p:blipFill>
        <p:spPr>
          <a:xfrm>
            <a:off x="1928794" y="5000636"/>
            <a:ext cx="571504" cy="718989"/>
          </a:xfrm>
          <a:prstGeom prst="rect">
            <a:avLst/>
          </a:prstGeom>
        </p:spPr>
      </p:pic>
      <p:pic>
        <p:nvPicPr>
          <p:cNvPr id="25" name="24 Imagen" descr="491bff82.gif"/>
          <p:cNvPicPr>
            <a:picLocks noChangeAspect="1"/>
          </p:cNvPicPr>
          <p:nvPr/>
        </p:nvPicPr>
        <p:blipFill>
          <a:blip r:embed="rId3" cstate="screen"/>
          <a:stretch>
            <a:fillRect/>
          </a:stretch>
        </p:blipFill>
        <p:spPr>
          <a:xfrm>
            <a:off x="2643174" y="5000636"/>
            <a:ext cx="571504" cy="718989"/>
          </a:xfrm>
          <a:prstGeom prst="rect">
            <a:avLst/>
          </a:prstGeom>
        </p:spPr>
      </p:pic>
      <p:pic>
        <p:nvPicPr>
          <p:cNvPr id="26" name="25 Imagen" descr="491bff82.gif"/>
          <p:cNvPicPr>
            <a:picLocks noChangeAspect="1"/>
          </p:cNvPicPr>
          <p:nvPr/>
        </p:nvPicPr>
        <p:blipFill>
          <a:blip r:embed="rId3" cstate="screen"/>
          <a:stretch>
            <a:fillRect/>
          </a:stretch>
        </p:blipFill>
        <p:spPr>
          <a:xfrm>
            <a:off x="3500430" y="4643446"/>
            <a:ext cx="571504" cy="718989"/>
          </a:xfrm>
          <a:prstGeom prst="rect">
            <a:avLst/>
          </a:prstGeom>
        </p:spPr>
      </p:pic>
      <p:pic>
        <p:nvPicPr>
          <p:cNvPr id="27" name="26 Imagen" descr="491bff82.gif"/>
          <p:cNvPicPr>
            <a:picLocks noChangeAspect="1"/>
          </p:cNvPicPr>
          <p:nvPr/>
        </p:nvPicPr>
        <p:blipFill>
          <a:blip r:embed="rId3" cstate="screen"/>
          <a:stretch>
            <a:fillRect/>
          </a:stretch>
        </p:blipFill>
        <p:spPr>
          <a:xfrm>
            <a:off x="4286248" y="4572008"/>
            <a:ext cx="571504" cy="718989"/>
          </a:xfrm>
          <a:prstGeom prst="rect">
            <a:avLst/>
          </a:prstGeom>
        </p:spPr>
      </p:pic>
      <p:pic>
        <p:nvPicPr>
          <p:cNvPr id="28" name="27 Imagen" descr="491bff82.gif"/>
          <p:cNvPicPr>
            <a:picLocks noChangeAspect="1"/>
          </p:cNvPicPr>
          <p:nvPr/>
        </p:nvPicPr>
        <p:blipFill>
          <a:blip r:embed="rId3" cstate="screen"/>
          <a:stretch>
            <a:fillRect/>
          </a:stretch>
        </p:blipFill>
        <p:spPr>
          <a:xfrm>
            <a:off x="3428992" y="5214950"/>
            <a:ext cx="571504" cy="718989"/>
          </a:xfrm>
          <a:prstGeom prst="rect">
            <a:avLst/>
          </a:prstGeom>
        </p:spPr>
      </p:pic>
      <p:pic>
        <p:nvPicPr>
          <p:cNvPr id="29" name="28 Imagen" descr="491bff82.gif"/>
          <p:cNvPicPr>
            <a:picLocks noChangeAspect="1"/>
          </p:cNvPicPr>
          <p:nvPr/>
        </p:nvPicPr>
        <p:blipFill>
          <a:blip r:embed="rId3" cstate="screen"/>
          <a:stretch>
            <a:fillRect/>
          </a:stretch>
        </p:blipFill>
        <p:spPr>
          <a:xfrm>
            <a:off x="4357686" y="5143512"/>
            <a:ext cx="571504" cy="718989"/>
          </a:xfrm>
          <a:prstGeom prst="rect">
            <a:avLst/>
          </a:prstGeom>
        </p:spPr>
      </p:pic>
      <p:sp>
        <p:nvSpPr>
          <p:cNvPr id="30" name="29 CuadroTexto"/>
          <p:cNvSpPr txBox="1"/>
          <p:nvPr/>
        </p:nvSpPr>
        <p:spPr>
          <a:xfrm>
            <a:off x="4572000" y="1714488"/>
            <a:ext cx="4214842" cy="369332"/>
          </a:xfrm>
          <a:prstGeom prst="rect">
            <a:avLst/>
          </a:prstGeom>
          <a:noFill/>
        </p:spPr>
        <p:txBody>
          <a:bodyPr wrap="square" rtlCol="0">
            <a:spAutoFit/>
          </a:bodyPr>
          <a:lstStyle/>
          <a:p>
            <a:pPr algn="ctr"/>
            <a:r>
              <a:rPr lang="es-ES" b="1" dirty="0" smtClean="0"/>
              <a:t> </a:t>
            </a:r>
            <a:endParaRPr lang="es-ES" dirty="0">
              <a:solidFill>
                <a:srgbClr val="FFFF00"/>
              </a:solidFill>
              <a:effectLst>
                <a:outerShdw blurRad="38100" dist="38100" dir="2700000" algn="tl">
                  <a:srgbClr val="000000">
                    <a:alpha val="43137"/>
                  </a:srgbClr>
                </a:outerShdw>
              </a:effectLst>
              <a:latin typeface="Harrington" pitchFamily="82" charset="0"/>
            </a:endParaRPr>
          </a:p>
        </p:txBody>
      </p:sp>
      <p:pic>
        <p:nvPicPr>
          <p:cNvPr id="31" name="30 Imagen" descr="cb8cc444.png"/>
          <p:cNvPicPr>
            <a:picLocks noChangeAspect="1"/>
          </p:cNvPicPr>
          <p:nvPr/>
        </p:nvPicPr>
        <p:blipFill>
          <a:blip r:embed="rId4">
            <a:lum contrast="20000"/>
          </a:blip>
          <a:stretch>
            <a:fillRect/>
          </a:stretch>
        </p:blipFill>
        <p:spPr>
          <a:xfrm>
            <a:off x="4643438" y="1214422"/>
            <a:ext cx="4500562" cy="4500594"/>
          </a:xfrm>
          <a:prstGeom prst="rect">
            <a:avLst/>
          </a:prstGeom>
        </p:spPr>
      </p:pic>
      <p:pic>
        <p:nvPicPr>
          <p:cNvPr id="2056" name="Picture 8" descr="http://www.gif-mania.net/signatures-animees/resultat/x/3d4031ab.gif"/>
          <p:cNvPicPr>
            <a:picLocks noChangeAspect="1" noChangeArrowheads="1" noCrop="1"/>
          </p:cNvPicPr>
          <p:nvPr/>
        </p:nvPicPr>
        <p:blipFill>
          <a:blip r:embed="rId5">
            <a:lum contrast="40000"/>
          </a:blip>
          <a:srcRect/>
          <a:stretch>
            <a:fillRect/>
          </a:stretch>
        </p:blipFill>
        <p:spPr bwMode="auto">
          <a:xfrm>
            <a:off x="5072066" y="5857892"/>
            <a:ext cx="2057400" cy="771525"/>
          </a:xfrm>
          <a:prstGeom prst="rect">
            <a:avLst/>
          </a:prstGeom>
          <a:noFill/>
        </p:spPr>
      </p:pic>
      <p:pic>
        <p:nvPicPr>
          <p:cNvPr id="2058" name="Picture 10" descr="http://www.gif-mania.net/signatures-animees/resultat/x/3d4081e8.gif"/>
          <p:cNvPicPr>
            <a:picLocks noChangeAspect="1" noChangeArrowheads="1" noCrop="1"/>
          </p:cNvPicPr>
          <p:nvPr/>
        </p:nvPicPr>
        <p:blipFill>
          <a:blip r:embed="rId6">
            <a:lum contrast="40000"/>
          </a:blip>
          <a:srcRect/>
          <a:stretch>
            <a:fillRect/>
          </a:stretch>
        </p:blipFill>
        <p:spPr bwMode="auto">
          <a:xfrm>
            <a:off x="1071538" y="5857892"/>
            <a:ext cx="3209925" cy="752476"/>
          </a:xfrm>
          <a:prstGeom prst="rect">
            <a:avLst/>
          </a:prstGeom>
          <a:noFill/>
        </p:spPr>
      </p:pic>
    </p:spTree>
  </p:cSld>
  <p:clrMapOvr>
    <a:masterClrMapping/>
  </p:clrMapOvr>
  <p:transition spd="slow" advTm="2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16" fill="hold" grpId="1" nodeType="withEffect">
                                  <p:stCondLst>
                                    <p:cond delay="0"/>
                                  </p:stCondLst>
                                  <p:childTnLst>
                                    <p:animEffect transition="out" filter="diamond(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 presetClass="exit" presetSubtype="1" fill="hold" grpId="0" nodeType="withEffect">
                                  <p:stCondLst>
                                    <p:cond delay="0"/>
                                  </p:stCondLst>
                                  <p:childTnLst>
                                    <p:anim calcmode="lin" valueType="num">
                                      <p:cBhvr additive="base">
                                        <p:cTn id="13" dur="5000"/>
                                        <p:tgtEl>
                                          <p:spTgt spid="6"/>
                                        </p:tgtEl>
                                        <p:attrNameLst>
                                          <p:attrName>ppt_x</p:attrName>
                                        </p:attrNameLst>
                                      </p:cBhvr>
                                      <p:tavLst>
                                        <p:tav tm="0">
                                          <p:val>
                                            <p:strVal val="ppt_x"/>
                                          </p:val>
                                        </p:tav>
                                        <p:tav tm="100000">
                                          <p:val>
                                            <p:strVal val="ppt_x"/>
                                          </p:val>
                                        </p:tav>
                                      </p:tavLst>
                                    </p:anim>
                                    <p:anim calcmode="lin" valueType="num">
                                      <p:cBhvr additive="base">
                                        <p:cTn id="14" dur="5000"/>
                                        <p:tgtEl>
                                          <p:spTgt spid="6"/>
                                        </p:tgtEl>
                                        <p:attrNameLst>
                                          <p:attrName>ppt_y</p:attrName>
                                        </p:attrNameLst>
                                      </p:cBhvr>
                                      <p:tavLst>
                                        <p:tav tm="0">
                                          <p:val>
                                            <p:strVal val="ppt_y"/>
                                          </p:val>
                                        </p:tav>
                                        <p:tav tm="100000">
                                          <p:val>
                                            <p:strVal val="0-ppt_h/2"/>
                                          </p:val>
                                        </p:tav>
                                      </p:tavLst>
                                    </p:anim>
                                    <p:set>
                                      <p:cBhvr>
                                        <p:cTn id="15" dur="1" fill="hold">
                                          <p:stCondLst>
                                            <p:cond delay="4999"/>
                                          </p:stCondLst>
                                        </p:cTn>
                                        <p:tgtEl>
                                          <p:spTgt spid="6"/>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5000"/>
                                        <p:tgtEl>
                                          <p:spTgt spid="4"/>
                                        </p:tgtEl>
                                      </p:cBhvr>
                                    </p:animEffect>
                                  </p:childTnLst>
                                </p:cTn>
                              </p:par>
                            </p:childTnLst>
                          </p:cTn>
                        </p:par>
                        <p:par>
                          <p:cTn id="26" fill="hold">
                            <p:stCondLst>
                              <p:cond delay="5000"/>
                            </p:stCondLst>
                            <p:childTnLst>
                              <p:par>
                                <p:cTn id="27" presetID="10" presetClass="entr" presetSubtype="0"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2000"/>
                                        <p:tgtEl>
                                          <p:spTgt spid="7"/>
                                        </p:tgtEl>
                                      </p:cBhvr>
                                    </p:animEffect>
                                  </p:childTnLst>
                                </p:cTn>
                              </p:par>
                              <p:par>
                                <p:cTn id="30" presetID="10" presetClass="entr" presetSubtype="0"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2000"/>
                                        <p:tgtEl>
                                          <p:spTgt spid="8"/>
                                        </p:tgtEl>
                                      </p:cBhvr>
                                    </p:animEffect>
                                  </p:childTnLst>
                                </p:cTn>
                              </p:par>
                              <p:par>
                                <p:cTn id="33" presetID="10"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2000"/>
                                        <p:tgtEl>
                                          <p:spTgt spid="9"/>
                                        </p:tgtEl>
                                      </p:cBhvr>
                                    </p:animEffect>
                                  </p:childTnLst>
                                </p:cTn>
                              </p:par>
                              <p:par>
                                <p:cTn id="36" presetID="10" presetClass="entr" presetSubtype="0"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2000"/>
                                        <p:tgtEl>
                                          <p:spTgt spid="10"/>
                                        </p:tgtEl>
                                      </p:cBhvr>
                                    </p:animEffect>
                                  </p:childTnLst>
                                </p:cTn>
                              </p:par>
                              <p:par>
                                <p:cTn id="39" presetID="10"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000"/>
                                        <p:tgtEl>
                                          <p:spTgt spid="11"/>
                                        </p:tgtEl>
                                      </p:cBhvr>
                                    </p:animEffect>
                                  </p:childTnLst>
                                </p:cTn>
                              </p:par>
                              <p:par>
                                <p:cTn id="42" presetID="10" presetClass="entr" presetSubtype="0"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2000"/>
                                        <p:tgtEl>
                                          <p:spTgt spid="12"/>
                                        </p:tgtEl>
                                      </p:cBhvr>
                                    </p:animEffect>
                                  </p:childTnLst>
                                </p:cTn>
                              </p:par>
                              <p:par>
                                <p:cTn id="45" presetID="10" presetClass="entr" presetSubtype="0"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2000"/>
                                        <p:tgtEl>
                                          <p:spTgt spid="13"/>
                                        </p:tgtEl>
                                      </p:cBhvr>
                                    </p:animEffect>
                                  </p:childTnLst>
                                </p:cTn>
                              </p:par>
                              <p:par>
                                <p:cTn id="48" presetID="10" presetClass="entr" presetSubtype="0"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2000"/>
                                        <p:tgtEl>
                                          <p:spTgt spid="14"/>
                                        </p:tgtEl>
                                      </p:cBhvr>
                                    </p:animEffect>
                                  </p:childTnLst>
                                </p:cTn>
                              </p:par>
                              <p:par>
                                <p:cTn id="51" presetID="10" presetClass="entr" presetSubtype="0"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2000"/>
                                        <p:tgtEl>
                                          <p:spTgt spid="15"/>
                                        </p:tgtEl>
                                      </p:cBhvr>
                                    </p:animEffect>
                                  </p:childTnLst>
                                </p:cTn>
                              </p:par>
                              <p:par>
                                <p:cTn id="54" presetID="10" presetClass="entr" presetSubtype="0"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2000"/>
                                        <p:tgtEl>
                                          <p:spTgt spid="16"/>
                                        </p:tgtEl>
                                      </p:cBhvr>
                                    </p:animEffect>
                                  </p:childTnLst>
                                </p:cTn>
                              </p:par>
                              <p:par>
                                <p:cTn id="57" presetID="10" presetClass="entr" presetSubtype="0"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000"/>
                                        <p:tgtEl>
                                          <p:spTgt spid="17"/>
                                        </p:tgtEl>
                                      </p:cBhvr>
                                    </p:animEffect>
                                  </p:childTnLst>
                                </p:cTn>
                              </p:par>
                              <p:par>
                                <p:cTn id="60" presetID="10" presetClass="entr" presetSubtype="0"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2000"/>
                                        <p:tgtEl>
                                          <p:spTgt spid="18"/>
                                        </p:tgtEl>
                                      </p:cBhvr>
                                    </p:animEffect>
                                  </p:childTnLst>
                                </p:cTn>
                              </p:par>
                              <p:par>
                                <p:cTn id="63" presetID="10" presetClass="entr" presetSubtype="0"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2000"/>
                                        <p:tgtEl>
                                          <p:spTgt spid="19"/>
                                        </p:tgtEl>
                                      </p:cBhvr>
                                    </p:animEffect>
                                  </p:childTnLst>
                                </p:cTn>
                              </p:par>
                              <p:par>
                                <p:cTn id="66" presetID="10" presetClass="entr" presetSubtype="0" fill="hold"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2000"/>
                                        <p:tgtEl>
                                          <p:spTgt spid="20"/>
                                        </p:tgtEl>
                                      </p:cBhvr>
                                    </p:animEffect>
                                  </p:childTnLst>
                                </p:cTn>
                              </p:par>
                              <p:par>
                                <p:cTn id="69" presetID="10" presetClass="entr" presetSubtype="0"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2000"/>
                                        <p:tgtEl>
                                          <p:spTgt spid="21"/>
                                        </p:tgtEl>
                                      </p:cBhvr>
                                    </p:animEffect>
                                  </p:childTnLst>
                                </p:cTn>
                              </p:par>
                              <p:par>
                                <p:cTn id="72" presetID="10" presetClass="entr" presetSubtype="0"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fade">
                                      <p:cBhvr>
                                        <p:cTn id="74" dur="2000"/>
                                        <p:tgtEl>
                                          <p:spTgt spid="22"/>
                                        </p:tgtEl>
                                      </p:cBhvr>
                                    </p:animEffect>
                                  </p:childTnLst>
                                </p:cTn>
                              </p:par>
                              <p:par>
                                <p:cTn id="75" presetID="10" presetClass="entr" presetSubtype="0"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2000"/>
                                        <p:tgtEl>
                                          <p:spTgt spid="23"/>
                                        </p:tgtEl>
                                      </p:cBhvr>
                                    </p:animEffect>
                                  </p:childTnLst>
                                </p:cTn>
                              </p:par>
                              <p:par>
                                <p:cTn id="78" presetID="10" presetClass="entr" presetSubtype="0" fill="hold" nodeType="with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2000"/>
                                        <p:tgtEl>
                                          <p:spTgt spid="24"/>
                                        </p:tgtEl>
                                      </p:cBhvr>
                                    </p:animEffect>
                                  </p:childTnLst>
                                </p:cTn>
                              </p:par>
                              <p:par>
                                <p:cTn id="81" presetID="10" presetClass="entr" presetSubtype="0" fill="hold"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2000"/>
                                        <p:tgtEl>
                                          <p:spTgt spid="25"/>
                                        </p:tgtEl>
                                      </p:cBhvr>
                                    </p:animEffect>
                                  </p:childTnLst>
                                </p:cTn>
                              </p:par>
                              <p:par>
                                <p:cTn id="84" presetID="10" presetClass="entr" presetSubtype="0"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Effect transition="in" filter="fade">
                                      <p:cBhvr>
                                        <p:cTn id="86" dur="2000"/>
                                        <p:tgtEl>
                                          <p:spTgt spid="26"/>
                                        </p:tgtEl>
                                      </p:cBhvr>
                                    </p:animEffect>
                                  </p:childTnLst>
                                </p:cTn>
                              </p:par>
                              <p:par>
                                <p:cTn id="87" presetID="10" presetClass="entr" presetSubtype="0" fill="hold" nodeType="withEffect">
                                  <p:stCondLst>
                                    <p:cond delay="0"/>
                                  </p:stCondLst>
                                  <p:childTnLst>
                                    <p:set>
                                      <p:cBhvr>
                                        <p:cTn id="88" dur="1" fill="hold">
                                          <p:stCondLst>
                                            <p:cond delay="0"/>
                                          </p:stCondLst>
                                        </p:cTn>
                                        <p:tgtEl>
                                          <p:spTgt spid="27"/>
                                        </p:tgtEl>
                                        <p:attrNameLst>
                                          <p:attrName>style.visibility</p:attrName>
                                        </p:attrNameLst>
                                      </p:cBhvr>
                                      <p:to>
                                        <p:strVal val="visible"/>
                                      </p:to>
                                    </p:set>
                                    <p:animEffect transition="in" filter="fade">
                                      <p:cBhvr>
                                        <p:cTn id="89" dur="2000"/>
                                        <p:tgtEl>
                                          <p:spTgt spid="27"/>
                                        </p:tgtEl>
                                      </p:cBhvr>
                                    </p:animEffect>
                                  </p:childTnLst>
                                </p:cTn>
                              </p:par>
                              <p:par>
                                <p:cTn id="90" presetID="10" presetClass="entr" presetSubtype="0" fill="hold"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2000"/>
                                        <p:tgtEl>
                                          <p:spTgt spid="28"/>
                                        </p:tgtEl>
                                      </p:cBhvr>
                                    </p:animEffect>
                                  </p:childTnLst>
                                </p:cTn>
                              </p:par>
                              <p:par>
                                <p:cTn id="93" presetID="10" presetClass="entr" presetSubtype="0" fill="hold" nodeType="withEffect">
                                  <p:stCondLst>
                                    <p:cond delay="0"/>
                                  </p:stCondLst>
                                  <p:childTnLst>
                                    <p:set>
                                      <p:cBhvr>
                                        <p:cTn id="94" dur="1" fill="hold">
                                          <p:stCondLst>
                                            <p:cond delay="0"/>
                                          </p:stCondLst>
                                        </p:cTn>
                                        <p:tgtEl>
                                          <p:spTgt spid="29"/>
                                        </p:tgtEl>
                                        <p:attrNameLst>
                                          <p:attrName>style.visibility</p:attrName>
                                        </p:attrNameLst>
                                      </p:cBhvr>
                                      <p:to>
                                        <p:strVal val="visible"/>
                                      </p:to>
                                    </p:set>
                                    <p:animEffect transition="in" filter="fade">
                                      <p:cBhvr>
                                        <p:cTn id="95" dur="2000"/>
                                        <p:tgtEl>
                                          <p:spTgt spid="29"/>
                                        </p:tgtEl>
                                      </p:cBhvr>
                                    </p:animEffect>
                                  </p:childTnLst>
                                </p:cTn>
                              </p:par>
                            </p:childTnLst>
                          </p:cTn>
                        </p:par>
                        <p:par>
                          <p:cTn id="96" fill="hold">
                            <p:stCondLst>
                              <p:cond delay="7000"/>
                            </p:stCondLst>
                            <p:childTnLst>
                              <p:par>
                                <p:cTn id="97" presetID="10" presetClass="entr" presetSubtype="0" fill="hold" nodeType="after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fade">
                                      <p:cBhvr>
                                        <p:cTn id="99" dur="2000"/>
                                        <p:tgtEl>
                                          <p:spTgt spid="31"/>
                                        </p:tgtEl>
                                      </p:cBhvr>
                                    </p:animEffect>
                                  </p:childTnLst>
                                </p:cTn>
                              </p:par>
                            </p:childTnLst>
                          </p:cTn>
                        </p:par>
                        <p:par>
                          <p:cTn id="100" fill="hold">
                            <p:stCondLst>
                              <p:cond delay="9000"/>
                            </p:stCondLst>
                            <p:childTnLst>
                              <p:par>
                                <p:cTn id="101" presetID="17" presetClass="entr" presetSubtype="10" fill="hold" nodeType="afterEffect">
                                  <p:stCondLst>
                                    <p:cond delay="0"/>
                                  </p:stCondLst>
                                  <p:childTnLst>
                                    <p:set>
                                      <p:cBhvr>
                                        <p:cTn id="102" dur="1" fill="hold">
                                          <p:stCondLst>
                                            <p:cond delay="0"/>
                                          </p:stCondLst>
                                        </p:cTn>
                                        <p:tgtEl>
                                          <p:spTgt spid="2058"/>
                                        </p:tgtEl>
                                        <p:attrNameLst>
                                          <p:attrName>style.visibility</p:attrName>
                                        </p:attrNameLst>
                                      </p:cBhvr>
                                      <p:to>
                                        <p:strVal val="visible"/>
                                      </p:to>
                                    </p:set>
                                    <p:anim calcmode="lin" valueType="num">
                                      <p:cBhvr>
                                        <p:cTn id="103" dur="2000" fill="hold"/>
                                        <p:tgtEl>
                                          <p:spTgt spid="2058"/>
                                        </p:tgtEl>
                                        <p:attrNameLst>
                                          <p:attrName>ppt_w</p:attrName>
                                        </p:attrNameLst>
                                      </p:cBhvr>
                                      <p:tavLst>
                                        <p:tav tm="0">
                                          <p:val>
                                            <p:fltVal val="0"/>
                                          </p:val>
                                        </p:tav>
                                        <p:tav tm="100000">
                                          <p:val>
                                            <p:strVal val="#ppt_w"/>
                                          </p:val>
                                        </p:tav>
                                      </p:tavLst>
                                    </p:anim>
                                    <p:anim calcmode="lin" valueType="num">
                                      <p:cBhvr>
                                        <p:cTn id="104" dur="2000" fill="hold"/>
                                        <p:tgtEl>
                                          <p:spTgt spid="2058"/>
                                        </p:tgtEl>
                                        <p:attrNameLst>
                                          <p:attrName>ppt_h</p:attrName>
                                        </p:attrNameLst>
                                      </p:cBhvr>
                                      <p:tavLst>
                                        <p:tav tm="0">
                                          <p:val>
                                            <p:strVal val="#ppt_h"/>
                                          </p:val>
                                        </p:tav>
                                        <p:tav tm="100000">
                                          <p:val>
                                            <p:strVal val="#ppt_h"/>
                                          </p:val>
                                        </p:tav>
                                      </p:tavLst>
                                    </p:anim>
                                  </p:childTnLst>
                                </p:cTn>
                              </p:par>
                              <p:par>
                                <p:cTn id="105" presetID="17" presetClass="entr" presetSubtype="10" fill="hold" nodeType="withEffect">
                                  <p:stCondLst>
                                    <p:cond delay="0"/>
                                  </p:stCondLst>
                                  <p:childTnLst>
                                    <p:set>
                                      <p:cBhvr>
                                        <p:cTn id="106" dur="1" fill="hold">
                                          <p:stCondLst>
                                            <p:cond delay="0"/>
                                          </p:stCondLst>
                                        </p:cTn>
                                        <p:tgtEl>
                                          <p:spTgt spid="2056"/>
                                        </p:tgtEl>
                                        <p:attrNameLst>
                                          <p:attrName>style.visibility</p:attrName>
                                        </p:attrNameLst>
                                      </p:cBhvr>
                                      <p:to>
                                        <p:strVal val="visible"/>
                                      </p:to>
                                    </p:set>
                                    <p:anim calcmode="lin" valueType="num">
                                      <p:cBhvr>
                                        <p:cTn id="107" dur="2000" fill="hold"/>
                                        <p:tgtEl>
                                          <p:spTgt spid="2056"/>
                                        </p:tgtEl>
                                        <p:attrNameLst>
                                          <p:attrName>ppt_w</p:attrName>
                                        </p:attrNameLst>
                                      </p:cBhvr>
                                      <p:tavLst>
                                        <p:tav tm="0">
                                          <p:val>
                                            <p:fltVal val="0"/>
                                          </p:val>
                                        </p:tav>
                                        <p:tav tm="100000">
                                          <p:val>
                                            <p:strVal val="#ppt_w"/>
                                          </p:val>
                                        </p:tav>
                                      </p:tavLst>
                                    </p:anim>
                                    <p:anim calcmode="lin" valueType="num">
                                      <p:cBhvr>
                                        <p:cTn id="108" dur="2000" fill="hold"/>
                                        <p:tgtEl>
                                          <p:spTgt spid="205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DIOS LLAMO A MI PUERT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DIOS LLAMO A MI PUERTA</Template>
  <TotalTime>0</TotalTime>
  <Words>664</Words>
  <Application>Microsoft Office PowerPoint</Application>
  <PresentationFormat>Presentación en pantalla (4:3)</PresentationFormat>
  <Paragraphs>33</Paragraphs>
  <Slides>17</Slides>
  <Notes>2</Notes>
  <HiddenSlides>0</HiddenSlides>
  <MMClips>1</MMClips>
  <ScaleCrop>false</ScaleCrop>
  <HeadingPairs>
    <vt:vector size="4" baseType="variant">
      <vt:variant>
        <vt:lpstr>Tema</vt:lpstr>
      </vt:variant>
      <vt:variant>
        <vt:i4>2</vt:i4>
      </vt:variant>
      <vt:variant>
        <vt:lpstr>Títulos de diapositiva</vt:lpstr>
      </vt:variant>
      <vt:variant>
        <vt:i4>17</vt:i4>
      </vt:variant>
    </vt:vector>
  </HeadingPairs>
  <TitlesOfParts>
    <vt:vector size="19" baseType="lpstr">
      <vt:lpstr>DIOS LLAMO A MI PUERTA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2012-12-06T16:14:11Z</dcterms:created>
  <dcterms:modified xsi:type="dcterms:W3CDTF">2012-12-06T16:30:32Z</dcterms:modified>
</cp:coreProperties>
</file>