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4" r:id="rId3"/>
    <p:sldId id="257" r:id="rId4"/>
    <p:sldId id="280" r:id="rId5"/>
    <p:sldId id="263" r:id="rId6"/>
    <p:sldId id="258" r:id="rId7"/>
    <p:sldId id="259" r:id="rId8"/>
    <p:sldId id="261" r:id="rId9"/>
    <p:sldId id="260" r:id="rId10"/>
    <p:sldId id="262" r:id="rId11"/>
    <p:sldId id="265" r:id="rId12"/>
    <p:sldId id="266" r:id="rId13"/>
    <p:sldId id="268" r:id="rId14"/>
    <p:sldId id="269" r:id="rId15"/>
    <p:sldId id="271" r:id="rId16"/>
    <p:sldId id="272" r:id="rId17"/>
    <p:sldId id="273" r:id="rId18"/>
    <p:sldId id="274" r:id="rId19"/>
    <p:sldId id="275" r:id="rId20"/>
    <p:sldId id="283" r:id="rId21"/>
    <p:sldId id="276" r:id="rId22"/>
    <p:sldId id="277" r:id="rId23"/>
    <p:sldId id="278" r:id="rId24"/>
    <p:sldId id="279" r:id="rId25"/>
    <p:sldId id="281" r:id="rId26"/>
    <p:sldId id="282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KeH78az4NdXTlpHZj5fZw" hashData="FoJATdumGhXV/GikrEbmIzO1Ln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02B"/>
    <a:srgbClr val="007033"/>
    <a:srgbClr val="FF0909"/>
    <a:srgbClr val="FF6600"/>
    <a:srgbClr val="002A13"/>
    <a:srgbClr val="00B7E2"/>
    <a:srgbClr val="FF9900"/>
    <a:srgbClr val="0082B0"/>
    <a:srgbClr val="C00000"/>
    <a:srgbClr val="E7340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8150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A935E-8729-4A51-947A-6C71CAC54B41}" type="datetimeFigureOut">
              <a:rPr lang="es-PE" smtClean="0"/>
              <a:pPr/>
              <a:t>18/12/2019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EF148-C378-448B-A2B0-91A67D48E12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gif"/><Relationship Id="rId4" Type="http://schemas.openxmlformats.org/officeDocument/2006/relationships/image" Target="../media/image1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gif"/><Relationship Id="rId4" Type="http://schemas.openxmlformats.org/officeDocument/2006/relationships/image" Target="../media/image2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9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5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gif"/><Relationship Id="rId4" Type="http://schemas.openxmlformats.org/officeDocument/2006/relationships/image" Target="../media/image46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gif"/><Relationship Id="rId4" Type="http://schemas.openxmlformats.org/officeDocument/2006/relationships/image" Target="../media/image52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6.gif"/><Relationship Id="rId4" Type="http://schemas.openxmlformats.org/officeDocument/2006/relationships/image" Target="../media/image75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8.gif"/><Relationship Id="rId4" Type="http://schemas.openxmlformats.org/officeDocument/2006/relationships/image" Target="../media/image5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gif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94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9.gif"/><Relationship Id="rId4" Type="http://schemas.openxmlformats.org/officeDocument/2006/relationships/image" Target="../media/image90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gif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5.png"/><Relationship Id="rId4" Type="http://schemas.openxmlformats.org/officeDocument/2006/relationships/image" Target="../media/image104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1.png"/><Relationship Id="rId18" Type="http://schemas.openxmlformats.org/officeDocument/2006/relationships/image" Target="../media/image11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11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107.png"/><Relationship Id="rId11" Type="http://schemas.openxmlformats.org/officeDocument/2006/relationships/image" Target="../media/image11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11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06.png"/><Relationship Id="rId9" Type="http://schemas.openxmlformats.org/officeDocument/2006/relationships/image" Target="../media/image10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52f87a04325ebfd28a326ec021b6462--easy-christmas-recipes-christmas-snacks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407196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de9bf00.png"/>
          <p:cNvPicPr>
            <a:picLocks noChangeAspect="1"/>
          </p:cNvPicPr>
          <p:nvPr/>
        </p:nvPicPr>
        <p:blipFill>
          <a:blip r:embed="rId4">
            <a:lum bright="10000" contrast="10000"/>
          </a:blip>
          <a:stretch>
            <a:fillRect/>
          </a:stretch>
        </p:blipFill>
        <p:spPr>
          <a:xfrm>
            <a:off x="6429387" y="571487"/>
            <a:ext cx="3075345" cy="4572014"/>
          </a:xfrm>
          <a:prstGeom prst="rect">
            <a:avLst/>
          </a:prstGeom>
        </p:spPr>
      </p:pic>
      <p:pic>
        <p:nvPicPr>
          <p:cNvPr id="5" name="4 Imagen" descr="8ed8e9c2cd1e0c4e637a48ebbb5e247e.png"/>
          <p:cNvPicPr>
            <a:picLocks noChangeAspect="1"/>
          </p:cNvPicPr>
          <p:nvPr/>
        </p:nvPicPr>
        <p:blipFill>
          <a:blip r:embed="rId5" cstate="print"/>
          <a:srcRect t="9525" r="11893"/>
          <a:stretch>
            <a:fillRect/>
          </a:stretch>
        </p:blipFill>
        <p:spPr>
          <a:xfrm>
            <a:off x="7643834" y="500048"/>
            <a:ext cx="1071570" cy="1100371"/>
          </a:xfrm>
          <a:prstGeom prst="rect">
            <a:avLst/>
          </a:prstGeom>
        </p:spPr>
      </p:pic>
      <p:pic>
        <p:nvPicPr>
          <p:cNvPr id="8" name="7 Imagen" descr="cooltext344581384498510.png"/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143372" y="500048"/>
            <a:ext cx="3218859" cy="677192"/>
          </a:xfrm>
          <a:prstGeom prst="rect">
            <a:avLst/>
          </a:prstGeom>
        </p:spPr>
      </p:pic>
      <p:pic>
        <p:nvPicPr>
          <p:cNvPr id="9" name="8 Imagen" descr="cooltext344581401056636.png"/>
          <p:cNvPicPr>
            <a:picLocks noChangeAspect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429124" y="1357304"/>
            <a:ext cx="2555650" cy="678569"/>
          </a:xfrm>
          <a:prstGeom prst="rect">
            <a:avLst/>
          </a:prstGeom>
        </p:spPr>
      </p:pic>
      <p:pic>
        <p:nvPicPr>
          <p:cNvPr id="10" name="9 Imagen" descr="cooltext344581413403729.png"/>
          <p:cNvPicPr>
            <a:picLocks noChangeAspect="1"/>
          </p:cNvPicPr>
          <p:nvPr/>
        </p:nvPicPr>
        <p:blipFill>
          <a:blip r:embed="rId8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286380" y="2214560"/>
            <a:ext cx="928694" cy="701073"/>
          </a:xfrm>
          <a:prstGeom prst="rect">
            <a:avLst/>
          </a:prstGeom>
        </p:spPr>
      </p:pic>
      <p:pic>
        <p:nvPicPr>
          <p:cNvPr id="11" name="10 Imagen" descr="cooltext344581428654867.png"/>
          <p:cNvPicPr>
            <a:picLocks noChangeAspect="1"/>
          </p:cNvPicPr>
          <p:nvPr/>
        </p:nvPicPr>
        <p:blipFill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286248" y="3143254"/>
            <a:ext cx="2857519" cy="714380"/>
          </a:xfrm>
          <a:prstGeom prst="rect">
            <a:avLst/>
          </a:prstGeom>
        </p:spPr>
      </p:pic>
      <p:pic>
        <p:nvPicPr>
          <p:cNvPr id="35844" name="Picture 4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572000" y="4071948"/>
            <a:ext cx="2206448" cy="455794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Raphael- EL TAMBORIL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678 0.00277 C 0.0981 -0.04258 0.08941 -0.08763 0.07535 -0.10337 C 0.06129 -0.1191 0.0349 -0.10861 0.0224 -0.09133 C 0.0099 -0.07405 0.00365 -0.01512 -2.77778E-7 2.28633E-6 " pathEditMode="relative" ptsTypes="aaaA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34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af5e479eec4c1d29c30e5e0009ec81.jpg"/>
          <p:cNvPicPr>
            <a:picLocks noGrp="1" noChangeAspect="1"/>
          </p:cNvPicPr>
          <p:nvPr isPhoto="1"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5572133" y="0"/>
            <a:ext cx="357186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083439_7eb09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-214346" y="0"/>
            <a:ext cx="3143272" cy="3286130"/>
          </a:xfrm>
          <a:prstGeom prst="rect">
            <a:avLst/>
          </a:prstGeom>
        </p:spPr>
      </p:pic>
      <p:pic>
        <p:nvPicPr>
          <p:cNvPr id="5" name="4 Imagen" descr="1 (3)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 flipH="1">
            <a:off x="3107949" y="0"/>
            <a:ext cx="2291921" cy="385763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7c24931559bd9459812bc7ceaf32e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83064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98c1101ce78b8dc4b38077ef083b47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571750"/>
            <a:ext cx="3571900" cy="2315996"/>
          </a:xfrm>
          <a:prstGeom prst="rect">
            <a:avLst/>
          </a:prstGeom>
        </p:spPr>
      </p:pic>
      <p:pic>
        <p:nvPicPr>
          <p:cNvPr id="4" name="3 Imagen" descr="3306951524_1_12_LVkEjoFO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3929058" y="1"/>
            <a:ext cx="1643074" cy="1063355"/>
          </a:xfrm>
          <a:prstGeom prst="rect">
            <a:avLst/>
          </a:prstGeom>
        </p:spPr>
      </p:pic>
      <p:pic>
        <p:nvPicPr>
          <p:cNvPr id="6" name="5 Imagen" descr="3306951524_1_12_LVkEjoFO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500694" y="0"/>
            <a:ext cx="1928826" cy="1063355"/>
          </a:xfrm>
          <a:prstGeom prst="rect">
            <a:avLst/>
          </a:prstGeom>
        </p:spPr>
      </p:pic>
      <p:pic>
        <p:nvPicPr>
          <p:cNvPr id="7" name="6 Imagen" descr="3306951524_1_12_LVkEjoFO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7286612" y="71420"/>
            <a:ext cx="1857388" cy="1063355"/>
          </a:xfrm>
          <a:prstGeom prst="rect">
            <a:avLst/>
          </a:prstGeom>
        </p:spPr>
      </p:pic>
      <p:pic>
        <p:nvPicPr>
          <p:cNvPr id="8" name="7 Imagen" descr="feliz-navidad-y-prospero-año-nuevo-png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1000114"/>
            <a:ext cx="2144457" cy="191928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33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82bfd9662ee5c2c07582c951f803b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5008" y="0"/>
            <a:ext cx="350043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eliz-Navidad-gif-animado-Hd-Fondos1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00034" y="0"/>
            <a:ext cx="4943473" cy="2476239"/>
          </a:xfrm>
          <a:prstGeom prst="rect">
            <a:avLst/>
          </a:prstGeom>
        </p:spPr>
      </p:pic>
      <p:pic>
        <p:nvPicPr>
          <p:cNvPr id="4" name="3 Imagen" descr="Brenda_RM_SantPlay.gif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2357422" y="2643188"/>
            <a:ext cx="1666875" cy="235267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fbfa02e44193223a34df8f63b36949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56235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5d3pac1fxp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357818" y="1071552"/>
            <a:ext cx="2023026" cy="3962393"/>
          </a:xfrm>
          <a:prstGeom prst="rect">
            <a:avLst/>
          </a:prstGeom>
        </p:spPr>
      </p:pic>
      <p:pic>
        <p:nvPicPr>
          <p:cNvPr id="6" name="5 Imagen" descr="1223222800_gifs_no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0"/>
            <a:ext cx="1785950" cy="806932"/>
          </a:xfrm>
          <a:prstGeom prst="rect">
            <a:avLst/>
          </a:prstGeom>
        </p:spPr>
      </p:pic>
      <p:pic>
        <p:nvPicPr>
          <p:cNvPr id="7" name="6 Imagen" descr="1223222800_gifs_noe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9256" y="0"/>
            <a:ext cx="1928826" cy="806932"/>
          </a:xfrm>
          <a:prstGeom prst="rect">
            <a:avLst/>
          </a:prstGeom>
        </p:spPr>
      </p:pic>
      <p:pic>
        <p:nvPicPr>
          <p:cNvPr id="9" name="8 Imagen" descr="1223222800_gifs_noel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5174" y="0"/>
            <a:ext cx="1928826" cy="80693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9933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e7a8ddc5cba5cda0cc588e89684215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929158" y="0"/>
            <a:ext cx="421484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57fy4z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1428742"/>
            <a:ext cx="3694365" cy="2873395"/>
          </a:xfrm>
          <a:prstGeom prst="rect">
            <a:avLst/>
          </a:prstGeom>
        </p:spPr>
      </p:pic>
      <p:pic>
        <p:nvPicPr>
          <p:cNvPr id="6" name="5 Imagen" descr="347029_8b13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2357422" cy="769139"/>
          </a:xfrm>
          <a:prstGeom prst="rect">
            <a:avLst/>
          </a:prstGeom>
        </p:spPr>
      </p:pic>
      <p:pic>
        <p:nvPicPr>
          <p:cNvPr id="7" name="6 Imagen" descr="347029_8b13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7422" y="0"/>
            <a:ext cx="2428892" cy="76913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eb22ab798cb67ca6a2e866f6b9f9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-animada-feliz-navidad-28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785932"/>
            <a:ext cx="2800343" cy="1705472"/>
          </a:xfrm>
          <a:prstGeom prst="rect">
            <a:avLst/>
          </a:prstGeom>
        </p:spPr>
      </p:pic>
      <p:pic>
        <p:nvPicPr>
          <p:cNvPr id="9" name="8 Imagen" descr="campan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9058" y="0"/>
            <a:ext cx="1500198" cy="1500198"/>
          </a:xfrm>
          <a:prstGeom prst="rect">
            <a:avLst/>
          </a:prstGeom>
        </p:spPr>
      </p:pic>
      <p:pic>
        <p:nvPicPr>
          <p:cNvPr id="10" name="9 Imagen" descr="campan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08" y="0"/>
            <a:ext cx="1500198" cy="1500198"/>
          </a:xfrm>
          <a:prstGeom prst="rect">
            <a:avLst/>
          </a:prstGeom>
        </p:spPr>
      </p:pic>
      <p:pic>
        <p:nvPicPr>
          <p:cNvPr id="11" name="10 Imagen" descr="campanas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958" y="0"/>
            <a:ext cx="1500198" cy="150019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aed8a33126d9832ad64884ef126ebaa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8638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7d91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5214943" cy="2357436"/>
          </a:xfrm>
          <a:prstGeom prst="rect">
            <a:avLst/>
          </a:prstGeom>
        </p:spPr>
      </p:pic>
      <p:pic>
        <p:nvPicPr>
          <p:cNvPr id="5" name="4 Imagen" descr="ob_60a876_gif-noel-6.gif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0" y="2335145"/>
            <a:ext cx="3500462" cy="280835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fc1c7dc0247a0a8b62e4a20b89ae1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438b68220f62dfa50e684c1a50bb8d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701894" y="0"/>
            <a:ext cx="2442106" cy="2000246"/>
          </a:xfrm>
          <a:prstGeom prst="rect">
            <a:avLst/>
          </a:prstGeom>
        </p:spPr>
      </p:pic>
      <p:pic>
        <p:nvPicPr>
          <p:cNvPr id="5" name="4 Imagen" descr="aa438b68220f62dfa50e684c1a50bb8d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flipH="1">
            <a:off x="4214810" y="0"/>
            <a:ext cx="2581292" cy="2000246"/>
          </a:xfrm>
          <a:prstGeom prst="rect">
            <a:avLst/>
          </a:prstGeom>
        </p:spPr>
      </p:pic>
      <p:pic>
        <p:nvPicPr>
          <p:cNvPr id="6" name="5 Imagen" descr="proxy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3636" y="571486"/>
            <a:ext cx="1532835" cy="1643074"/>
          </a:xfrm>
          <a:prstGeom prst="rect">
            <a:avLst/>
          </a:prstGeom>
        </p:spPr>
      </p:pic>
      <p:pic>
        <p:nvPicPr>
          <p:cNvPr id="7" name="6 Imagen" descr="3adf6f86de91bf9f1fea7db3823f2220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43570" y="2428874"/>
            <a:ext cx="2500330" cy="250033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72bec4bf7b709f9bc34e60c733f8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414337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0252b1a.png"/>
          <p:cNvPicPr>
            <a:picLocks noChangeAspect="1"/>
          </p:cNvPicPr>
          <p:nvPr/>
        </p:nvPicPr>
        <p:blipFill>
          <a:blip r:embed="rId3">
            <a:lum bright="20000" contrast="10000"/>
          </a:blip>
          <a:stretch>
            <a:fillRect/>
          </a:stretch>
        </p:blipFill>
        <p:spPr>
          <a:xfrm>
            <a:off x="5624946" y="1428742"/>
            <a:ext cx="2090877" cy="3714758"/>
          </a:xfrm>
          <a:prstGeom prst="rect">
            <a:avLst/>
          </a:prstGeom>
        </p:spPr>
      </p:pic>
      <p:pic>
        <p:nvPicPr>
          <p:cNvPr id="11" name="10 Imagen" descr="c60b3-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3405" y="0"/>
            <a:ext cx="5020595" cy="135730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86402" y="0"/>
            <a:ext cx="355759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79fba496637f9b3f3d38e6ce236ed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214282" y="0"/>
            <a:ext cx="1643074" cy="1643056"/>
          </a:xfrm>
          <a:prstGeom prst="rect">
            <a:avLst/>
          </a:prstGeom>
        </p:spPr>
      </p:pic>
      <p:pic>
        <p:nvPicPr>
          <p:cNvPr id="6" name="5 Imagen" descr="179fba496637f9b3f3d38e6ce236ed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7620" y="0"/>
            <a:ext cx="1571636" cy="1445889"/>
          </a:xfrm>
          <a:prstGeom prst="rect">
            <a:avLst/>
          </a:prstGeom>
        </p:spPr>
      </p:pic>
      <p:pic>
        <p:nvPicPr>
          <p:cNvPr id="26626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10" y="785800"/>
            <a:ext cx="4214842" cy="3997229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195c5915d5e94bd86469737dc11082--fruit-christmas-tree-christmas-partie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57186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separador navidad blogdeimagenes (22)_thum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0"/>
            <a:ext cx="5929353" cy="1785932"/>
          </a:xfrm>
          <a:prstGeom prst="rect">
            <a:avLst/>
          </a:prstGeom>
        </p:spPr>
      </p:pic>
      <p:pic>
        <p:nvPicPr>
          <p:cNvPr id="5" name="4 Imagen" descr="N3h1Ao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8548" y="1643056"/>
            <a:ext cx="2994825" cy="350044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035_1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429256" y="0"/>
            <a:ext cx="3714744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b98900764e4e19b67e96ccba04d794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71538" cy="1268701"/>
          </a:xfrm>
          <a:prstGeom prst="rect">
            <a:avLst/>
          </a:prstGeom>
        </p:spPr>
      </p:pic>
      <p:pic>
        <p:nvPicPr>
          <p:cNvPr id="4" name="3 Imagen" descr="8b98900764e4e19b67e96ccba04d794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0"/>
            <a:ext cx="1071538" cy="1268701"/>
          </a:xfrm>
          <a:prstGeom prst="rect">
            <a:avLst/>
          </a:prstGeom>
        </p:spPr>
      </p:pic>
      <p:pic>
        <p:nvPicPr>
          <p:cNvPr id="5" name="4 Imagen" descr="8b98900764e4e19b67e96ccba04d794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0"/>
            <a:ext cx="1071538" cy="1268701"/>
          </a:xfrm>
          <a:prstGeom prst="rect">
            <a:avLst/>
          </a:prstGeom>
        </p:spPr>
      </p:pic>
      <p:pic>
        <p:nvPicPr>
          <p:cNvPr id="6" name="5 Imagen" descr="8b98900764e4e19b67e96ccba04d794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0"/>
            <a:ext cx="1071538" cy="1268701"/>
          </a:xfrm>
          <a:prstGeom prst="rect">
            <a:avLst/>
          </a:prstGeom>
        </p:spPr>
      </p:pic>
      <p:pic>
        <p:nvPicPr>
          <p:cNvPr id="7" name="6 Imagen" descr="8b98900764e4e19b67e96ccba04d794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0"/>
            <a:ext cx="1071538" cy="1268701"/>
          </a:xfrm>
          <a:prstGeom prst="rect">
            <a:avLst/>
          </a:prstGeom>
        </p:spPr>
      </p:pic>
      <p:pic>
        <p:nvPicPr>
          <p:cNvPr id="8" name="7 Imagen" descr="6a4539915547ba5945bcf8d24c4286be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44" y="1857370"/>
            <a:ext cx="2401403" cy="328613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2989d17e324e5a7bbe8585d3cade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715009" y="0"/>
            <a:ext cx="342899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bf9fd2479c247dfb87cd51a3a7ae71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3143223" cy="785800"/>
          </a:xfrm>
          <a:prstGeom prst="rect">
            <a:avLst/>
          </a:prstGeom>
        </p:spPr>
      </p:pic>
      <p:pic>
        <p:nvPicPr>
          <p:cNvPr id="5" name="4 Imagen" descr="bbf9fd2479c247dfb87cd51a3a7ae71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7489" y="0"/>
            <a:ext cx="2714644" cy="785800"/>
          </a:xfrm>
          <a:prstGeom prst="rect">
            <a:avLst/>
          </a:prstGeom>
        </p:spPr>
      </p:pic>
      <p:pic>
        <p:nvPicPr>
          <p:cNvPr id="7" name="6 Imagen" descr="bbf9fd2479c247dfb87cd51a3a7ae71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1178710" y="1535883"/>
            <a:ext cx="3143223" cy="785800"/>
          </a:xfrm>
          <a:prstGeom prst="rect">
            <a:avLst/>
          </a:prstGeom>
        </p:spPr>
      </p:pic>
      <p:pic>
        <p:nvPicPr>
          <p:cNvPr id="8" name="7 Imagen" descr="bbf9fd2479c247dfb87cd51a3a7ae71d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-1178711" y="3178989"/>
            <a:ext cx="3143223" cy="785800"/>
          </a:xfrm>
          <a:prstGeom prst="rect">
            <a:avLst/>
          </a:prstGeom>
        </p:spPr>
      </p:pic>
      <p:pic>
        <p:nvPicPr>
          <p:cNvPr id="9" name="8 Imagen" descr="15g5jxv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357290" y="1643056"/>
            <a:ext cx="3633103" cy="2825746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200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93874_2205_pandor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400049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3e0686_a35e5bc303474caeb93ef205de9872da.gif"/>
          <p:cNvPicPr>
            <a:picLocks noChangeAspect="1"/>
          </p:cNvPicPr>
          <p:nvPr/>
        </p:nvPicPr>
        <p:blipFill>
          <a:blip r:embed="rId3">
            <a:lum bright="20000" contrast="40000"/>
          </a:blip>
          <a:stretch>
            <a:fillRect/>
          </a:stretch>
        </p:blipFill>
        <p:spPr>
          <a:xfrm>
            <a:off x="4143372" y="71420"/>
            <a:ext cx="5000628" cy="771525"/>
          </a:xfrm>
          <a:prstGeom prst="rect">
            <a:avLst/>
          </a:prstGeom>
        </p:spPr>
      </p:pic>
      <p:pic>
        <p:nvPicPr>
          <p:cNvPr id="5" name="4 Imagen" descr="9402a95ff1cc570f8bd66176301ecbc1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857752" y="1428742"/>
            <a:ext cx="3754752" cy="235745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624752_426359340852660_2559514628112111916_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357818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lipart-guirlande-noel-11.pn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1406" y="1071552"/>
            <a:ext cx="5214942" cy="2288859"/>
          </a:xfrm>
          <a:prstGeom prst="rect">
            <a:avLst/>
          </a:prstGeom>
        </p:spPr>
      </p:pic>
      <p:pic>
        <p:nvPicPr>
          <p:cNvPr id="4" name="3 Imagen" descr="1c5707373ac98c041c77056c849ff20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1142990"/>
            <a:ext cx="3419475" cy="31623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709122e07f9d0dbf26086b9fde173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412115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ollar-de-navidad-para-decorar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-214332"/>
            <a:ext cx="5286412" cy="2383865"/>
          </a:xfrm>
          <a:prstGeom prst="rect">
            <a:avLst/>
          </a:prstGeom>
        </p:spPr>
      </p:pic>
      <p:pic>
        <p:nvPicPr>
          <p:cNvPr id="6" name="5 Imagen" descr="Weihnachten BO6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2000246"/>
            <a:ext cx="3981450" cy="280987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79239706-snowy-gingerbread-christmas-trees-715-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219688" y="0"/>
            <a:ext cx="392431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roxy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0"/>
            <a:ext cx="1857388" cy="1990968"/>
          </a:xfrm>
          <a:prstGeom prst="rect">
            <a:avLst/>
          </a:prstGeom>
        </p:spPr>
      </p:pic>
      <p:pic>
        <p:nvPicPr>
          <p:cNvPr id="5" name="4 Imagen" descr="3e0686_a35e5bc303474caeb93ef205de9872d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4362"/>
            <a:ext cx="2419314" cy="328203"/>
          </a:xfrm>
          <a:prstGeom prst="rect">
            <a:avLst/>
          </a:prstGeom>
        </p:spPr>
      </p:pic>
      <p:pic>
        <p:nvPicPr>
          <p:cNvPr id="6" name="5 Imagen" descr="3e0686_a35e5bc303474caeb93ef205de9872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86116" y="785800"/>
            <a:ext cx="1928826" cy="328203"/>
          </a:xfrm>
          <a:prstGeom prst="rect">
            <a:avLst/>
          </a:prstGeom>
        </p:spPr>
      </p:pic>
      <p:pic>
        <p:nvPicPr>
          <p:cNvPr id="7" name="6 Imagen" descr="Feliz Navidad, Gifs Animados 19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1538" y="1928808"/>
            <a:ext cx="3657586" cy="304798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-cheese-board-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385762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3e0686_a35e5bc303474caeb93ef205de9872da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3857620" y="71420"/>
            <a:ext cx="2643206" cy="328203"/>
          </a:xfrm>
          <a:prstGeom prst="rect">
            <a:avLst/>
          </a:prstGeom>
        </p:spPr>
      </p:pic>
      <p:pic>
        <p:nvPicPr>
          <p:cNvPr id="6" name="5 Imagen" descr="3e0686_a35e5bc303474caeb93ef205de9872da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6215074" y="71420"/>
            <a:ext cx="2928926" cy="328203"/>
          </a:xfrm>
          <a:prstGeom prst="rect">
            <a:avLst/>
          </a:prstGeom>
        </p:spPr>
      </p:pic>
      <p:pic>
        <p:nvPicPr>
          <p:cNvPr id="10" name="9 Imagen" descr="8b98900764e4e19b67e96ccba04d794f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5857884" y="285734"/>
            <a:ext cx="1071538" cy="1268701"/>
          </a:xfrm>
          <a:prstGeom prst="rect">
            <a:avLst/>
          </a:prstGeom>
        </p:spPr>
      </p:pic>
      <p:pic>
        <p:nvPicPr>
          <p:cNvPr id="11" name="10 Imagen" descr="8b98900764e4e19b67e96ccba04d794f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000496" y="214296"/>
            <a:ext cx="1071538" cy="1268701"/>
          </a:xfrm>
          <a:prstGeom prst="rect">
            <a:avLst/>
          </a:prstGeom>
        </p:spPr>
      </p:pic>
      <p:pic>
        <p:nvPicPr>
          <p:cNvPr id="12" name="11 Imagen" descr="8b98900764e4e19b67e96ccba04d794f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7715272" y="214296"/>
            <a:ext cx="1071538" cy="1268701"/>
          </a:xfrm>
          <a:prstGeom prst="rect">
            <a:avLst/>
          </a:prstGeom>
        </p:spPr>
      </p:pic>
      <p:pic>
        <p:nvPicPr>
          <p:cNvPr id="9" name="8 Imagen" descr="Imagen-animada-Adorno-de-navidad-4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57752" y="1898586"/>
            <a:ext cx="3286148" cy="310971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9ce4e383af0040bc59548db9af7b3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648319" y="0"/>
            <a:ext cx="349568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rbi5sjozfq2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5984" y="2214560"/>
            <a:ext cx="3214710" cy="747907"/>
          </a:xfrm>
          <a:prstGeom prst="rect">
            <a:avLst/>
          </a:prstGeom>
        </p:spPr>
      </p:pic>
      <p:pic>
        <p:nvPicPr>
          <p:cNvPr id="5" name="4 Imagen" descr="boules-de-noel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-142894"/>
            <a:ext cx="2357454" cy="482207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88687f0f3431a3c290af9e159056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342899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eliz navidad solo letras   (29)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928676"/>
            <a:ext cx="3571900" cy="1047497"/>
          </a:xfrm>
          <a:prstGeom prst="rect">
            <a:avLst/>
          </a:prstGeom>
        </p:spPr>
      </p:pic>
      <p:pic>
        <p:nvPicPr>
          <p:cNvPr id="5" name="4 Imagen" descr="3e0686_a35e5bc303474caeb93ef205de9872d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8992" y="71420"/>
            <a:ext cx="5715008" cy="771525"/>
          </a:xfrm>
          <a:prstGeom prst="rect">
            <a:avLst/>
          </a:prstGeom>
        </p:spPr>
      </p:pic>
      <p:pic>
        <p:nvPicPr>
          <p:cNvPr id="6" name="5 Imagen" descr="4027124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57818" y="1785932"/>
            <a:ext cx="2362200" cy="324802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f1196201e9c02d5c29131446ac565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68940" y="0"/>
            <a:ext cx="357506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47029_8b1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786050" cy="977260"/>
          </a:xfrm>
          <a:prstGeom prst="rect">
            <a:avLst/>
          </a:prstGeom>
        </p:spPr>
      </p:pic>
      <p:pic>
        <p:nvPicPr>
          <p:cNvPr id="4" name="3 Imagen" descr="347029_8b13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6050" y="0"/>
            <a:ext cx="2714644" cy="977260"/>
          </a:xfrm>
          <a:prstGeom prst="rect">
            <a:avLst/>
          </a:prstGeom>
        </p:spPr>
      </p:pic>
      <p:pic>
        <p:nvPicPr>
          <p:cNvPr id="5" name="4 Imagen" descr="2177011397_1.gif"/>
          <p:cNvPicPr>
            <a:picLocks noChangeAspect="1"/>
          </p:cNvPicPr>
          <p:nvPr/>
        </p:nvPicPr>
        <p:blipFill>
          <a:blip r:embed="rId4">
            <a:lum bright="-20000" contrast="20000"/>
          </a:blip>
          <a:stretch>
            <a:fillRect/>
          </a:stretch>
        </p:blipFill>
        <p:spPr>
          <a:xfrm>
            <a:off x="0" y="2143122"/>
            <a:ext cx="2019300" cy="2857500"/>
          </a:xfrm>
          <a:prstGeom prst="rect">
            <a:avLst/>
          </a:prstGeom>
        </p:spPr>
      </p:pic>
      <p:pic>
        <p:nvPicPr>
          <p:cNvPr id="6" name="5 Imagen" descr="fn1cz5 (1)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00232" y="1428742"/>
            <a:ext cx="3362330" cy="2013769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bolito-navideno-con-chocolates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35755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223222800_gifs_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992" y="0"/>
            <a:ext cx="2071702" cy="984255"/>
          </a:xfrm>
          <a:prstGeom prst="rect">
            <a:avLst/>
          </a:prstGeom>
        </p:spPr>
      </p:pic>
      <p:pic>
        <p:nvPicPr>
          <p:cNvPr id="5" name="4 Imagen" descr="1223222800_gifs_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0"/>
            <a:ext cx="2000264" cy="984255"/>
          </a:xfrm>
          <a:prstGeom prst="rect">
            <a:avLst/>
          </a:prstGeom>
        </p:spPr>
      </p:pic>
      <p:pic>
        <p:nvPicPr>
          <p:cNvPr id="6" name="5 Imagen" descr="1223222800_gifs_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0"/>
            <a:ext cx="2214578" cy="984255"/>
          </a:xfrm>
          <a:prstGeom prst="rect">
            <a:avLst/>
          </a:prstGeom>
        </p:spPr>
      </p:pic>
      <p:pic>
        <p:nvPicPr>
          <p:cNvPr id="8" name="7 Imagen" descr="animé-chine-de-noël.gif"/>
          <p:cNvPicPr>
            <a:picLocks noChangeAspect="1"/>
          </p:cNvPicPr>
          <p:nvPr/>
        </p:nvPicPr>
        <p:blipFill>
          <a:blip r:embed="rId4">
            <a:lum bright="10000" contrast="40000"/>
          </a:blip>
          <a:stretch>
            <a:fillRect/>
          </a:stretch>
        </p:blipFill>
        <p:spPr>
          <a:xfrm>
            <a:off x="7032338" y="2643188"/>
            <a:ext cx="2111662" cy="2500312"/>
          </a:xfrm>
          <a:prstGeom prst="rect">
            <a:avLst/>
          </a:prstGeom>
        </p:spPr>
      </p:pic>
      <p:pic>
        <p:nvPicPr>
          <p:cNvPr id="7" name="6 Imagen" descr="FELIZ NAVIDAD (34).gif"/>
          <p:cNvPicPr>
            <a:picLocks noChangeAspect="1"/>
          </p:cNvPicPr>
          <p:nvPr/>
        </p:nvPicPr>
        <p:blipFill>
          <a:blip r:embed="rId5">
            <a:lum bright="20000" contrast="40000"/>
          </a:blip>
          <a:stretch>
            <a:fillRect/>
          </a:stretch>
        </p:blipFill>
        <p:spPr>
          <a:xfrm>
            <a:off x="3500430" y="1214428"/>
            <a:ext cx="3387023" cy="264318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nape-sun-fly-genial-113-best-holidays-and-events-recipes-images-on-pinterest-of-canape-sun-f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72132" y="0"/>
            <a:ext cx="3571869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6f1d07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2786050" cy="785800"/>
          </a:xfrm>
          <a:prstGeom prst="rect">
            <a:avLst/>
          </a:prstGeom>
        </p:spPr>
      </p:pic>
      <p:pic>
        <p:nvPicPr>
          <p:cNvPr id="14" name="13 Imagen" descr="6f1d07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4612" y="0"/>
            <a:ext cx="2714644" cy="785800"/>
          </a:xfrm>
          <a:prstGeom prst="rect">
            <a:avLst/>
          </a:prstGeom>
        </p:spPr>
      </p:pic>
      <p:pic>
        <p:nvPicPr>
          <p:cNvPr id="15" name="14 Imagen" descr="6f1d07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357700"/>
            <a:ext cx="2928926" cy="785800"/>
          </a:xfrm>
          <a:prstGeom prst="rect">
            <a:avLst/>
          </a:prstGeom>
        </p:spPr>
      </p:pic>
      <p:pic>
        <p:nvPicPr>
          <p:cNvPr id="16" name="15 Imagen" descr="6f1d071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3174" y="4357700"/>
            <a:ext cx="2786082" cy="785800"/>
          </a:xfrm>
          <a:prstGeom prst="rect">
            <a:avLst/>
          </a:prstGeom>
        </p:spPr>
      </p:pic>
      <p:pic>
        <p:nvPicPr>
          <p:cNvPr id="11266" name="Picture 2" descr="Imagen relacionada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0100" y="714362"/>
            <a:ext cx="3390900" cy="3810000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ristmas food cheese tre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435768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id14129678fec1575343209randompOpu0m9LbSuUS5tSh14NLg6MnZD_Ixa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5074" y="0"/>
            <a:ext cx="2408925" cy="1428742"/>
          </a:xfrm>
          <a:prstGeom prst="rect">
            <a:avLst/>
          </a:prstGeom>
        </p:spPr>
      </p:pic>
      <p:pic>
        <p:nvPicPr>
          <p:cNvPr id="11" name="10 Imagen" descr="id14129678fec1575343209randompOpu0m9LbSuUS5tSh14NLg6MnZD_Ixa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500562" y="0"/>
            <a:ext cx="2172598" cy="1428742"/>
          </a:xfrm>
          <a:prstGeom prst="rect">
            <a:avLst/>
          </a:prstGeom>
        </p:spPr>
      </p:pic>
      <p:pic>
        <p:nvPicPr>
          <p:cNvPr id="12" name="11 Imagen" descr="dbf463d38500444d72e9152dce8ef0f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1357304"/>
            <a:ext cx="3357586" cy="358036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1295fcf7b49cad7d8d4c0e0716698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357818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1612660.gif"/>
          <p:cNvPicPr>
            <a:picLocks noChangeAspect="1"/>
          </p:cNvPicPr>
          <p:nvPr/>
        </p:nvPicPr>
        <p:blipFill>
          <a:blip r:embed="rId3">
            <a:lum bright="20000" contrast="20000"/>
          </a:blip>
          <a:stretch>
            <a:fillRect/>
          </a:stretch>
        </p:blipFill>
        <p:spPr>
          <a:xfrm>
            <a:off x="642910" y="1"/>
            <a:ext cx="4286248" cy="2214560"/>
          </a:xfrm>
          <a:prstGeom prst="rect">
            <a:avLst/>
          </a:prstGeom>
        </p:spPr>
      </p:pic>
      <p:pic>
        <p:nvPicPr>
          <p:cNvPr id="4" name="3 Imagen" descr="FELIZ NAVIDAD (26)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1000100" y="2643188"/>
            <a:ext cx="2948279" cy="150019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49d66373a735f4cb028c26c81557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64330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7ea0d3b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628" y="1714494"/>
            <a:ext cx="4286250" cy="3219450"/>
          </a:xfrm>
          <a:prstGeom prst="rect">
            <a:avLst/>
          </a:prstGeom>
        </p:spPr>
      </p:pic>
      <p:pic>
        <p:nvPicPr>
          <p:cNvPr id="7" name="6 Imagen" descr="3e0686_a35e5bc303474caeb93ef205de9872da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44" y="0"/>
            <a:ext cx="5429256" cy="771525"/>
          </a:xfrm>
          <a:prstGeom prst="rect">
            <a:avLst/>
          </a:prstGeom>
        </p:spPr>
      </p:pic>
      <p:pic>
        <p:nvPicPr>
          <p:cNvPr id="8" name="7 Imagen" descr="1086964_d2db2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86182" y="1"/>
            <a:ext cx="1000132" cy="2235571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7948774371f5100b9c78ac17df5e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4933939" y="0"/>
            <a:ext cx="4210061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MqelBApXoi6wV9WqJqfogaFx_I@350x1167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542609" cy="5143500"/>
          </a:xfrm>
          <a:prstGeom prst="rect">
            <a:avLst/>
          </a:prstGeom>
        </p:spPr>
      </p:pic>
      <p:pic>
        <p:nvPicPr>
          <p:cNvPr id="4" name="3 Imagen" descr="feliz-navidad-png-fondo-transparente-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2071684"/>
            <a:ext cx="3214710" cy="250033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c29b08a072945a88ba45075293c41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929058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07d91f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1934" y="0"/>
            <a:ext cx="5072066" cy="1962150"/>
          </a:xfrm>
          <a:prstGeom prst="rect">
            <a:avLst/>
          </a:prstGeom>
        </p:spPr>
      </p:pic>
      <p:pic>
        <p:nvPicPr>
          <p:cNvPr id="4" name="3 Imagen" descr="15g5jxv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2214560"/>
            <a:ext cx="3500462" cy="2722582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d55d648613e22b07cfab8a4cb9f46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119687" y="0"/>
            <a:ext cx="4024313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3e0686_a35e5bc303474caeb93ef205de9872d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143504" cy="663414"/>
          </a:xfrm>
          <a:prstGeom prst="rect">
            <a:avLst/>
          </a:prstGeom>
        </p:spPr>
      </p:pic>
      <p:pic>
        <p:nvPicPr>
          <p:cNvPr id="8" name="7 Imagen" descr="PfK8Z_SBekFOBIGlu8QiyWlKJEQ@350x131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71538" y="0"/>
            <a:ext cx="495870" cy="1857388"/>
          </a:xfrm>
          <a:prstGeom prst="rect">
            <a:avLst/>
          </a:prstGeom>
        </p:spPr>
      </p:pic>
      <p:pic>
        <p:nvPicPr>
          <p:cNvPr id="9" name="8 Imagen" descr="PfK8Z_SBekFOBIGlu8QiyWlKJEQ@350x131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5984" y="0"/>
            <a:ext cx="495870" cy="1857388"/>
          </a:xfrm>
          <a:prstGeom prst="rect">
            <a:avLst/>
          </a:prstGeom>
        </p:spPr>
      </p:pic>
      <p:pic>
        <p:nvPicPr>
          <p:cNvPr id="10" name="9 Imagen" descr="PfK8Z_SBekFOBIGlu8QiyWlKJEQ@350x131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28992" y="0"/>
            <a:ext cx="495870" cy="1857388"/>
          </a:xfrm>
          <a:prstGeom prst="rect">
            <a:avLst/>
          </a:prstGeom>
        </p:spPr>
      </p:pic>
      <p:pic>
        <p:nvPicPr>
          <p:cNvPr id="11" name="10 Imagen" descr="PfK8Z_SBekFOBIGlu8QiyWlKJEQ@350x131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428628" cy="1857388"/>
          </a:xfrm>
          <a:prstGeom prst="rect">
            <a:avLst/>
          </a:prstGeom>
        </p:spPr>
      </p:pic>
      <p:pic>
        <p:nvPicPr>
          <p:cNvPr id="12" name="11 Imagen" descr="PfK8Z_SBekFOBIGlu8QiyWlKJEQ@350x131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95870" cy="1857388"/>
          </a:xfrm>
          <a:prstGeom prst="rect">
            <a:avLst/>
          </a:prstGeom>
        </p:spPr>
      </p:pic>
      <p:pic>
        <p:nvPicPr>
          <p:cNvPr id="13" name="12 Imagen" descr="257fy4z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1793895"/>
            <a:ext cx="4306637" cy="3349605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l_794xN.1522526101_1f0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400049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306951524_1_12_LVkEjoF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"/>
            <a:ext cx="2214578" cy="1390541"/>
          </a:xfrm>
          <a:prstGeom prst="rect">
            <a:avLst/>
          </a:prstGeom>
        </p:spPr>
      </p:pic>
      <p:pic>
        <p:nvPicPr>
          <p:cNvPr id="4" name="3 Imagen" descr="3306951524_1_12_LVkEjoFO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918" y="0"/>
            <a:ext cx="2786082" cy="1357304"/>
          </a:xfrm>
          <a:prstGeom prst="rect">
            <a:avLst/>
          </a:prstGeom>
        </p:spPr>
      </p:pic>
      <p:pic>
        <p:nvPicPr>
          <p:cNvPr id="6" name="5 Imagen" descr="y1pdwxcktbz0zdqsh7dtvy2ju6.gif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4071934" y="3143254"/>
            <a:ext cx="5072066" cy="1928808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033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iece-montee-choux-e153515378230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500694" y="0"/>
            <a:ext cx="364330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Resultado de imagen para feliz navidad frase gifs anim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714494"/>
            <a:ext cx="2666992" cy="2006911"/>
          </a:xfrm>
          <a:prstGeom prst="rect">
            <a:avLst/>
          </a:prstGeom>
          <a:noFill/>
        </p:spPr>
      </p:pic>
      <p:pic>
        <p:nvPicPr>
          <p:cNvPr id="7" name="6 Imagen" descr="0MqelBApXoi6wV9WqJqfogaFx_I@350x116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0"/>
            <a:ext cx="1143008" cy="5143500"/>
          </a:xfrm>
          <a:prstGeom prst="rect">
            <a:avLst/>
          </a:prstGeom>
        </p:spPr>
      </p:pic>
      <p:pic>
        <p:nvPicPr>
          <p:cNvPr id="8" name="7 Imagen" descr="0MqelBApXoi6wV9WqJqfogaFx_I@350x1167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14296"/>
            <a:ext cx="1271370" cy="4929204"/>
          </a:xfrm>
          <a:prstGeom prst="rect">
            <a:avLst/>
          </a:prstGeom>
        </p:spPr>
      </p:pic>
      <p:pic>
        <p:nvPicPr>
          <p:cNvPr id="9" name="8 Imagen" descr="BarraNavidadCTV,1a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7290" y="0"/>
            <a:ext cx="2857520" cy="108959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FF6600">
                <a:shade val="67500"/>
                <a:satMod val="115000"/>
              </a:srgbClr>
            </a:gs>
            <a:gs pos="100000">
              <a:srgbClr val="FF6600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ustic-wood-christmas-tree-beautiful-something-old-something-new-something-for-your-home-kitchen-or-uirae-of-rustic-wood-christmas-tree-1200160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3786182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mpan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058" y="0"/>
            <a:ext cx="1500198" cy="1500198"/>
          </a:xfrm>
          <a:prstGeom prst="rect">
            <a:avLst/>
          </a:prstGeom>
        </p:spPr>
      </p:pic>
      <p:pic>
        <p:nvPicPr>
          <p:cNvPr id="4" name="3 Imagen" descr="campan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0"/>
            <a:ext cx="1500198" cy="1500198"/>
          </a:xfrm>
          <a:prstGeom prst="rect">
            <a:avLst/>
          </a:prstGeom>
        </p:spPr>
      </p:pic>
      <p:pic>
        <p:nvPicPr>
          <p:cNvPr id="5" name="4 Imagen" descr="campanas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958" y="0"/>
            <a:ext cx="1500198" cy="1500198"/>
          </a:xfrm>
          <a:prstGeom prst="rect">
            <a:avLst/>
          </a:prstGeom>
        </p:spPr>
      </p:pic>
      <p:pic>
        <p:nvPicPr>
          <p:cNvPr id="9" name="8 Imagen" descr="Osos-Regalos-Navidad-Animaciones-01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9190" y="1714494"/>
            <a:ext cx="3170365" cy="3071834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mthum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5143504" y="0"/>
            <a:ext cx="400049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854-repas-de-noel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3286130"/>
            <a:ext cx="1539164" cy="1714512"/>
          </a:xfrm>
          <a:prstGeom prst="rect">
            <a:avLst/>
          </a:prstGeom>
        </p:spPr>
      </p:pic>
      <p:pic>
        <p:nvPicPr>
          <p:cNvPr id="6" name="5 Imagen" descr="Gifs-Animados-con-Dedicatorias-para-Navidad-1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142858"/>
            <a:ext cx="4191000" cy="3009900"/>
          </a:xfrm>
          <a:prstGeom prst="rect">
            <a:avLst/>
          </a:prstGeom>
        </p:spPr>
      </p:pic>
      <p:pic>
        <p:nvPicPr>
          <p:cNvPr id="7" name="6 Imagen" descr="cooltext344582639725248.png"/>
          <p:cNvPicPr>
            <a:picLocks noChangeAspect="1"/>
          </p:cNvPicPr>
          <p:nvPr/>
        </p:nvPicPr>
        <p:blipFill>
          <a:blip r:embed="rId5">
            <a:lum bright="40000" contrast="40000"/>
          </a:blip>
          <a:stretch>
            <a:fillRect/>
          </a:stretch>
        </p:blipFill>
        <p:spPr>
          <a:xfrm rot="20063376">
            <a:off x="469702" y="3414281"/>
            <a:ext cx="2080880" cy="134558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269</cp:revision>
  <dcterms:created xsi:type="dcterms:W3CDTF">2019-12-16T17:28:35Z</dcterms:created>
  <dcterms:modified xsi:type="dcterms:W3CDTF">2019-12-18T16:56:34Z</dcterms:modified>
</cp:coreProperties>
</file>