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1"/>
  </p:notesMasterIdLst>
  <p:sldIdLst>
    <p:sldId id="265" r:id="rId3"/>
    <p:sldId id="268" r:id="rId4"/>
    <p:sldId id="259" r:id="rId5"/>
    <p:sldId id="267" r:id="rId6"/>
    <p:sldId id="258" r:id="rId7"/>
    <p:sldId id="278" r:id="rId8"/>
    <p:sldId id="260" r:id="rId9"/>
    <p:sldId id="261" r:id="rId10"/>
    <p:sldId id="262" r:id="rId11"/>
    <p:sldId id="270" r:id="rId12"/>
    <p:sldId id="263" r:id="rId13"/>
    <p:sldId id="266" r:id="rId14"/>
    <p:sldId id="257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2" r:id="rId24"/>
    <p:sldId id="281" r:id="rId25"/>
    <p:sldId id="284" r:id="rId26"/>
    <p:sldId id="283" r:id="rId27"/>
    <p:sldId id="285" r:id="rId28"/>
    <p:sldId id="269" r:id="rId29"/>
    <p:sldId id="286" r:id="rId3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2nyXZxGkRE3H7+IGBOInQ" hashData="5zk+qkqtp1hV/2xem1mNk9xpw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566" autoAdjust="0"/>
    <p:restoredTop sz="94660"/>
  </p:normalViewPr>
  <p:slideViewPr>
    <p:cSldViewPr>
      <p:cViewPr>
        <p:scale>
          <a:sx n="400" d="100"/>
          <a:sy n="400" d="100"/>
        </p:scale>
        <p:origin x="5922" y="41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064F7-2ECC-4CD1-9240-E573D5F760B6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67942-1638-4E7E-A0E3-9B79A0CA47F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67942-1638-4E7E-A0E3-9B79A0CA47FC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99"/>
            </a:gs>
            <a:gs pos="50000">
              <a:srgbClr val="000099">
                <a:shade val="67500"/>
                <a:satMod val="115000"/>
              </a:srgbClr>
            </a:gs>
            <a:gs pos="100000">
              <a:srgbClr val="000099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88A3B-FA82-44C9-873D-F265CCDA1ACB}" type="datetimeFigureOut">
              <a:rPr lang="es-PE" smtClean="0"/>
              <a:pPr/>
              <a:t>12/12/2016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F3208-3632-4B0A-AF7C-4965F5C6FD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18.png"/><Relationship Id="rId3" Type="http://schemas.openxmlformats.org/officeDocument/2006/relationships/audio" Target="../media/audio2.wav"/><Relationship Id="rId21" Type="http://schemas.openxmlformats.org/officeDocument/2006/relationships/image" Target="../media/image21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17.png"/><Relationship Id="rId2" Type="http://schemas.openxmlformats.org/officeDocument/2006/relationships/image" Target="../media/image11.jpeg"/><Relationship Id="rId16" Type="http://schemas.openxmlformats.org/officeDocument/2006/relationships/image" Target="../media/image16.png"/><Relationship Id="rId20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audio" Target="../media/audio8.wav"/><Relationship Id="rId5" Type="http://schemas.openxmlformats.org/officeDocument/2006/relationships/audio" Target="../media/audio3.wav"/><Relationship Id="rId15" Type="http://schemas.openxmlformats.org/officeDocument/2006/relationships/image" Target="../media/image15.png"/><Relationship Id="rId23" Type="http://schemas.openxmlformats.org/officeDocument/2006/relationships/image" Target="../media/image23.gif"/><Relationship Id="rId10" Type="http://schemas.openxmlformats.org/officeDocument/2006/relationships/audio" Target="../media/audio7.wav"/><Relationship Id="rId19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audio" Target="../media/audio6.wav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7.jpeg"/><Relationship Id="rId7" Type="http://schemas.openxmlformats.org/officeDocument/2006/relationships/image" Target="../media/image3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3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3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38.pn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41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46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2.jpeg"/><Relationship Id="rId7" Type="http://schemas.openxmlformats.org/officeDocument/2006/relationships/image" Target="../media/image51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50.gif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2.jpeg"/><Relationship Id="rId7" Type="http://schemas.openxmlformats.org/officeDocument/2006/relationships/slide" Target="slide2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gif"/><Relationship Id="rId5" Type="http://schemas.openxmlformats.org/officeDocument/2006/relationships/image" Target="../media/image53.pn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56.gif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58.png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60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64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68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slide" Target="slide2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72.gif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5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74.gif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77.png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3.gif"/><Relationship Id="rId7" Type="http://schemas.openxmlformats.org/officeDocument/2006/relationships/slide" Target="slide2.xm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gif"/><Relationship Id="rId5" Type="http://schemas.openxmlformats.org/officeDocument/2006/relationships/image" Target="../media/image62.gif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88.png"/><Relationship Id="rId18" Type="http://schemas.openxmlformats.org/officeDocument/2006/relationships/image" Target="../media/image91.png"/><Relationship Id="rId3" Type="http://schemas.openxmlformats.org/officeDocument/2006/relationships/audio" Target="../media/audio1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4.png"/><Relationship Id="rId11" Type="http://schemas.openxmlformats.org/officeDocument/2006/relationships/image" Target="../media/image8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3.png"/><Relationship Id="rId9" Type="http://schemas.openxmlformats.org/officeDocument/2006/relationships/image" Target="../media/image8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_christmas_tree-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28596" y="357172"/>
            <a:ext cx="8286776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5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8434" name="Picture 2" descr="Imagen relacionad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785918" cy="1802229"/>
          </a:xfrm>
          <a:prstGeom prst="rect">
            <a:avLst/>
          </a:prstGeom>
          <a:noFill/>
        </p:spPr>
      </p:pic>
      <p:pic>
        <p:nvPicPr>
          <p:cNvPr id="18436" name="Picture 4" descr="Imagen relacionada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44378" flipH="1">
            <a:off x="7452438" y="-153527"/>
            <a:ext cx="1643042" cy="1837576"/>
          </a:xfrm>
          <a:prstGeom prst="rect">
            <a:avLst/>
          </a:prstGeom>
          <a:noFill/>
        </p:spPr>
      </p:pic>
      <p:pic>
        <p:nvPicPr>
          <p:cNvPr id="18440" name="Picture 8" descr="Tube décoration de Noë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1071552"/>
            <a:ext cx="2643206" cy="3819662"/>
          </a:xfrm>
          <a:prstGeom prst="rect">
            <a:avLst/>
          </a:prstGeom>
          <a:noFill/>
        </p:spPr>
      </p:pic>
      <p:pic>
        <p:nvPicPr>
          <p:cNvPr id="25604" name="Picture 4" descr="imagen renderizad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14612" y="428610"/>
            <a:ext cx="4562468" cy="785818"/>
          </a:xfrm>
          <a:prstGeom prst="rect">
            <a:avLst/>
          </a:prstGeom>
          <a:noFill/>
        </p:spPr>
      </p:pic>
      <p:pic>
        <p:nvPicPr>
          <p:cNvPr id="25606" name="Picture 6" descr="imagen renderizad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72132" y="1285866"/>
            <a:ext cx="2566980" cy="714380"/>
          </a:xfrm>
          <a:prstGeom prst="rect">
            <a:avLst/>
          </a:prstGeom>
          <a:noFill/>
        </p:spPr>
      </p:pic>
      <p:pic>
        <p:nvPicPr>
          <p:cNvPr id="25608" name="Picture 8" descr="imagen renderizada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86512" y="2071684"/>
            <a:ext cx="1071570" cy="642942"/>
          </a:xfrm>
          <a:prstGeom prst="rect">
            <a:avLst/>
          </a:prstGeom>
          <a:noFill/>
        </p:spPr>
      </p:pic>
      <p:pic>
        <p:nvPicPr>
          <p:cNvPr id="25610" name="Picture 10" descr="imagen renderizada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86380" y="2786064"/>
            <a:ext cx="3243255" cy="714380"/>
          </a:xfrm>
          <a:prstGeom prst="rect">
            <a:avLst/>
          </a:prstGeom>
          <a:noFill/>
        </p:spPr>
      </p:pic>
      <p:pic>
        <p:nvPicPr>
          <p:cNvPr id="25612" name="Picture 12" descr="imagen renderizada"/>
          <p:cNvPicPr>
            <a:picLocks noChangeAspect="1" noChangeArrowheads="1"/>
          </p:cNvPicPr>
          <p:nvPr/>
        </p:nvPicPr>
        <p:blipFill>
          <a:blip r:embed="rId12"/>
          <a:srcRect l="23958" b="52479"/>
          <a:stretch>
            <a:fillRect/>
          </a:stretch>
        </p:blipFill>
        <p:spPr bwMode="auto">
          <a:xfrm>
            <a:off x="5929322" y="4071948"/>
            <a:ext cx="2571768" cy="419109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ndAc>
      <p:stSnd loop="1">
        <p:snd r:embed="rId2" name="Feliz_Navidad_Youtubers_Efecto_De_Son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631800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0(27).png">
            <a:hlinkClick r:id="" action="ppaction://hlinkshowjump?jump=nextslide" tooltip="Estare En Mi Casa Esta Navidad " highlightClick="1">
              <a:snd r:embed="rId3" name="Estare En Mi Casa Esta Navidad - Luis Miguel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2214546" y="714362"/>
            <a:ext cx="719137" cy="714375"/>
          </a:xfrm>
          <a:prstGeom prst="rect">
            <a:avLst/>
          </a:prstGeom>
        </p:spPr>
      </p:pic>
      <p:pic>
        <p:nvPicPr>
          <p:cNvPr id="7" name="6 Imagen" descr="0(27).png">
            <a:hlinkClick r:id="" action="ppaction://hlinkshowjump?jump=nextslide" tooltip="Frente a la chimenea" highlightClick="1">
              <a:snd r:embed="rId5" name="Frente A La Chimenea - Luis Miguel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1428728" y="1714494"/>
            <a:ext cx="576261" cy="642942"/>
          </a:xfrm>
          <a:prstGeom prst="rect">
            <a:avLst/>
          </a:prstGeom>
        </p:spPr>
      </p:pic>
      <p:pic>
        <p:nvPicPr>
          <p:cNvPr id="8" name="7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1357290" y="1643056"/>
            <a:ext cx="721596" cy="357190"/>
          </a:xfrm>
          <a:prstGeom prst="rect">
            <a:avLst/>
          </a:prstGeom>
        </p:spPr>
      </p:pic>
      <p:pic>
        <p:nvPicPr>
          <p:cNvPr id="9" name="8 Imagen" descr="0(27).png">
            <a:hlinkClick r:id="" action="ppaction://hlinkshowjump?jump=nextslide" tooltip=" Mi Humilde Oración" highlightClick="1">
              <a:snd r:embed="rId7" name="Luis Miguel - Mi Humilde Oracion (with lyrics)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3428992" y="3643320"/>
            <a:ext cx="642947" cy="642942"/>
          </a:xfrm>
          <a:prstGeom prst="rect">
            <a:avLst/>
          </a:prstGeom>
        </p:spPr>
      </p:pic>
      <p:pic>
        <p:nvPicPr>
          <p:cNvPr id="11" name="10 Imagen" descr="0(27).png">
            <a:hlinkClick r:id="" action="ppaction://hlinkshowjump?jump=nextslide" tooltip="Va a Nevar" highlightClick="1">
              <a:snd r:embed="rId8" name="Luis Miguel - Va a nevar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3000364" y="1571618"/>
            <a:ext cx="647699" cy="714375"/>
          </a:xfrm>
          <a:prstGeom prst="rect">
            <a:avLst/>
          </a:prstGeom>
        </p:spPr>
      </p:pic>
      <p:pic>
        <p:nvPicPr>
          <p:cNvPr id="13" name="12 Imagen" descr="0(27).png">
            <a:hlinkClick r:id="" action="ppaction://hlinkshowjump?jump=nextslide" tooltip="Santa Claus Llega a La Ciudad" highlightClick="1">
              <a:snd r:embed="rId9" name="LUIS MIGUEL , SANTA CLAUS LLEGA A LA CIUDAD.mpg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2143108" y="3214692"/>
            <a:ext cx="719137" cy="714375"/>
          </a:xfrm>
          <a:prstGeom prst="rect">
            <a:avLst/>
          </a:prstGeom>
        </p:spPr>
      </p:pic>
      <p:pic>
        <p:nvPicPr>
          <p:cNvPr id="15" name="14 Imagen" descr="0(27).png">
            <a:hlinkClick r:id="" action="ppaction://hlinkshowjump?jump=nextslide" tooltip="Blanca Navidad" highlightClick="1">
              <a:snd r:embed="rId10" name="luis miguel blanca navidad lyrics letra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642910" y="3500444"/>
            <a:ext cx="647699" cy="714375"/>
          </a:xfrm>
          <a:prstGeom prst="rect">
            <a:avLst/>
          </a:prstGeom>
        </p:spPr>
      </p:pic>
      <p:pic>
        <p:nvPicPr>
          <p:cNvPr id="17" name="16 Imagen" descr="0(27).png">
            <a:hlinkClick r:id="" action="ppaction://hlinkshowjump?jump=nextslide" tooltip="Te deseo muy felices fiestas" highlightClick="1">
              <a:snd r:embed="rId11" name="Luis Miguel ''Te deseo muy felices fiestas''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1000100" y="2643188"/>
            <a:ext cx="647699" cy="714375"/>
          </a:xfrm>
          <a:prstGeom prst="rect">
            <a:avLst/>
          </a:prstGeom>
        </p:spPr>
      </p:pic>
      <p:pic>
        <p:nvPicPr>
          <p:cNvPr id="19" name="18 Imagen" descr="0(27).png">
            <a:hlinkClick r:id="" action="ppaction://hlinkshowjump?jump=nextslide" tooltip="Navidad Navidad" highlightClick="1">
              <a:snd r:embed="rId12" name="Navidad, Navidad - Luis Miguel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3214678" y="2500312"/>
            <a:ext cx="719137" cy="714375"/>
          </a:xfrm>
          <a:prstGeom prst="rect">
            <a:avLst/>
          </a:prstGeom>
        </p:spPr>
      </p:pic>
      <p:pic>
        <p:nvPicPr>
          <p:cNvPr id="21" name="20 Imagen" descr="0(27).png">
            <a:hlinkClick r:id="" action="ppaction://hlinkshowjump?jump=nextslide" tooltip="Noche De Paz" highlightClick="1">
              <a:snd r:embed="rId13" name="Noche De Paz - Luis Miguel.wav"/>
            </a:hlinkClick>
          </p:cNvPr>
          <p:cNvPicPr>
            <a:picLocks noChangeAspect="1"/>
          </p:cNvPicPr>
          <p:nvPr/>
        </p:nvPicPr>
        <p:blipFill>
          <a:blip r:embed="rId4">
            <a:lum bright="20000" contrast="40000"/>
          </a:blip>
          <a:stretch>
            <a:fillRect/>
          </a:stretch>
        </p:blipFill>
        <p:spPr>
          <a:xfrm>
            <a:off x="2214546" y="2143122"/>
            <a:ext cx="719137" cy="714375"/>
          </a:xfrm>
          <a:prstGeom prst="rect">
            <a:avLst/>
          </a:prstGeom>
        </p:spPr>
      </p:pic>
      <p:pic>
        <p:nvPicPr>
          <p:cNvPr id="22" name="Picture 2" descr="http://bambapos.com/style/new/components/h_gift.pn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929072"/>
            <a:ext cx="914400" cy="535781"/>
          </a:xfrm>
          <a:prstGeom prst="rect">
            <a:avLst/>
          </a:prstGeom>
          <a:noFill/>
        </p:spPr>
      </p:pic>
      <p:pic>
        <p:nvPicPr>
          <p:cNvPr id="23" name="Picture 4" descr="http://khmb.ru/common/img/uploaded/AKCII/Prilozhenie_1_k_SZ_umenshennaya.pn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71538" y="4071948"/>
            <a:ext cx="642942" cy="607581"/>
          </a:xfrm>
          <a:prstGeom prst="rect">
            <a:avLst/>
          </a:prstGeom>
          <a:noFill/>
        </p:spPr>
      </p:pic>
      <p:pic>
        <p:nvPicPr>
          <p:cNvPr id="24" name="Picture 6" descr="http://statusdog.ru/image/data/AC/NG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00298" y="4000510"/>
            <a:ext cx="928694" cy="696521"/>
          </a:xfrm>
          <a:prstGeom prst="rect">
            <a:avLst/>
          </a:prstGeom>
          <a:noFill/>
        </p:spPr>
      </p:pic>
      <p:pic>
        <p:nvPicPr>
          <p:cNvPr id="25" name="Picture 8" descr="http://www.fandebox.com/wordpress/wp-content/uploads/2014/03/rregalo-300x300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786182" y="4000510"/>
            <a:ext cx="1143008" cy="857256"/>
          </a:xfrm>
          <a:prstGeom prst="rect">
            <a:avLst/>
          </a:prstGeom>
          <a:noFill/>
        </p:spPr>
      </p:pic>
      <p:pic>
        <p:nvPicPr>
          <p:cNvPr id="26" name="Picture 10" descr="http://www.naturbodyzen.com/wp-content/uploads/2014/05/CAJA-REGALO-WEB.pn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786050" y="4357700"/>
            <a:ext cx="1374386" cy="964413"/>
          </a:xfrm>
          <a:prstGeom prst="rect">
            <a:avLst/>
          </a:prstGeom>
          <a:noFill/>
        </p:spPr>
      </p:pic>
      <p:pic>
        <p:nvPicPr>
          <p:cNvPr id="27" name="Picture 14" descr="https://lh5.googleusercontent.com/-owvWITWrmz4/UM2WvyjkV1I/AAAAAAAARSI/J0kb1swxgA4/s800/Regalo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571604" y="4286244"/>
            <a:ext cx="1143008" cy="857256"/>
          </a:xfrm>
          <a:prstGeom prst="rect">
            <a:avLst/>
          </a:prstGeom>
          <a:noFill/>
        </p:spPr>
      </p:pic>
      <p:sp>
        <p:nvSpPr>
          <p:cNvPr id="29" name="28 CuadroTexto"/>
          <p:cNvSpPr txBox="1"/>
          <p:nvPr/>
        </p:nvSpPr>
        <p:spPr>
          <a:xfrm>
            <a:off x="4071934" y="214296"/>
            <a:ext cx="22145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Has </a:t>
            </a:r>
            <a:r>
              <a:rPr lang="es-ES_tradnl" sz="1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click</a:t>
            </a:r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 </a:t>
            </a:r>
            <a:r>
              <a:rPr lang="es-ES_tradnl" sz="1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</a:t>
            </a:r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las bolitas del árbol </a:t>
            </a:r>
          </a:p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 cada una de ellas hay una canción</a:t>
            </a:r>
          </a:p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de Luís Miguel.</a:t>
            </a:r>
          </a:p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 poner el mouse encima de cada bolita te dirá el título de la canción que vas a escuchar  .</a:t>
            </a:r>
          </a:p>
          <a:p>
            <a:r>
              <a:rPr lang="es-ES_tradnl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Cuando quieras escuchar una canción diferente regresa  al árbol  clicando la flecha  “atrás “</a:t>
            </a:r>
            <a:endParaRPr lang="es-ES" sz="1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0" name="Picture 2" descr="http://www.100pies.net/Gifs/Webmasters/Flechas/Flecha-34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rcRect/>
          <a:stretch>
            <a:fillRect/>
          </a:stretch>
        </p:blipFill>
        <p:spPr bwMode="auto">
          <a:xfrm rot="10800000" flipV="1">
            <a:off x="3571868" y="928676"/>
            <a:ext cx="633915" cy="238644"/>
          </a:xfrm>
          <a:prstGeom prst="rect">
            <a:avLst/>
          </a:prstGeom>
          <a:noFill/>
        </p:spPr>
      </p:pic>
      <p:pic>
        <p:nvPicPr>
          <p:cNvPr id="33" name="32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2214546" y="642924"/>
            <a:ext cx="721596" cy="357190"/>
          </a:xfrm>
          <a:prstGeom prst="rect">
            <a:avLst/>
          </a:prstGeom>
        </p:spPr>
      </p:pic>
      <p:pic>
        <p:nvPicPr>
          <p:cNvPr id="34" name="33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3214678" y="2428874"/>
            <a:ext cx="721596" cy="357190"/>
          </a:xfrm>
          <a:prstGeom prst="rect">
            <a:avLst/>
          </a:prstGeom>
        </p:spPr>
      </p:pic>
      <p:pic>
        <p:nvPicPr>
          <p:cNvPr id="35" name="34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2214546" y="2071684"/>
            <a:ext cx="721596" cy="357190"/>
          </a:xfrm>
          <a:prstGeom prst="rect">
            <a:avLst/>
          </a:prstGeom>
        </p:spPr>
      </p:pic>
      <p:pic>
        <p:nvPicPr>
          <p:cNvPr id="36" name="35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3000364" y="1571618"/>
            <a:ext cx="721596" cy="357190"/>
          </a:xfrm>
          <a:prstGeom prst="rect">
            <a:avLst/>
          </a:prstGeom>
        </p:spPr>
      </p:pic>
      <p:pic>
        <p:nvPicPr>
          <p:cNvPr id="37" name="36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1000100" y="2571750"/>
            <a:ext cx="721596" cy="357190"/>
          </a:xfrm>
          <a:prstGeom prst="rect">
            <a:avLst/>
          </a:prstGeom>
        </p:spPr>
      </p:pic>
      <p:pic>
        <p:nvPicPr>
          <p:cNvPr id="38" name="37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2143108" y="3143254"/>
            <a:ext cx="721596" cy="357190"/>
          </a:xfrm>
          <a:prstGeom prst="rect">
            <a:avLst/>
          </a:prstGeom>
        </p:spPr>
      </p:pic>
      <p:pic>
        <p:nvPicPr>
          <p:cNvPr id="39" name="38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3428992" y="3571882"/>
            <a:ext cx="721596" cy="357190"/>
          </a:xfrm>
          <a:prstGeom prst="rect">
            <a:avLst/>
          </a:prstGeom>
        </p:spPr>
      </p:pic>
      <p:pic>
        <p:nvPicPr>
          <p:cNvPr id="40" name="39 Imagen" descr="0(5).png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571472" y="3429006"/>
            <a:ext cx="721596" cy="357190"/>
          </a:xfrm>
          <a:prstGeom prst="rect">
            <a:avLst/>
          </a:prstGeom>
        </p:spPr>
      </p:pic>
      <p:pic>
        <p:nvPicPr>
          <p:cNvPr id="23554" name="Picture 2" descr="Resultado de imagen para luis miguel 2015"/>
          <p:cNvPicPr>
            <a:picLocks noChangeAspect="1" noChangeArrowheads="1"/>
          </p:cNvPicPr>
          <p:nvPr/>
        </p:nvPicPr>
        <p:blipFill>
          <a:blip r:embed="rId21"/>
          <a:srcRect l="16720" r="28659"/>
          <a:stretch>
            <a:fillRect/>
          </a:stretch>
        </p:blipFill>
        <p:spPr bwMode="auto">
          <a:xfrm rot="784331">
            <a:off x="5622723" y="1545434"/>
            <a:ext cx="3355575" cy="33585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558" name="Picture 6" descr="Resultado de imagen para gorro papa noel azul png"/>
          <p:cNvPicPr>
            <a:picLocks noChangeAspect="1" noChangeArrowheads="1"/>
          </p:cNvPicPr>
          <p:nvPr/>
        </p:nvPicPr>
        <p:blipFill>
          <a:blip r:embed="rId22">
            <a:lum bright="-30000" contrast="40000"/>
          </a:blip>
          <a:srcRect/>
          <a:stretch>
            <a:fillRect/>
          </a:stretch>
        </p:blipFill>
        <p:spPr bwMode="auto">
          <a:xfrm rot="1770163">
            <a:off x="6948645" y="1354406"/>
            <a:ext cx="1502595" cy="1343951"/>
          </a:xfrm>
          <a:prstGeom prst="rect">
            <a:avLst/>
          </a:prstGeom>
          <a:noFill/>
        </p:spPr>
      </p:pic>
      <p:pic>
        <p:nvPicPr>
          <p:cNvPr id="26626" name="Picture 2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143108" y="0"/>
            <a:ext cx="728655" cy="728655"/>
          </a:xfrm>
          <a:prstGeom prst="rect">
            <a:avLst/>
          </a:prstGeom>
          <a:noFill/>
        </p:spPr>
      </p:pic>
      <p:sp>
        <p:nvSpPr>
          <p:cNvPr id="41" name="40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786328"/>
            <a:ext cx="285752" cy="142876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2" name="41 CuadroTexto"/>
          <p:cNvSpPr txBox="1"/>
          <p:nvPr/>
        </p:nvSpPr>
        <p:spPr>
          <a:xfrm>
            <a:off x="7143768" y="4714890"/>
            <a:ext cx="185178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7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Black" pitchFamily="34" charset="0"/>
                <a:hlinkClick r:id="" action="ppaction://hlinkshowjump?jump=nextslide"/>
              </a:rPr>
              <a:t>IR A LA SIGUIENTE DIAPOSITIVA</a:t>
            </a:r>
            <a:r>
              <a:rPr lang="es-PE" sz="7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" action="ppaction://hlinkshowjump?jump=nextslide"/>
              </a:rPr>
              <a:t> </a:t>
            </a:r>
            <a:endParaRPr lang="es-PE" sz="7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147 -0.40779 C 0.20713 -0.36979 0.20296 -0.33179 0.20001 -0.31542 C 0.19706 -0.29904 0.20452 -0.31604 0.19376 -0.30862 C 0.18299 -0.30121 0.14758 -0.29009 0.13543 -0.27062 C 0.12327 -0.25085 0.13386 -0.22336 0.12032 -0.19154 C 0.10678 -0.16003 0.07449 -0.1106 0.05452 -0.07878 C 0.03456 -0.04696 0.0172 -0.02348 5.55556E-6 4.67099E-6 " pathEditMode="relative" ptsTypes="aaaaaaA">
                                      <p:cBhvr>
                                        <p:cTn id="10" dur="3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8198_shary_shariki_sinie_elka_belaya_igrushki_elochnye__4290x2890_www.Gde-Fon.co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2"/>
            <a:ext cx="8286808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8674" name="Picture 2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3071816"/>
            <a:ext cx="1066800" cy="1019176"/>
          </a:xfrm>
          <a:prstGeom prst="rect">
            <a:avLst/>
          </a:prstGeom>
          <a:noFill/>
        </p:spPr>
      </p:pic>
      <p:pic>
        <p:nvPicPr>
          <p:cNvPr id="28676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1785932"/>
            <a:ext cx="1066800" cy="1019176"/>
          </a:xfrm>
          <a:prstGeom prst="rect">
            <a:avLst/>
          </a:prstGeom>
          <a:noFill/>
        </p:spPr>
      </p:pic>
      <p:pic>
        <p:nvPicPr>
          <p:cNvPr id="28678" name="Picture 6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000114"/>
            <a:ext cx="543367" cy="519110"/>
          </a:xfrm>
          <a:prstGeom prst="rect">
            <a:avLst/>
          </a:prstGeom>
          <a:noFill/>
        </p:spPr>
      </p:pic>
      <p:pic>
        <p:nvPicPr>
          <p:cNvPr id="28680" name="Picture 8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493670"/>
            <a:ext cx="923924" cy="882678"/>
          </a:xfrm>
          <a:prstGeom prst="rect">
            <a:avLst/>
          </a:prstGeom>
          <a:noFill/>
        </p:spPr>
      </p:pic>
      <p:pic>
        <p:nvPicPr>
          <p:cNvPr id="28682" name="Picture 10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571487"/>
            <a:ext cx="475267" cy="454050"/>
          </a:xfrm>
          <a:prstGeom prst="rect">
            <a:avLst/>
          </a:prstGeom>
          <a:noFill/>
        </p:spPr>
      </p:pic>
      <p:pic>
        <p:nvPicPr>
          <p:cNvPr id="28684" name="Picture 12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2786064"/>
            <a:ext cx="500066" cy="477742"/>
          </a:xfrm>
          <a:prstGeom prst="rect">
            <a:avLst/>
          </a:prstGeom>
          <a:noFill/>
        </p:spPr>
      </p:pic>
      <p:pic>
        <p:nvPicPr>
          <p:cNvPr id="28686" name="Picture 1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4143386"/>
            <a:ext cx="571504" cy="545991"/>
          </a:xfrm>
          <a:prstGeom prst="rect">
            <a:avLst/>
          </a:prstGeom>
          <a:noFill/>
        </p:spPr>
      </p:pic>
      <p:pic>
        <p:nvPicPr>
          <p:cNvPr id="26626" name="Picture 2" descr="Resultado de imagen de gifs azul de navidad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1394044"/>
            <a:ext cx="3571872" cy="3282721"/>
          </a:xfrm>
          <a:prstGeom prst="rect">
            <a:avLst/>
          </a:prstGeom>
          <a:noFill/>
        </p:spPr>
      </p:pic>
      <p:sp>
        <p:nvSpPr>
          <p:cNvPr id="13" name="12 Botón de acción: Hacia atrás o Anterior">
            <a:hlinkClick r:id="rId7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7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_Balls_Blue_50481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28596" y="357173"/>
            <a:ext cx="8286776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5610" name="Picture 10" descr="2-2_2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142858"/>
            <a:ext cx="2980679" cy="4357718"/>
          </a:xfrm>
          <a:prstGeom prst="rect">
            <a:avLst/>
          </a:prstGeom>
          <a:noFill/>
        </p:spPr>
      </p:pic>
      <p:pic>
        <p:nvPicPr>
          <p:cNvPr id="25604" name="Picture 4" descr="Resultado de imagen de gifs azul ESFERAS NAVIDEÑAS"/>
          <p:cNvPicPr>
            <a:picLocks noChangeAspect="1" noChangeArrowheads="1" noCrop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 rot="21334421">
            <a:off x="5678227" y="1396803"/>
            <a:ext cx="2985584" cy="2864771"/>
          </a:xfrm>
          <a:prstGeom prst="rect">
            <a:avLst/>
          </a:prstGeom>
          <a:noFill/>
        </p:spPr>
      </p:pic>
      <p:sp>
        <p:nvSpPr>
          <p:cNvPr id="7" name="6 Botón de acción: Hacia atrás o Anterior">
            <a:hlinkClick r:id="rId8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8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0x900-blue_lights-87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2"/>
            <a:ext cx="8286808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3554" name="Picture 2" descr="Resultado de imagen de gifs animados navidad adornos azu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422024"/>
            <a:ext cx="2643206" cy="2335705"/>
          </a:xfrm>
          <a:prstGeom prst="rect">
            <a:avLst/>
          </a:prstGeom>
          <a:noFill/>
        </p:spPr>
      </p:pic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7858148" y="4357700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6072198" y="4357700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be-1447772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7" y="428610"/>
            <a:ext cx="8286808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8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5026" y="642925"/>
            <a:ext cx="679454" cy="571504"/>
          </a:xfrm>
          <a:prstGeom prst="rect">
            <a:avLst/>
          </a:prstGeom>
          <a:noFill/>
        </p:spPr>
      </p:pic>
      <p:pic>
        <p:nvPicPr>
          <p:cNvPr id="9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1214428"/>
            <a:ext cx="679454" cy="571504"/>
          </a:xfrm>
          <a:prstGeom prst="rect">
            <a:avLst/>
          </a:prstGeom>
          <a:noFill/>
        </p:spPr>
      </p:pic>
      <p:pic>
        <p:nvPicPr>
          <p:cNvPr id="10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500048"/>
            <a:ext cx="679454" cy="571504"/>
          </a:xfrm>
          <a:prstGeom prst="rect">
            <a:avLst/>
          </a:prstGeom>
          <a:noFill/>
        </p:spPr>
      </p:pic>
      <p:pic>
        <p:nvPicPr>
          <p:cNvPr id="11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7190" y="714363"/>
            <a:ext cx="679454" cy="571504"/>
          </a:xfrm>
          <a:prstGeom prst="rect">
            <a:avLst/>
          </a:prstGeom>
          <a:noFill/>
        </p:spPr>
      </p:pic>
      <p:pic>
        <p:nvPicPr>
          <p:cNvPr id="12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1285866"/>
            <a:ext cx="679454" cy="571504"/>
          </a:xfrm>
          <a:prstGeom prst="rect">
            <a:avLst/>
          </a:prstGeom>
          <a:noFill/>
        </p:spPr>
      </p:pic>
      <p:pic>
        <p:nvPicPr>
          <p:cNvPr id="13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72" y="571486"/>
            <a:ext cx="679454" cy="571504"/>
          </a:xfrm>
          <a:prstGeom prst="rect">
            <a:avLst/>
          </a:prstGeom>
          <a:noFill/>
        </p:spPr>
      </p:pic>
      <p:pic>
        <p:nvPicPr>
          <p:cNvPr id="14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642924"/>
            <a:ext cx="679454" cy="571504"/>
          </a:xfrm>
          <a:prstGeom prst="rect">
            <a:avLst/>
          </a:prstGeom>
          <a:noFill/>
        </p:spPr>
      </p:pic>
      <p:pic>
        <p:nvPicPr>
          <p:cNvPr id="15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500048"/>
            <a:ext cx="679454" cy="571504"/>
          </a:xfrm>
          <a:prstGeom prst="rect">
            <a:avLst/>
          </a:prstGeom>
          <a:noFill/>
        </p:spPr>
      </p:pic>
      <p:pic>
        <p:nvPicPr>
          <p:cNvPr id="16" name="Picture 4" descr="Resultado de imagen de gifs animados  navidad azul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571486"/>
            <a:ext cx="679454" cy="571504"/>
          </a:xfrm>
          <a:prstGeom prst="rect">
            <a:avLst/>
          </a:prstGeom>
          <a:noFill/>
        </p:spPr>
      </p:pic>
      <p:sp>
        <p:nvSpPr>
          <p:cNvPr id="17" name="16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1244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428610"/>
            <a:ext cx="8215370" cy="435325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7" name="Picture 2" descr="Imagen relacionad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785918" cy="1802229"/>
          </a:xfrm>
          <a:prstGeom prst="rect">
            <a:avLst/>
          </a:prstGeom>
          <a:noFill/>
        </p:spPr>
      </p:pic>
      <p:pic>
        <p:nvPicPr>
          <p:cNvPr id="8" name="Picture 4" descr="Imagen relacionad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44378" flipH="1">
            <a:off x="7452438" y="-153527"/>
            <a:ext cx="1643042" cy="1837576"/>
          </a:xfrm>
          <a:prstGeom prst="rect">
            <a:avLst/>
          </a:prstGeom>
          <a:noFill/>
        </p:spPr>
      </p:pic>
      <p:pic>
        <p:nvPicPr>
          <p:cNvPr id="22532" name="Picture 4" descr="Tube de noël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2143122"/>
            <a:ext cx="3929090" cy="2538192"/>
          </a:xfrm>
          <a:prstGeom prst="rect">
            <a:avLst/>
          </a:prstGeom>
          <a:noFill/>
        </p:spPr>
      </p:pic>
      <p:sp>
        <p:nvSpPr>
          <p:cNvPr id="9" name="8 Botón de acción: Hacia atrás o Anterior">
            <a:hlinkClick r:id="rId7" action="ppaction://hlinksldjump" highlightClick="1"/>
          </p:cNvPr>
          <p:cNvSpPr/>
          <p:nvPr/>
        </p:nvSpPr>
        <p:spPr>
          <a:xfrm>
            <a:off x="5857884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CuadroTexto"/>
          <p:cNvSpPr txBox="1"/>
          <p:nvPr/>
        </p:nvSpPr>
        <p:spPr>
          <a:xfrm>
            <a:off x="4071934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7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o_nuevo_fiesta_juguete_azul_20141230_11134224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428611"/>
            <a:ext cx="8215370" cy="4286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1514" name="Picture 10" descr="Resultado de imagen de gifs animados globos  navidad  azul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00034" y="428610"/>
            <a:ext cx="1600200" cy="1943101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21506" name="Picture 2" descr="https://4.bp.blogspot.com/-XNyskkdK1uc/WEt-MLi_kjI/AAAAAAADNV8/RVz5OK8sUx4XLX2lHBf2ofJMaF90WRWawCLcB/s400/113c.gif"/>
          <p:cNvPicPr>
            <a:picLocks noChangeAspect="1" noChangeArrowheads="1" noCrop="1"/>
          </p:cNvPicPr>
          <p:nvPr/>
        </p:nvPicPr>
        <p:blipFill>
          <a:blip r:embed="rId7">
            <a:lum bright="-20000" contrast="30000"/>
          </a:blip>
          <a:srcRect/>
          <a:stretch>
            <a:fillRect/>
          </a:stretch>
        </p:blipFill>
        <p:spPr bwMode="auto">
          <a:xfrm>
            <a:off x="5500694" y="2357436"/>
            <a:ext cx="2674936" cy="23679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ckground-1068844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1"/>
            <a:ext cx="8286808" cy="44291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0486" name="Picture 6" descr="Resultado de imagen de notas musicales gifs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429124" y="571486"/>
            <a:ext cx="762000" cy="2266951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20488" name="Picture 8" descr="Resultado de imagen de notas musicales gifs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4120554" y="357172"/>
            <a:ext cx="641942" cy="1909779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7" name="6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1786262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357172"/>
            <a:ext cx="8215370" cy="44380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17410" name="Picture 2" descr="https://3.bp.blogspot.com/-BsQNPuOL5dQ/WEuFeBseorI/AAAAAAADNZQ/HE_MpybC6QAs2FSEyXzwMgOAg8xMMcjPgCLcB/s400/20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428610"/>
            <a:ext cx="4000528" cy="266700"/>
          </a:xfrm>
          <a:prstGeom prst="rect">
            <a:avLst/>
          </a:prstGeom>
          <a:noFill/>
        </p:spPr>
      </p:pic>
      <p:pic>
        <p:nvPicPr>
          <p:cNvPr id="17412" name="Picture 4" descr="https://3.bp.blogspot.com/-BsQNPuOL5dQ/WEuFeBseorI/AAAAAAADNZQ/HE_MpybC6QAs2FSEyXzwMgOAg8xMMcjPgCLcB/s400/20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28610"/>
            <a:ext cx="4024314" cy="266700"/>
          </a:xfrm>
          <a:prstGeom prst="rect">
            <a:avLst/>
          </a:prstGeom>
          <a:noFill/>
        </p:spPr>
      </p:pic>
      <p:pic>
        <p:nvPicPr>
          <p:cNvPr id="17414" name="Picture 6" descr="https://4.bp.blogspot.com/-lfQNdJf0kZ0/WEuEWVomSII/AAAAAAADNYM/DSkHh6D9boksVc_CM5P75G8vPx_NYhy8QCLcB/s400/139b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7215206" y="642924"/>
            <a:ext cx="1343025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0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500048"/>
            <a:ext cx="8191558" cy="4286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428610"/>
            <a:ext cx="8358246" cy="4357718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9460" name="Picture 4" descr="Resultado de imagen de navidad azul  gif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3676783" flipV="1">
            <a:off x="3854181" y="1708259"/>
            <a:ext cx="3855802" cy="991130"/>
          </a:xfrm>
          <a:prstGeom prst="rect">
            <a:avLst/>
          </a:prstGeom>
          <a:noFill/>
          <a:effectLst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8286776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6500826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19458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7715272" y="357172"/>
            <a:ext cx="1095375" cy="1095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-Gold Ornaments for the Christmas Tr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2"/>
            <a:ext cx="8286776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18434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357158" y="285734"/>
            <a:ext cx="1095375" cy="1095376"/>
          </a:xfrm>
          <a:prstGeom prst="rect">
            <a:avLst/>
          </a:prstGeom>
          <a:noFill/>
        </p:spPr>
      </p:pic>
      <p:pic>
        <p:nvPicPr>
          <p:cNvPr id="8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1428728" y="285734"/>
            <a:ext cx="1095375" cy="1095376"/>
          </a:xfrm>
          <a:prstGeom prst="rect">
            <a:avLst/>
          </a:prstGeom>
          <a:noFill/>
        </p:spPr>
      </p:pic>
      <p:pic>
        <p:nvPicPr>
          <p:cNvPr id="9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428860" y="285734"/>
            <a:ext cx="1095375" cy="1095376"/>
          </a:xfrm>
          <a:prstGeom prst="rect">
            <a:avLst/>
          </a:prstGeom>
          <a:noFill/>
        </p:spPr>
      </p:pic>
      <p:pic>
        <p:nvPicPr>
          <p:cNvPr id="10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5643570" y="285734"/>
            <a:ext cx="1095375" cy="1095376"/>
          </a:xfrm>
          <a:prstGeom prst="rect">
            <a:avLst/>
          </a:prstGeom>
          <a:noFill/>
        </p:spPr>
      </p:pic>
      <p:pic>
        <p:nvPicPr>
          <p:cNvPr id="11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6715140" y="285734"/>
            <a:ext cx="1095375" cy="1095376"/>
          </a:xfrm>
          <a:prstGeom prst="rect">
            <a:avLst/>
          </a:prstGeom>
          <a:noFill/>
        </p:spPr>
      </p:pic>
      <p:pic>
        <p:nvPicPr>
          <p:cNvPr id="12" name="Picture 2" descr="https://4.bp.blogspot.com/-vroDfHEE2co/WEt8gOEirfI/AAAAAAADNTQ/PewHNJuv4GQQVdJC7zX64OKgrUNcMDCiQCLcB/s400/21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7715272" y="285734"/>
            <a:ext cx="1095375" cy="1095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cf475df5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2"/>
            <a:ext cx="8286808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4338" name="Picture 2" descr="Resultado de imagen de navidad azul  gif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2786064"/>
            <a:ext cx="3714776" cy="1968831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7072330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286380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16386" name="Picture 2" descr="https://2.bp.blogspot.com/-H1sQRi43Li0/WEt9XrPuqLI/AAAAAAADNT0/xscAhgKIihkVWBtD_KElwsz6PaL0qN_nQCLcB/s400/31a.gif"/>
          <p:cNvPicPr>
            <a:picLocks noChangeAspect="1" noChangeArrowheads="1" noCrop="1"/>
          </p:cNvPicPr>
          <p:nvPr/>
        </p:nvPicPr>
        <p:blipFill>
          <a:blip r:embed="rId7">
            <a:grayscl/>
            <a:lum bright="40000" contrast="40000"/>
          </a:blip>
          <a:srcRect/>
          <a:stretch>
            <a:fillRect/>
          </a:stretch>
        </p:blipFill>
        <p:spPr bwMode="auto">
          <a:xfrm>
            <a:off x="1571604" y="1428742"/>
            <a:ext cx="2466975" cy="838201"/>
          </a:xfrm>
          <a:prstGeom prst="rect">
            <a:avLst/>
          </a:prstGeom>
          <a:noFill/>
        </p:spPr>
      </p:pic>
      <p:pic>
        <p:nvPicPr>
          <p:cNvPr id="9" name="Picture 2" descr="https://3.bp.blogspot.com/-BsQNPuOL5dQ/WEuFeBseorI/AAAAAAADNZQ/HE_MpybC6QAs2FSEyXzwMgOAg8xMMcjPgCLcB/s400/200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428610"/>
            <a:ext cx="4000528" cy="266700"/>
          </a:xfrm>
          <a:prstGeom prst="rect">
            <a:avLst/>
          </a:prstGeom>
          <a:noFill/>
        </p:spPr>
      </p:pic>
      <p:pic>
        <p:nvPicPr>
          <p:cNvPr id="10" name="Picture 4" descr="https://3.bp.blogspot.com/-BsQNPuOL5dQ/WEuFeBseorI/AAAAAAADNZQ/HE_MpybC6QAs2FSEyXzwMgOAg8xMMcjPgCLcB/s400/200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428610"/>
            <a:ext cx="4024314" cy="26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1875004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357172"/>
            <a:ext cx="8215370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3314" name="Picture 2" descr="http://ekladata.com/66ATcMiw-T1dPdm1_NsBr5F7w1A@400x1205.pn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 flipH="1">
            <a:off x="1500166" y="1000114"/>
            <a:ext cx="1188576" cy="3581365"/>
          </a:xfrm>
          <a:prstGeom prst="rect">
            <a:avLst/>
          </a:prstGeom>
          <a:noFill/>
        </p:spPr>
      </p:pic>
      <p:pic>
        <p:nvPicPr>
          <p:cNvPr id="13318" name="Picture 6" descr="Tube de noë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2" y="1142990"/>
            <a:ext cx="1914525" cy="3457576"/>
          </a:xfrm>
          <a:prstGeom prst="rect">
            <a:avLst/>
          </a:prstGeom>
          <a:noFill/>
        </p:spPr>
      </p:pic>
      <p:sp>
        <p:nvSpPr>
          <p:cNvPr id="7" name="6 Botón de acción: Hacia atrás o Anterior">
            <a:hlinkClick r:id="rId7" action="ppaction://hlinksldjump" highlightClick="1"/>
          </p:cNvPr>
          <p:cNvSpPr/>
          <p:nvPr/>
        </p:nvSpPr>
        <p:spPr>
          <a:xfrm>
            <a:off x="7858148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uadroTexto"/>
          <p:cNvSpPr txBox="1"/>
          <p:nvPr/>
        </p:nvSpPr>
        <p:spPr>
          <a:xfrm>
            <a:off x="6072198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7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9" name="Picture 6" descr="https://4.bp.blogspot.com/-lfQNdJf0kZ0/WEuEWVomSII/AAAAAAADNYM/DSkHh6D9boksVc_CM5P75G8vPx_NYhy8QCLcB/s400/139b.gif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00034" y="285734"/>
            <a:ext cx="1200149" cy="374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card-566305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357173"/>
            <a:ext cx="8429652" cy="44291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2290" name="Picture 2" descr="Tube décoration de Noël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285734"/>
            <a:ext cx="4113686" cy="4357718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ornaments-530327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00034" y="357172"/>
            <a:ext cx="8286808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1266" name="Picture 2" descr="no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2071684"/>
            <a:ext cx="3571900" cy="2637253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7858148" y="4357700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6072198" y="4357700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tree-balls-silver-blue-whi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80971" y="357171"/>
            <a:ext cx="8334434" cy="44291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0242" name="Picture 2" descr="Resultado de imagen de gifs animados navidad adornos azul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357818" y="2143122"/>
            <a:ext cx="2524116" cy="2524116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6429388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4643438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QF9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57172"/>
            <a:ext cx="8215370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4714876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2928926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7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2928940"/>
            <a:ext cx="261937" cy="254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t-530328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357172"/>
            <a:ext cx="8358246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8194" name="Picture 2" descr="noe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1142990"/>
            <a:ext cx="5715000" cy="3657600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Merry-Christmas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401820"/>
            <a:ext cx="8215370" cy="431307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7" name="Picture 8" descr="Tube décoration de Noël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7" y="2428874"/>
            <a:ext cx="1654504" cy="2390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iday-christmas-decoration-tinsel-needles-balls-lighting-candles-blue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428610"/>
            <a:ext cx="8286808" cy="431306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8194" name="Picture 2" descr="Resultado de imagen de ESFERA AZULES DE NAVIDAD GIFS ANIMA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714362"/>
            <a:ext cx="1378193" cy="1571624"/>
          </a:xfrm>
          <a:prstGeom prst="rect">
            <a:avLst/>
          </a:prstGeom>
          <a:noFill/>
        </p:spPr>
      </p:pic>
      <p:pic>
        <p:nvPicPr>
          <p:cNvPr id="8196" name="Picture 4" descr="Imagen relacionada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72264" y="2000246"/>
            <a:ext cx="1601001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_Year_wallpapers_Blue_Christmas_balls_in_the_snow_050914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357172"/>
            <a:ext cx="8358246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4098" name="Picture 2" descr="Imagen relacionada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714348" y="571487"/>
            <a:ext cx="2755466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idays_Christmas_4634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361637"/>
            <a:ext cx="8286808" cy="43532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122" name="Picture 2" descr="20_5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285998"/>
            <a:ext cx="2910970" cy="2452272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a-claus-christmas-bokeh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357172"/>
            <a:ext cx="8286808" cy="44291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2050" name="Picture 2" descr="Tubes de Noël 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285734"/>
            <a:ext cx="1719260" cy="3943257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5122" name="Picture 2" descr="Imagen relacionada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rcRect/>
          <a:stretch>
            <a:fillRect/>
          </a:stretch>
        </p:blipFill>
        <p:spPr bwMode="auto">
          <a:xfrm>
            <a:off x="4071934" y="1142990"/>
            <a:ext cx="2908517" cy="226218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z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428610"/>
            <a:ext cx="8286808" cy="435771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357172"/>
            <a:ext cx="8358246" cy="4429156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3074" name="Picture 2" descr="Ver imagen orig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14296"/>
            <a:ext cx="3333750" cy="3619500"/>
          </a:xfrm>
          <a:prstGeom prst="rect">
            <a:avLst/>
          </a:prstGeom>
          <a:noFill/>
        </p:spPr>
      </p:pic>
      <p:sp>
        <p:nvSpPr>
          <p:cNvPr id="6" name="5 Botón de acción: Hacia atrás o Anterior">
            <a:hlinkClick r:id="rId6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6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a-claus-riding-his-sleigh-reindeer-at-night-in-sky-HD-wallpap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28596" y="428610"/>
            <a:ext cx="8286776" cy="4357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428610"/>
            <a:ext cx="8358246" cy="4357718"/>
          </a:xfrm>
          <a:prstGeom prst="frame">
            <a:avLst>
              <a:gd name="adj1" fmla="val 1361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5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3078" name="Picture 6" descr="Resultado de imagen de FELIZ NAVIDAD GIFS ANIMADO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1357290" y="1071552"/>
            <a:ext cx="3571900" cy="2778144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1071901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357158" y="428610"/>
            <a:ext cx="8358246" cy="43577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7263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357158" y="428610"/>
            <a:ext cx="8358246" cy="4357718"/>
          </a:xfrm>
          <a:prstGeom prst="frame">
            <a:avLst>
              <a:gd name="adj1" fmla="val 1361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1027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1" y="1643056"/>
            <a:ext cx="261937" cy="254453"/>
          </a:xfrm>
          <a:prstGeom prst="rect">
            <a:avLst/>
          </a:prstGeom>
          <a:noFill/>
        </p:spPr>
      </p:pic>
      <p:pic>
        <p:nvPicPr>
          <p:cNvPr id="7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1643056"/>
            <a:ext cx="261937" cy="254453"/>
          </a:xfrm>
          <a:prstGeom prst="rect">
            <a:avLst/>
          </a:prstGeom>
          <a:noFill/>
        </p:spPr>
      </p:pic>
      <p:pic>
        <p:nvPicPr>
          <p:cNvPr id="8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2071684"/>
            <a:ext cx="261937" cy="254453"/>
          </a:xfrm>
          <a:prstGeom prst="rect">
            <a:avLst/>
          </a:prstGeom>
          <a:noFill/>
        </p:spPr>
      </p:pic>
      <p:pic>
        <p:nvPicPr>
          <p:cNvPr id="9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2000246"/>
            <a:ext cx="261937" cy="254453"/>
          </a:xfrm>
          <a:prstGeom prst="rect">
            <a:avLst/>
          </a:prstGeom>
          <a:noFill/>
        </p:spPr>
      </p:pic>
      <p:pic>
        <p:nvPicPr>
          <p:cNvPr id="10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94" y="2428874"/>
            <a:ext cx="261937" cy="254453"/>
          </a:xfrm>
          <a:prstGeom prst="rect">
            <a:avLst/>
          </a:prstGeom>
          <a:noFill/>
        </p:spPr>
      </p:pic>
      <p:pic>
        <p:nvPicPr>
          <p:cNvPr id="11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3000378"/>
            <a:ext cx="261937" cy="254453"/>
          </a:xfrm>
          <a:prstGeom prst="rect">
            <a:avLst/>
          </a:prstGeom>
          <a:noFill/>
        </p:spPr>
      </p:pic>
      <p:pic>
        <p:nvPicPr>
          <p:cNvPr id="12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643320"/>
            <a:ext cx="261937" cy="254453"/>
          </a:xfrm>
          <a:prstGeom prst="rect">
            <a:avLst/>
          </a:prstGeom>
          <a:noFill/>
        </p:spPr>
      </p:pic>
      <p:pic>
        <p:nvPicPr>
          <p:cNvPr id="13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428874"/>
            <a:ext cx="261937" cy="254453"/>
          </a:xfrm>
          <a:prstGeom prst="rect">
            <a:avLst/>
          </a:prstGeom>
          <a:noFill/>
        </p:spPr>
      </p:pic>
      <p:pic>
        <p:nvPicPr>
          <p:cNvPr id="14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3000378"/>
            <a:ext cx="261937" cy="254453"/>
          </a:xfrm>
          <a:prstGeom prst="rect">
            <a:avLst/>
          </a:prstGeom>
          <a:noFill/>
        </p:spPr>
      </p:pic>
      <p:pic>
        <p:nvPicPr>
          <p:cNvPr id="15" name="Picture 3" descr="C:\Users\Feli y Jorge\Documents\imagenes pps\00i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3643320"/>
            <a:ext cx="261937" cy="254453"/>
          </a:xfrm>
          <a:prstGeom prst="rect">
            <a:avLst/>
          </a:prstGeom>
          <a:noFill/>
        </p:spPr>
      </p:pic>
      <p:pic>
        <p:nvPicPr>
          <p:cNvPr id="1029" name="Picture 5" descr="Imagen relacionada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6143636" y="714362"/>
            <a:ext cx="500066" cy="569695"/>
          </a:xfrm>
          <a:prstGeom prst="rect">
            <a:avLst/>
          </a:prstGeom>
          <a:noFill/>
        </p:spPr>
      </p:pic>
      <p:sp>
        <p:nvSpPr>
          <p:cNvPr id="16" name="15 Botón de acción: Hacia atrás o Anterior">
            <a:hlinkClick r:id="rId7" action="ppaction://hlinksldjump" highlightClick="1"/>
          </p:cNvPr>
          <p:cNvSpPr/>
          <p:nvPr/>
        </p:nvSpPr>
        <p:spPr>
          <a:xfrm>
            <a:off x="2357422" y="4429138"/>
            <a:ext cx="285752" cy="142876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CuadroTexto"/>
          <p:cNvSpPr txBox="1"/>
          <p:nvPr/>
        </p:nvSpPr>
        <p:spPr>
          <a:xfrm>
            <a:off x="571472" y="4429138"/>
            <a:ext cx="182453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smtClean="0">
                <a:ln>
                  <a:solidFill>
                    <a:schemeClr val="tx1"/>
                  </a:solidFill>
                </a:ln>
                <a:latin typeface="Arial Black" pitchFamily="34" charset="0"/>
                <a:hlinkClick r:id="rId7" action="ppaction://hlinksldjump"/>
              </a:rPr>
              <a:t>IR AL INDICE DE CANCIONES</a:t>
            </a:r>
            <a:endParaRPr lang="es-PE" sz="800" b="1" dirty="0">
              <a:ln>
                <a:solidFill>
                  <a:schemeClr val="tx1"/>
                </a:solidFill>
              </a:ln>
              <a:latin typeface="Arial Black" pitchFamily="34" charset="0"/>
            </a:endParaRPr>
          </a:p>
        </p:txBody>
      </p:sp>
      <p:pic>
        <p:nvPicPr>
          <p:cNvPr id="43010" name="Picture 2" descr="imagen renderizad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772204">
            <a:off x="5682553" y="3155138"/>
            <a:ext cx="1357322" cy="4911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azul ok listook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Presentación1azul ok listook</Template>
  <TotalTime>0</TotalTime>
  <Words>216</Words>
  <Application>Microsoft Office PowerPoint</Application>
  <PresentationFormat>Presentación en pantalla (16:9)</PresentationFormat>
  <Paragraphs>35</Paragraphs>
  <Slides>28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Presentación1azul ok listook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2016-12-12T13:31:23Z</dcterms:created>
  <dcterms:modified xsi:type="dcterms:W3CDTF">2016-12-12T13:32:06Z</dcterms:modified>
</cp:coreProperties>
</file>