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1"/>
    <p:sldMasterId id="2147483660" r:id="rId2"/>
  </p:sldMasterIdLst>
  <p:notesMasterIdLst>
    <p:notesMasterId r:id="rId29"/>
  </p:notesMasterIdLst>
  <p:sldIdLst>
    <p:sldId id="256" r:id="rId3"/>
    <p:sldId id="258" r:id="rId4"/>
    <p:sldId id="276" r:id="rId5"/>
    <p:sldId id="259" r:id="rId6"/>
    <p:sldId id="260" r:id="rId7"/>
    <p:sldId id="277" r:id="rId8"/>
    <p:sldId id="261" r:id="rId9"/>
    <p:sldId id="262" r:id="rId10"/>
    <p:sldId id="278" r:id="rId11"/>
    <p:sldId id="263" r:id="rId12"/>
    <p:sldId id="264" r:id="rId13"/>
    <p:sldId id="279" r:id="rId14"/>
    <p:sldId id="265" r:id="rId15"/>
    <p:sldId id="266" r:id="rId16"/>
    <p:sldId id="280" r:id="rId17"/>
    <p:sldId id="267" r:id="rId18"/>
    <p:sldId id="268" r:id="rId19"/>
    <p:sldId id="281" r:id="rId20"/>
    <p:sldId id="269" r:id="rId21"/>
    <p:sldId id="270" r:id="rId22"/>
    <p:sldId id="282" r:id="rId23"/>
    <p:sldId id="271" r:id="rId24"/>
    <p:sldId id="272" r:id="rId25"/>
    <p:sldId id="275" r:id="rId26"/>
    <p:sldId id="273" r:id="rId27"/>
    <p:sldId id="283" r:id="rId28"/>
  </p:sldIdLst>
  <p:sldSz cx="9144000" cy="5143500" type="screen16x9"/>
  <p:notesSz cx="6858000" cy="9144000"/>
  <p:embeddedFontLst>
    <p:embeddedFont>
      <p:font typeface="Snowballs" pitchFamily="2" charset="0"/>
      <p:regular r:id="rId30"/>
    </p:embeddedFont>
    <p:embeddedFont>
      <p:font typeface="Kristen ITC" panose="03050502040202030202" pitchFamily="66" charset="0"/>
      <p:regular r:id="rId31"/>
    </p:embeddedFont>
    <p:embeddedFont>
      <p:font typeface="Brock Script" panose="02000507020000020002" pitchFamily="2" charset="0"/>
      <p:regular r:id="rId32"/>
    </p:embeddedFont>
    <p:embeddedFont>
      <p:font typeface="Calibri" panose="020F0502020204030204" pitchFamily="34" charset="0"/>
      <p:regular r:id="rId33"/>
      <p:bold r:id="rId34"/>
      <p:italic r:id="rId35"/>
      <p:boldItalic r:id="rId36"/>
    </p:embeddedFont>
  </p:embeddedFontLst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ASnMTHb7eZdixWR9Uw/ZJw==" hashData="hkjr6gLE0Tqwd801VwWLjH2gAa8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A2D00"/>
    <a:srgbClr val="FF3300"/>
    <a:srgbClr val="C00000"/>
    <a:srgbClr val="2F5BB3"/>
    <a:srgbClr val="066774"/>
    <a:srgbClr val="87664B"/>
    <a:srgbClr val="A37F37"/>
    <a:srgbClr val="003300"/>
    <a:srgbClr val="9C883E"/>
    <a:srgbClr val="CFAD5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3642" autoAdjust="0"/>
  </p:normalViewPr>
  <p:slideViewPr>
    <p:cSldViewPr>
      <p:cViewPr varScale="1">
        <p:scale>
          <a:sx n="47" d="100"/>
          <a:sy n="47" d="100"/>
        </p:scale>
        <p:origin x="-114" y="-1578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theme" Target="theme/theme1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font" Target="fonts/font5.fntdata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font" Target="fonts/font4.fntdata"/><Relationship Id="rId38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font" Target="fonts/font3.fntdata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font" Target="fonts/font7.fntdata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font" Target="fonts/font2.fntdata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font" Target="fonts/font1.fntdata"/><Relationship Id="rId35" Type="http://schemas.openxmlformats.org/officeDocument/2006/relationships/font" Target="fonts/font6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3DA4772-1B95-4417-BE03-7359C5FC7917}" type="datetimeFigureOut">
              <a:rPr lang="es-ES" smtClean="0"/>
              <a:t>29/12/2020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423167B-D9F7-4C40-A686-E7C45D4F5D6C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62878146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F050FD-680F-42F9-8ED9-C207AB75BE44}" type="datetimeFigureOut">
              <a:rPr lang="es-ES" smtClean="0"/>
              <a:pPr/>
              <a:t>29/12/2020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122C9E-3B62-402E-8978-DEC70C66125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F050FD-680F-42F9-8ED9-C207AB75BE44}" type="datetimeFigureOut">
              <a:rPr lang="es-ES" smtClean="0"/>
              <a:pPr/>
              <a:t>29/12/2020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122C9E-3B62-402E-8978-DEC70C66125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F050FD-680F-42F9-8ED9-C207AB75BE44}" type="datetimeFigureOut">
              <a:rPr lang="es-ES" smtClean="0"/>
              <a:pPr/>
              <a:t>29/12/2020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122C9E-3B62-402E-8978-DEC70C66125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F050FD-680F-42F9-8ED9-C207AB75BE44}" type="datetimeFigureOut">
              <a:rPr lang="es-ES" smtClean="0"/>
              <a:pPr/>
              <a:t>29/12/2020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122C9E-3B62-402E-8978-DEC70C66125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F050FD-680F-42F9-8ED9-C207AB75BE44}" type="datetimeFigureOut">
              <a:rPr lang="es-ES" smtClean="0"/>
              <a:pPr/>
              <a:t>29/12/2020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122C9E-3B62-402E-8978-DEC70C66125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F050FD-680F-42F9-8ED9-C207AB75BE44}" type="datetimeFigureOut">
              <a:rPr lang="es-ES" smtClean="0"/>
              <a:pPr/>
              <a:t>29/12/2020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122C9E-3B62-402E-8978-DEC70C66125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F050FD-680F-42F9-8ED9-C207AB75BE44}" type="datetimeFigureOut">
              <a:rPr lang="es-ES" smtClean="0"/>
              <a:pPr/>
              <a:t>29/12/2020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122C9E-3B62-402E-8978-DEC70C66125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F050FD-680F-42F9-8ED9-C207AB75BE44}" type="datetimeFigureOut">
              <a:rPr lang="es-ES" smtClean="0"/>
              <a:pPr/>
              <a:t>29/12/2020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122C9E-3B62-402E-8978-DEC70C66125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F050FD-680F-42F9-8ED9-C207AB75BE44}" type="datetimeFigureOut">
              <a:rPr lang="es-ES" smtClean="0"/>
              <a:pPr/>
              <a:t>29/12/2020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122C9E-3B62-402E-8978-DEC70C66125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F050FD-680F-42F9-8ED9-C207AB75BE44}" type="datetimeFigureOut">
              <a:rPr lang="es-ES" smtClean="0"/>
              <a:pPr/>
              <a:t>29/12/2020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122C9E-3B62-402E-8978-DEC70C66125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F050FD-680F-42F9-8ED9-C207AB75BE44}" type="datetimeFigureOut">
              <a:rPr lang="es-ES" smtClean="0"/>
              <a:pPr/>
              <a:t>29/12/2020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122C9E-3B62-402E-8978-DEC70C66125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dirty="0" smtClean="0"/>
              <a:t>Haga clic para modificar el estilo de título del patrón</a:t>
            </a:r>
            <a:endParaRPr lang="es-ES" dirty="0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dirty="0" smtClean="0"/>
              <a:t>Haga clic para modificar el estilo de texto del patrón</a:t>
            </a:r>
          </a:p>
          <a:p>
            <a:pPr lvl="1"/>
            <a:r>
              <a:rPr lang="es-ES" dirty="0" smtClean="0"/>
              <a:t>Segundo nivel</a:t>
            </a:r>
          </a:p>
          <a:p>
            <a:pPr lvl="2"/>
            <a:r>
              <a:rPr lang="es-ES" dirty="0" smtClean="0"/>
              <a:t>Tercer nivel</a:t>
            </a:r>
          </a:p>
          <a:p>
            <a:pPr lvl="3"/>
            <a:r>
              <a:rPr lang="es-ES" dirty="0" smtClean="0"/>
              <a:t>Cuarto nivel</a:t>
            </a:r>
          </a:p>
          <a:p>
            <a:pPr lvl="4"/>
            <a:r>
              <a:rPr lang="es-ES" dirty="0" smtClean="0"/>
              <a:t>Quinto nivel</a:t>
            </a:r>
            <a:endParaRPr lang="es-ES" dirty="0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Brock Script" pitchFamily="2" charset="0"/>
              </a:defRPr>
            </a:lvl1pPr>
          </a:lstStyle>
          <a:p>
            <a:fld id="{B7F050FD-680F-42F9-8ED9-C207AB75BE44}" type="datetimeFigureOut">
              <a:rPr lang="es-ES" smtClean="0"/>
              <a:pPr/>
              <a:t>29/12/2020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Brock Script" pitchFamily="2" charset="0"/>
              </a:defRPr>
            </a:lvl1pPr>
          </a:lstStyle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Brock Script" pitchFamily="2" charset="0"/>
              </a:defRPr>
            </a:lvl1pPr>
          </a:lstStyle>
          <a:p>
            <a:fld id="{15122C9E-3B62-402E-8978-DEC70C661258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Brock Script" pitchFamily="2" charset="0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Brock Script" pitchFamily="2" charset="0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Brock Script" pitchFamily="2" charset="0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Brock Script" pitchFamily="2" charset="0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Brock Script" pitchFamily="2" charset="0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Brock Script" pitchFamily="2" charset="0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3" Type="http://schemas.openxmlformats.org/officeDocument/2006/relationships/image" Target="../media/image1.jpeg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11" Type="http://schemas.openxmlformats.org/officeDocument/2006/relationships/image" Target="../media/image9.jpg"/><Relationship Id="rId5" Type="http://schemas.openxmlformats.org/officeDocument/2006/relationships/image" Target="../media/image3.png"/><Relationship Id="rId10" Type="http://schemas.openxmlformats.org/officeDocument/2006/relationships/image" Target="../media/image8.jpeg"/><Relationship Id="rId4" Type="http://schemas.openxmlformats.org/officeDocument/2006/relationships/image" Target="../media/image2.jpeg"/><Relationship Id="rId9" Type="http://schemas.openxmlformats.org/officeDocument/2006/relationships/image" Target="../media/image7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11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jpg"/><Relationship Id="rId4" Type="http://schemas.openxmlformats.org/officeDocument/2006/relationships/image" Target="../media/image20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gif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jpg"/><Relationship Id="rId4" Type="http://schemas.openxmlformats.org/officeDocument/2006/relationships/image" Target="../media/image6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7" Type="http://schemas.openxmlformats.org/officeDocument/2006/relationships/image" Target="../media/image9.jp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9.jpeg"/><Relationship Id="rId5" Type="http://schemas.openxmlformats.org/officeDocument/2006/relationships/image" Target="../media/image48.gif"/><Relationship Id="rId4" Type="http://schemas.openxmlformats.org/officeDocument/2006/relationships/image" Target="../media/image47.png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52.png"/><Relationship Id="rId13" Type="http://schemas.openxmlformats.org/officeDocument/2006/relationships/image" Target="../media/image55.png"/><Relationship Id="rId18" Type="http://schemas.openxmlformats.org/officeDocument/2006/relationships/image" Target="../media/image58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57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51.png"/><Relationship Id="rId11" Type="http://schemas.openxmlformats.org/officeDocument/2006/relationships/image" Target="../media/image54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56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50.png"/><Relationship Id="rId9" Type="http://schemas.openxmlformats.org/officeDocument/2006/relationships/image" Target="../media/image53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t="-44000" b="-4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E:\PPS  EXCLUSIVOS\- Celebrar la Navidad\Imágenes\1 - istockphoto-1276921957-612x612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grpSp>
        <p:nvGrpSpPr>
          <p:cNvPr id="4" name="3 Grupo"/>
          <p:cNvGrpSpPr/>
          <p:nvPr/>
        </p:nvGrpSpPr>
        <p:grpSpPr>
          <a:xfrm>
            <a:off x="4788024" y="2283718"/>
            <a:ext cx="3960440" cy="2395537"/>
            <a:chOff x="4788024" y="2283718"/>
            <a:chExt cx="3960440" cy="2395537"/>
          </a:xfrm>
        </p:grpSpPr>
        <p:pic>
          <p:nvPicPr>
            <p:cNvPr id="5" name="Picture 2" descr="E:\PPS  EXCLUSIVOS\- Celebrar la Navidad\Imágenes\20.png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4788024" y="2283718"/>
              <a:ext cx="3960440" cy="2395537"/>
            </a:xfrm>
            <a:prstGeom prst="rect">
              <a:avLst/>
            </a:prstGeom>
            <a:noFill/>
          </p:spPr>
        </p:pic>
        <p:pic>
          <p:nvPicPr>
            <p:cNvPr id="6" name="Picture 3" descr="E:\Imágenes\cumpleaños\vela03.gif"/>
            <p:cNvPicPr>
              <a:picLocks noChangeAspect="1" noChangeArrowheads="1" noCrop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5220072" y="3363838"/>
              <a:ext cx="648072" cy="744082"/>
            </a:xfrm>
            <a:prstGeom prst="rect">
              <a:avLst/>
            </a:prstGeom>
            <a:noFill/>
          </p:spPr>
        </p:pic>
        <p:pic>
          <p:nvPicPr>
            <p:cNvPr id="7" name="Picture 3" descr="E:\Imágenes\cumpleaños\vela03.gif"/>
            <p:cNvPicPr>
              <a:picLocks noChangeAspect="1" noChangeArrowheads="1" noCrop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5580112" y="3075806"/>
              <a:ext cx="648072" cy="816090"/>
            </a:xfrm>
            <a:prstGeom prst="rect">
              <a:avLst/>
            </a:prstGeom>
            <a:noFill/>
          </p:spPr>
        </p:pic>
        <p:pic>
          <p:nvPicPr>
            <p:cNvPr id="8" name="Picture 3" descr="E:\Imágenes\cumpleaños\vela03.gif"/>
            <p:cNvPicPr>
              <a:picLocks noChangeAspect="1" noChangeArrowheads="1" noCrop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5940152" y="3219822"/>
              <a:ext cx="720080" cy="816090"/>
            </a:xfrm>
            <a:prstGeom prst="rect">
              <a:avLst/>
            </a:prstGeom>
            <a:noFill/>
          </p:spPr>
        </p:pic>
      </p:grpSp>
      <p:pic>
        <p:nvPicPr>
          <p:cNvPr id="9" name="Picture 4" descr="E:\Imágenes\Navidad adornos\20091219133609-arbol-magico-de-navidad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755576" y="1563638"/>
            <a:ext cx="2073818" cy="3024336"/>
          </a:xfrm>
          <a:prstGeom prst="rect">
            <a:avLst/>
          </a:prstGeom>
          <a:noFill/>
        </p:spPr>
      </p:pic>
      <p:sp>
        <p:nvSpPr>
          <p:cNvPr id="10" name="9 CuadroTexto"/>
          <p:cNvSpPr txBox="1"/>
          <p:nvPr/>
        </p:nvSpPr>
        <p:spPr>
          <a:xfrm>
            <a:off x="2771800" y="339502"/>
            <a:ext cx="396044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7200" dirty="0" smtClean="0">
                <a:ln>
                  <a:solidFill>
                    <a:schemeClr val="accent3">
                      <a:lumMod val="60000"/>
                      <a:lumOff val="40000"/>
                    </a:schemeClr>
                  </a:solidFill>
                </a:ln>
                <a:blipFill>
                  <a:blip r:embed="rId8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nowballs" pitchFamily="2" charset="0"/>
              </a:rPr>
              <a:t>Celebrar </a:t>
            </a:r>
          </a:p>
          <a:p>
            <a:pPr algn="ctr"/>
            <a:r>
              <a:rPr lang="es-ES" sz="7200" dirty="0" smtClean="0">
                <a:ln>
                  <a:solidFill>
                    <a:schemeClr val="accent3">
                      <a:lumMod val="60000"/>
                      <a:lumOff val="40000"/>
                    </a:schemeClr>
                  </a:solidFill>
                </a:ln>
                <a:blipFill>
                  <a:blip r:embed="rId8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nowballs" pitchFamily="2" charset="0"/>
              </a:rPr>
              <a:t>la Navidad</a:t>
            </a:r>
            <a:endParaRPr lang="es-ES" sz="7200" dirty="0">
              <a:ln>
                <a:solidFill>
                  <a:schemeClr val="accent3">
                    <a:lumMod val="60000"/>
                    <a:lumOff val="40000"/>
                  </a:schemeClr>
                </a:solidFill>
              </a:ln>
              <a:blipFill>
                <a:blip r:embed="rId8"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nowballs" pitchFamily="2" charset="0"/>
            </a:endParaRPr>
          </a:p>
        </p:txBody>
      </p:sp>
      <p:sp>
        <p:nvSpPr>
          <p:cNvPr id="11" name="10 Rectángulo"/>
          <p:cNvSpPr/>
          <p:nvPr/>
        </p:nvSpPr>
        <p:spPr>
          <a:xfrm>
            <a:off x="4572000" y="0"/>
            <a:ext cx="4572000" cy="5143500"/>
          </a:xfrm>
          <a:prstGeom prst="rect">
            <a:avLst/>
          </a:prstGeom>
          <a:solidFill>
            <a:srgbClr val="21654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blipFill>
                <a:blip r:embed="rId9"/>
                <a:stretch>
                  <a:fillRect/>
                </a:stretch>
              </a:blipFill>
            </a:endParaRPr>
          </a:p>
        </p:txBody>
      </p:sp>
      <p:sp>
        <p:nvSpPr>
          <p:cNvPr id="15" name="14 Rectángulo"/>
          <p:cNvSpPr/>
          <p:nvPr/>
        </p:nvSpPr>
        <p:spPr>
          <a:xfrm flipH="1">
            <a:off x="0" y="0"/>
            <a:ext cx="4572000" cy="5143500"/>
          </a:xfrm>
          <a:prstGeom prst="rect">
            <a:avLst/>
          </a:prstGeom>
          <a:solidFill>
            <a:srgbClr val="21654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blipFill>
                <a:blip r:embed="rId9"/>
                <a:stretch>
                  <a:fillRect/>
                </a:stretch>
              </a:blipFill>
            </a:endParaRPr>
          </a:p>
        </p:txBody>
      </p:sp>
      <p:grpSp>
        <p:nvGrpSpPr>
          <p:cNvPr id="12" name="13 Grupo"/>
          <p:cNvGrpSpPr/>
          <p:nvPr/>
        </p:nvGrpSpPr>
        <p:grpSpPr>
          <a:xfrm flipV="1">
            <a:off x="4572000" y="0"/>
            <a:ext cx="4572000" cy="5143500"/>
            <a:chOff x="4932040" y="836712"/>
            <a:chExt cx="3816424" cy="5018546"/>
          </a:xfrm>
          <a:blipFill>
            <a:blip r:embed="rId10"/>
            <a:stretch>
              <a:fillRect/>
            </a:stretch>
          </a:blipFill>
        </p:grpSpPr>
        <p:sp>
          <p:nvSpPr>
            <p:cNvPr id="13" name="12 Triángulo isósceles"/>
            <p:cNvSpPr/>
            <p:nvPr/>
          </p:nvSpPr>
          <p:spPr>
            <a:xfrm>
              <a:off x="4932040" y="3429000"/>
              <a:ext cx="3816424" cy="2426258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>
                <a:blipFill>
                  <a:blip r:embed="rId9"/>
                  <a:stretch>
                    <a:fillRect/>
                  </a:stretch>
                </a:blipFill>
              </a:endParaRPr>
            </a:p>
          </p:txBody>
        </p:sp>
        <p:sp>
          <p:nvSpPr>
            <p:cNvPr id="14" name="13 Triángulo isósceles"/>
            <p:cNvSpPr/>
            <p:nvPr/>
          </p:nvSpPr>
          <p:spPr>
            <a:xfrm flipV="1">
              <a:off x="4932040" y="836712"/>
              <a:ext cx="3816424" cy="2592288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>
                <a:blipFill>
                  <a:blip r:embed="rId9"/>
                  <a:stretch>
                    <a:fillRect/>
                  </a:stretch>
                </a:blipFill>
              </a:endParaRPr>
            </a:p>
          </p:txBody>
        </p:sp>
      </p:grpSp>
      <p:grpSp>
        <p:nvGrpSpPr>
          <p:cNvPr id="16" name="13 Grupo"/>
          <p:cNvGrpSpPr/>
          <p:nvPr/>
        </p:nvGrpSpPr>
        <p:grpSpPr>
          <a:xfrm flipH="1" flipV="1">
            <a:off x="0" y="0"/>
            <a:ext cx="4572000" cy="5143500"/>
            <a:chOff x="4932040" y="836712"/>
            <a:chExt cx="3816424" cy="5018546"/>
          </a:xfrm>
          <a:blipFill>
            <a:blip r:embed="rId10"/>
            <a:stretch>
              <a:fillRect/>
            </a:stretch>
          </a:blipFill>
        </p:grpSpPr>
        <p:sp>
          <p:nvSpPr>
            <p:cNvPr id="17" name="16 Triángulo isósceles"/>
            <p:cNvSpPr/>
            <p:nvPr/>
          </p:nvSpPr>
          <p:spPr>
            <a:xfrm>
              <a:off x="4932040" y="3429000"/>
              <a:ext cx="3816424" cy="2426258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>
                <a:blipFill>
                  <a:blip r:embed="rId9"/>
                  <a:stretch>
                    <a:fillRect/>
                  </a:stretch>
                </a:blipFill>
              </a:endParaRPr>
            </a:p>
          </p:txBody>
        </p:sp>
        <p:sp>
          <p:nvSpPr>
            <p:cNvPr id="18" name="17 Triángulo isósceles"/>
            <p:cNvSpPr/>
            <p:nvPr/>
          </p:nvSpPr>
          <p:spPr>
            <a:xfrm flipV="1">
              <a:off x="4932040" y="836712"/>
              <a:ext cx="3816424" cy="2592288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>
                <a:blipFill>
                  <a:blip r:embed="rId9"/>
                  <a:stretch>
                    <a:fillRect/>
                  </a:stretch>
                </a:blipFill>
              </a:endParaRPr>
            </a:p>
          </p:txBody>
        </p:sp>
      </p:grpSp>
      <p:sp>
        <p:nvSpPr>
          <p:cNvPr id="2" name="1 Rectángulo"/>
          <p:cNvSpPr/>
          <p:nvPr/>
        </p:nvSpPr>
        <p:spPr>
          <a:xfrm>
            <a:off x="0" y="0"/>
            <a:ext cx="9150350" cy="5151438"/>
          </a:xfrm>
          <a:prstGeom prst="rect">
            <a:avLst/>
          </a:prstGeom>
          <a:blipFill dpi="0" rotWithShape="1"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8000">
    <p:sndAc>
      <p:stSnd>
        <p:snd r:embed="rId2" name="Semino Rossi -Una nueva Navidad (2)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9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8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2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5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8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8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3" presetClass="entr" presetSubtype="528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8" presetClass="exit" presetSubtype="32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6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8" presetClass="exit" presetSubtype="32" fill="hold" grpId="0" nodeType="withEffect">
                                  <p:stCondLst>
                                    <p:cond delay="45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9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8" presetClass="exit" presetSubtype="32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32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8" presetClass="exit" presetSubtype="32" fill="hold" grpId="0" nodeType="withEffect">
                                  <p:stCondLst>
                                    <p:cond delay="45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35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5" presetClass="entr" presetSubtype="0" fill="hold" grpId="0" nodeType="withEffect">
                                  <p:stCondLst>
                                    <p:cond delay="7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 animBg="1"/>
      <p:bldP spid="11" grpId="1" animBg="1"/>
      <p:bldP spid="15" grpId="0" animBg="1"/>
      <p:bldP spid="15" grpId="1" animBg="1"/>
      <p:bldP spid="2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A2D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 descr="E:\PPS  EXCLUSIVOS\- Celebrar la Navidad\Imágenes\2 - imagenes,navidad,fondos,decoraciones (9)1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6350"/>
            <a:ext cx="9150350" cy="515778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0" y="0"/>
            <a:ext cx="9150350" cy="5151438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5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8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8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8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49342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3 Grupo"/>
          <p:cNvGrpSpPr/>
          <p:nvPr/>
        </p:nvGrpSpPr>
        <p:grpSpPr>
          <a:xfrm>
            <a:off x="0" y="0"/>
            <a:ext cx="9144000" cy="5143500"/>
            <a:chOff x="0" y="0"/>
            <a:chExt cx="9144000" cy="5143500"/>
          </a:xfrm>
        </p:grpSpPr>
        <p:pic>
          <p:nvPicPr>
            <p:cNvPr id="5" name="Picture 18" descr="E:\PPS  EXCLUSIVOS\- Celebrar la Navidad\Imágenes\e8f2483523ae748a3ee18a74771ad3cb.gif"/>
            <p:cNvPicPr>
              <a:picLocks noChangeAspect="1" noChangeArrowheads="1" noCrop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0" y="0"/>
              <a:ext cx="9144000" cy="5143500"/>
            </a:xfrm>
            <a:prstGeom prst="rect">
              <a:avLst/>
            </a:prstGeom>
            <a:noFill/>
          </p:spPr>
        </p:pic>
        <p:sp>
          <p:nvSpPr>
            <p:cNvPr id="6" name="5 CuadroTexto"/>
            <p:cNvSpPr txBox="1"/>
            <p:nvPr/>
          </p:nvSpPr>
          <p:spPr>
            <a:xfrm>
              <a:off x="467544" y="4371950"/>
              <a:ext cx="18002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ES" dirty="0" smtClean="0">
                  <a:blipFill>
                    <a:blip r:embed="rId3"/>
                    <a:stretch>
                      <a:fillRect/>
                    </a:stretch>
                  </a:blip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Brock Script" pitchFamily="2" charset="0"/>
                </a:rPr>
                <a:t>Ppsx Margarita</a:t>
              </a:r>
              <a:endParaRPr lang="es-ES" dirty="0"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endParaRPr>
            </a:p>
          </p:txBody>
        </p:sp>
      </p:grpSp>
      <p:sp>
        <p:nvSpPr>
          <p:cNvPr id="7" name="6 Rectángulo"/>
          <p:cNvSpPr/>
          <p:nvPr/>
        </p:nvSpPr>
        <p:spPr>
          <a:xfrm>
            <a:off x="0" y="0"/>
            <a:ext cx="9150350" cy="5151438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676137258"/>
      </p:ext>
    </p:extLst>
  </p:cSld>
  <p:clrMapOvr>
    <a:masterClrMapping/>
  </p:clrMapOvr>
  <p:transition spd="slow" advClick="0" advTm="8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7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40312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9" name="Picture 3" descr="E:\PPS  EXCLUSIVOS\- Celebrar la Navidad\Imágenes\2018.11.10-Craciun-Andrada-PLUS_-13-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683568" y="339502"/>
            <a:ext cx="4983548" cy="10836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3800"/>
              </a:lnSpc>
            </a:pPr>
            <a:r>
              <a:rPr lang="es-ES" sz="3600" dirty="0" smtClean="0">
                <a:solidFill>
                  <a:schemeClr val="bg1"/>
                </a:solidFill>
                <a:effectLst>
                  <a:glow rad="63500">
                    <a:srgbClr val="361E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Se preparan las familias,</a:t>
            </a:r>
          </a:p>
          <a:p>
            <a:pPr algn="ctr">
              <a:lnSpc>
                <a:spcPts val="3800"/>
              </a:lnSpc>
            </a:pPr>
            <a:r>
              <a:rPr lang="es-ES" sz="3600" dirty="0">
                <a:solidFill>
                  <a:schemeClr val="bg1"/>
                </a:solidFill>
                <a:effectLst>
                  <a:glow rad="63500">
                    <a:srgbClr val="361E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e</a:t>
            </a:r>
            <a:r>
              <a:rPr lang="es-ES" sz="3600" dirty="0" smtClean="0">
                <a:solidFill>
                  <a:schemeClr val="bg1"/>
                </a:solidFill>
                <a:effectLst>
                  <a:glow rad="63500">
                    <a:srgbClr val="361E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n esta fecha especial,</a:t>
            </a:r>
            <a:endParaRPr lang="es-ES" sz="3600" dirty="0">
              <a:solidFill>
                <a:schemeClr val="bg1"/>
              </a:solidFill>
              <a:effectLst>
                <a:glow rad="63500">
                  <a:srgbClr val="361E00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ock Script" pitchFamily="2" charset="0"/>
            </a:endParaRPr>
          </a:p>
        </p:txBody>
      </p:sp>
      <p:pic>
        <p:nvPicPr>
          <p:cNvPr id="4100" name="Picture 4" descr="E:\PPS  EXCLUSIVOS\- Celebrar la Navidad\Imágenes\vela de navidad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-6350"/>
            <a:ext cx="9150350" cy="514985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323528" y="987574"/>
            <a:ext cx="3168351" cy="20582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3800"/>
              </a:lnSpc>
            </a:pPr>
            <a:r>
              <a:rPr lang="es-ES" sz="3600" dirty="0" smtClean="0">
                <a:solidFill>
                  <a:schemeClr val="bg1"/>
                </a:solidFill>
                <a:effectLst>
                  <a:glow rad="63500">
                    <a:srgbClr val="361E00"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Están llegando las fiestas</a:t>
            </a:r>
          </a:p>
          <a:p>
            <a:pPr algn="ctr">
              <a:lnSpc>
                <a:spcPts val="3800"/>
              </a:lnSpc>
            </a:pPr>
            <a:r>
              <a:rPr lang="es-ES" sz="3600" dirty="0">
                <a:solidFill>
                  <a:schemeClr val="bg1"/>
                </a:solidFill>
                <a:effectLst>
                  <a:glow rad="63500">
                    <a:srgbClr val="361E00"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y</a:t>
            </a:r>
            <a:r>
              <a:rPr lang="es-ES" sz="3600" dirty="0" smtClean="0">
                <a:solidFill>
                  <a:schemeClr val="bg1"/>
                </a:solidFill>
                <a:effectLst>
                  <a:glow rad="63500">
                    <a:srgbClr val="361E00"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 ha llegado Navidad.</a:t>
            </a:r>
            <a:endParaRPr lang="es-ES" sz="3600" dirty="0">
              <a:solidFill>
                <a:schemeClr val="bg1"/>
              </a:solidFill>
              <a:effectLst>
                <a:glow rad="63500">
                  <a:srgbClr val="361E00">
                    <a:alpha val="40000"/>
                  </a:srgb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ock Script" pitchFamily="2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50350" cy="5151438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95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0" y="0"/>
            <a:ext cx="8964488" cy="51435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5122" name="Picture 2" descr="E:\PPS  EXCLUSIVOS\- Celebrar la Navidad\Imágenes\christmas_decorations_new_year_christmas_121631_1920x108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0"/>
            <a:ext cx="9156700" cy="5151438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0" y="0"/>
            <a:ext cx="9150350" cy="5151438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9" dur="5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8" presetClass="entr" presetSubtype="32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2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317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1171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46236" y="0"/>
            <a:ext cx="9144000" cy="5143500"/>
          </a:xfrm>
          <a:prstGeom prst="rect">
            <a:avLst/>
          </a:prstGeom>
          <a:solidFill>
            <a:srgbClr val="005DE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0049B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rgbClr val="0066FF"/>
              </a:solidFill>
            </a:endParaRPr>
          </a:p>
        </p:txBody>
      </p:sp>
      <p:pic>
        <p:nvPicPr>
          <p:cNvPr id="6146" name="Picture 2" descr="E:\PPS  EXCLUSIVOS\- Celebrar la Navidad\Imágenes\SPhnIR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56700" cy="51435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0" y="0"/>
            <a:ext cx="9150350" cy="5151438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640391916"/>
      </p:ext>
    </p:extLst>
  </p:cSld>
  <p:clrMapOvr>
    <a:masterClrMapping/>
  </p:clrMapOvr>
  <p:transition spd="slow" advClick="0" advTm="10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4" presetClass="entr" presetSubtype="32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4" presetClass="entr" presetSubtype="32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5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4" presetClass="entr" presetSubtype="32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8" dur="5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4" grpId="0" animBg="1"/>
      <p:bldP spid="3" grpId="0" animBg="1"/>
      <p:bldP spid="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61B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E:\PPS  EXCLUSIVOS\- Celebrar la Navidad\Imágenes\novogodnie-zakuski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251520" y="411510"/>
            <a:ext cx="4605748" cy="10836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lnSpc>
                <a:spcPts val="3800"/>
              </a:lnSpc>
            </a:pPr>
            <a:r>
              <a:rPr lang="es-ES" sz="3600" dirty="0" smtClean="0">
                <a:solidFill>
                  <a:schemeClr val="bg1"/>
                </a:solidFill>
                <a:effectLst>
                  <a:glow rad="63500">
                    <a:srgbClr val="361E00"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La mesa ya está servida,</a:t>
            </a:r>
          </a:p>
          <a:p>
            <a:pPr algn="ctr">
              <a:lnSpc>
                <a:spcPts val="3800"/>
              </a:lnSpc>
            </a:pPr>
            <a:r>
              <a:rPr lang="es-ES" sz="3600" dirty="0">
                <a:solidFill>
                  <a:schemeClr val="bg1"/>
                </a:solidFill>
                <a:effectLst>
                  <a:glow rad="63500">
                    <a:srgbClr val="361E00"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y</a:t>
            </a:r>
            <a:r>
              <a:rPr lang="es-ES" sz="3600" dirty="0" smtClean="0">
                <a:solidFill>
                  <a:schemeClr val="bg1"/>
                </a:solidFill>
                <a:effectLst>
                  <a:glow rad="63500">
                    <a:srgbClr val="361E00"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 con platos exquisitos,</a:t>
            </a:r>
            <a:endParaRPr lang="es-ES" sz="3600" dirty="0">
              <a:solidFill>
                <a:schemeClr val="bg1"/>
              </a:solidFill>
              <a:effectLst>
                <a:glow rad="63500">
                  <a:srgbClr val="361E00">
                    <a:alpha val="40000"/>
                  </a:srgb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ock Script" pitchFamily="2" charset="0"/>
            </a:endParaRPr>
          </a:p>
        </p:txBody>
      </p:sp>
      <p:pic>
        <p:nvPicPr>
          <p:cNvPr id="7171" name="Picture 3" descr="E:\PPS  EXCLUSIVOS\- Celebrar la Navidad\Imágenes\157840-natal-americano-12-caracteristicas-marcantes-dos-eua-1000x64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57788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5580112" y="483518"/>
            <a:ext cx="3298638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600" dirty="0" smtClean="0">
                <a:solidFill>
                  <a:schemeClr val="bg1"/>
                </a:solidFill>
                <a:effectLst>
                  <a:glow rad="63500">
                    <a:schemeClr val="tx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Las familias ya reunidas,</a:t>
            </a:r>
          </a:p>
          <a:p>
            <a:pPr algn="ctr"/>
            <a:r>
              <a:rPr lang="es-ES" sz="3600" dirty="0">
                <a:solidFill>
                  <a:schemeClr val="bg1"/>
                </a:solidFill>
                <a:effectLst>
                  <a:glow rad="63500">
                    <a:schemeClr val="tx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a</a:t>
            </a:r>
            <a:r>
              <a:rPr lang="es-ES" sz="3600" dirty="0" smtClean="0">
                <a:solidFill>
                  <a:schemeClr val="bg1"/>
                </a:solidFill>
                <a:effectLst>
                  <a:glow rad="63500">
                    <a:schemeClr val="tx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briendo los regalitos.</a:t>
            </a:r>
            <a:endParaRPr lang="es-ES" sz="3600" dirty="0">
              <a:solidFill>
                <a:schemeClr val="bg1"/>
              </a:solidFill>
              <a:effectLst>
                <a:glow rad="63500">
                  <a:schemeClr val="tx1"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ock Script" pitchFamily="2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50350" cy="5151438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95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E:\PPS  EXCLUSIVOS\- Celebrar la Navidad\Imágenes\istockphoto-1063088800-612x612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571999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67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572001" y="0"/>
            <a:ext cx="4572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Rectángulo"/>
          <p:cNvSpPr/>
          <p:nvPr/>
        </p:nvSpPr>
        <p:spPr>
          <a:xfrm>
            <a:off x="0" y="0"/>
            <a:ext cx="9150350" cy="5151438"/>
          </a:xfrm>
          <a:prstGeom prst="rect">
            <a:avLst/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50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0" fill="hold"/>
                                        <p:tgtEl>
                                          <p:spTgt spid="112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112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7" presetClass="exit" presetSubtype="8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7" presetClass="exit" presetSubtype="2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112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112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/>
                                        <p:tgtEl>
                                          <p:spTgt spid="112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/>
                                        <p:tgtEl>
                                          <p:spTgt spid="112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7" presetClass="entr" presetSubtype="1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F051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9218" name="Picture 2" descr="E:\Imágenes\NAVIDAD\a992db47c54bac690bcb3bbeeba8920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0" y="0"/>
            <a:ext cx="9150350" cy="5151438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547075112"/>
      </p:ext>
    </p:extLst>
  </p:cSld>
  <p:clrMapOvr>
    <a:masterClrMapping/>
  </p:clrMapOvr>
  <p:transition spd="slow" advClick="0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8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12" dur="50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25C4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E:\PPS  EXCLUSIVOS\- Celebrar la Navidad\Imágenes\NATALE_NATURAL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6350"/>
            <a:ext cx="9150350" cy="515778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251520" y="267494"/>
            <a:ext cx="535915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600" dirty="0" smtClean="0">
                <a:solidFill>
                  <a:schemeClr val="bg1"/>
                </a:solidFill>
                <a:effectLst>
                  <a:glow rad="63500">
                    <a:srgbClr val="A28466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Las casas están decoradas,</a:t>
            </a:r>
          </a:p>
          <a:p>
            <a:pPr algn="ctr"/>
            <a:r>
              <a:rPr lang="es-ES" sz="3600" dirty="0">
                <a:solidFill>
                  <a:schemeClr val="bg1"/>
                </a:solidFill>
                <a:effectLst>
                  <a:glow rad="63500">
                    <a:srgbClr val="A28466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c</a:t>
            </a:r>
            <a:r>
              <a:rPr lang="es-ES" sz="3600" dirty="0" smtClean="0">
                <a:solidFill>
                  <a:schemeClr val="bg1"/>
                </a:solidFill>
                <a:effectLst>
                  <a:glow rad="63500">
                    <a:srgbClr val="A28466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on los muérdagos y helechos,</a:t>
            </a:r>
            <a:endParaRPr lang="es-ES" sz="3600" dirty="0">
              <a:solidFill>
                <a:schemeClr val="bg1"/>
              </a:solidFill>
              <a:effectLst>
                <a:glow rad="63500">
                  <a:srgbClr val="A28466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ock Script" pitchFamily="2" charset="0"/>
            </a:endParaRPr>
          </a:p>
        </p:txBody>
      </p:sp>
      <p:pic>
        <p:nvPicPr>
          <p:cNvPr id="10243" name="Picture 3" descr="E:\PPS  EXCLUSIVOS\- Celebrar la Navidad\Imágenes\13 - Casas-adornadas-de-navidad-por-fuera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0"/>
            <a:ext cx="9156700" cy="51435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4355976" y="411510"/>
            <a:ext cx="4416594" cy="15004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3600"/>
              </a:lnSpc>
            </a:pPr>
            <a:r>
              <a:rPr lang="es-ES" sz="3600" dirty="0" smtClean="0">
                <a:solidFill>
                  <a:schemeClr val="bg1"/>
                </a:solidFill>
                <a:effectLst>
                  <a:glow rad="63500">
                    <a:srgbClr val="361E00"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Con luces y guirnaldas,</a:t>
            </a:r>
          </a:p>
          <a:p>
            <a:pPr algn="ctr">
              <a:lnSpc>
                <a:spcPts val="3600"/>
              </a:lnSpc>
            </a:pPr>
            <a:r>
              <a:rPr lang="es-ES" sz="3600" dirty="0" smtClean="0">
                <a:solidFill>
                  <a:schemeClr val="bg1"/>
                </a:solidFill>
                <a:effectLst>
                  <a:glow rad="63500">
                    <a:srgbClr val="361E00"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      esperando los </a:t>
            </a:r>
          </a:p>
          <a:p>
            <a:pPr algn="ctr">
              <a:lnSpc>
                <a:spcPts val="3600"/>
              </a:lnSpc>
            </a:pPr>
            <a:r>
              <a:rPr lang="es-ES" sz="3600" dirty="0" smtClean="0">
                <a:solidFill>
                  <a:schemeClr val="bg1"/>
                </a:solidFill>
                <a:effectLst>
                  <a:glow rad="63500">
                    <a:srgbClr val="361E00"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     festejos.</a:t>
            </a:r>
            <a:endParaRPr lang="es-ES" sz="3600" dirty="0">
              <a:solidFill>
                <a:schemeClr val="bg1"/>
              </a:solidFill>
              <a:effectLst>
                <a:glow rad="63500">
                  <a:srgbClr val="361E00">
                    <a:alpha val="40000"/>
                  </a:srgb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ock Script" pitchFamily="2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50350" cy="5151438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" dur="50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102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105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8F9FB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9DABC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7386A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5F749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1266" name="Picture 2" descr="E:\PPS  EXCLUSIVOS\- Celebrar la Navidad\Imágenes\istockphoto-622320168-612x612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875" y="0"/>
            <a:ext cx="9128125" cy="51435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0" y="0"/>
            <a:ext cx="9150350" cy="5151438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1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1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1" presetClass="entr" presetSubtype="8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1" presetClass="entr" presetSubtype="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8" dur="50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8F9FB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E:\PPS  EXCLUSIVOS\- Celebrar la Navidad\Imágenes\www_FOTOFRONTERA_com (p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3175"/>
            <a:ext cx="9156700" cy="515143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 flipH="1">
            <a:off x="0" y="0"/>
            <a:ext cx="4572000" cy="2571750"/>
          </a:xfrm>
          <a:prstGeom prst="rect">
            <a:avLst/>
          </a:prstGeom>
          <a:blipFill>
            <a:blip r:embed="rId3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4" name="3 Rectángulo"/>
          <p:cNvSpPr/>
          <p:nvPr/>
        </p:nvSpPr>
        <p:spPr>
          <a:xfrm>
            <a:off x="4572000" y="0"/>
            <a:ext cx="4572000" cy="2571750"/>
          </a:xfrm>
          <a:prstGeom prst="rect">
            <a:avLst/>
          </a:prstGeom>
          <a:blipFill>
            <a:blip r:embed="rId3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5" name="4 Rectángulo"/>
          <p:cNvSpPr/>
          <p:nvPr/>
        </p:nvSpPr>
        <p:spPr>
          <a:xfrm flipH="1" flipV="1">
            <a:off x="0" y="2571750"/>
            <a:ext cx="4572000" cy="2571750"/>
          </a:xfrm>
          <a:prstGeom prst="rect">
            <a:avLst/>
          </a:prstGeom>
          <a:blipFill>
            <a:blip r:embed="rId3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6" name="5 Rectángulo"/>
          <p:cNvSpPr/>
          <p:nvPr/>
        </p:nvSpPr>
        <p:spPr>
          <a:xfrm flipV="1">
            <a:off x="4572000" y="2571750"/>
            <a:ext cx="4572000" cy="2571750"/>
          </a:xfrm>
          <a:prstGeom prst="rect">
            <a:avLst/>
          </a:prstGeom>
          <a:blipFill>
            <a:blip r:embed="rId3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50350" cy="5151438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018434676"/>
      </p:ext>
    </p:extLst>
  </p:cSld>
  <p:clrMapOvr>
    <a:masterClrMapping/>
  </p:clrMapOvr>
  <p:transition spd="slow" advClick="0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7" presetClass="exit" presetSubtype="8" fill="hold" grpId="1" nodeType="with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7" presetClass="exit" presetSubtype="2" fill="hold" grpId="1" nodeType="with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7" presetClass="exit" presetSubtype="8" fill="hold" grpId="1" nodeType="with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7" presetClass="exit" presetSubtype="2" fill="hold" grpId="1" nodeType="with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7" presetClass="entr" presetSubtype="1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7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E:\PPS  EXCLUSIVOS\- Celebrar la Navidad\Imágenes\b1d2f-38.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145874" y="339502"/>
            <a:ext cx="4966423" cy="107593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lnSpc>
                <a:spcPts val="3800"/>
              </a:lnSpc>
            </a:pPr>
            <a:r>
              <a:rPr lang="es-ES" sz="3400" dirty="0" smtClean="0">
                <a:ln>
                  <a:solidFill>
                    <a:srgbClr val="FF0000"/>
                  </a:solidFill>
                </a:ln>
                <a:solidFill>
                  <a:srgbClr val="99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Ya se escuchan los sonidos, </a:t>
            </a:r>
          </a:p>
          <a:p>
            <a:pPr algn="ctr">
              <a:lnSpc>
                <a:spcPts val="3800"/>
              </a:lnSpc>
            </a:pPr>
            <a:r>
              <a:rPr lang="es-ES" sz="3400" dirty="0">
                <a:ln>
                  <a:solidFill>
                    <a:srgbClr val="FF0000"/>
                  </a:solidFill>
                </a:ln>
                <a:solidFill>
                  <a:srgbClr val="99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d</a:t>
            </a:r>
            <a:r>
              <a:rPr lang="es-ES" sz="3400" dirty="0" smtClean="0">
                <a:ln>
                  <a:solidFill>
                    <a:srgbClr val="FF0000"/>
                  </a:solidFill>
                </a:ln>
                <a:solidFill>
                  <a:srgbClr val="99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e las risas de los niños,</a:t>
            </a:r>
            <a:endParaRPr lang="es-ES" sz="3400" dirty="0">
              <a:ln>
                <a:solidFill>
                  <a:srgbClr val="FF0000"/>
                </a:solidFill>
              </a:ln>
              <a:solidFill>
                <a:srgbClr val="99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ock Script" pitchFamily="2" charset="0"/>
            </a:endParaRPr>
          </a:p>
        </p:txBody>
      </p:sp>
      <p:pic>
        <p:nvPicPr>
          <p:cNvPr id="13315" name="Picture 3" descr="E:\PPS  EXCLUSIVOS\- Celebrar la Navidad\Imágenes\Cava-Navidad-Aldonza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5508104" y="339502"/>
            <a:ext cx="3384376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600" dirty="0" smtClean="0">
                <a:solidFill>
                  <a:schemeClr val="bg1"/>
                </a:solidFill>
                <a:effectLst>
                  <a:glow rad="63500">
                    <a:schemeClr val="tx1">
                      <a:lumMod val="85000"/>
                      <a:lumOff val="15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Los chasquidos de las copas,</a:t>
            </a:r>
          </a:p>
          <a:p>
            <a:pPr algn="ctr"/>
            <a:r>
              <a:rPr lang="es-ES" sz="3600" dirty="0">
                <a:solidFill>
                  <a:schemeClr val="bg1"/>
                </a:solidFill>
                <a:effectLst>
                  <a:glow rad="63500">
                    <a:schemeClr val="tx1">
                      <a:lumMod val="85000"/>
                      <a:lumOff val="15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l</a:t>
            </a:r>
            <a:r>
              <a:rPr lang="es-ES" sz="3600" dirty="0" smtClean="0">
                <a:solidFill>
                  <a:schemeClr val="bg1"/>
                </a:solidFill>
                <a:effectLst>
                  <a:glow rad="63500">
                    <a:schemeClr val="tx1">
                      <a:lumMod val="85000"/>
                      <a:lumOff val="15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lenas con el mejor vino</a:t>
            </a:r>
            <a:endParaRPr lang="es-ES" sz="3600" dirty="0">
              <a:solidFill>
                <a:schemeClr val="bg1"/>
              </a:solidFill>
              <a:effectLst>
                <a:glow rad="63500">
                  <a:schemeClr val="tx1">
                    <a:lumMod val="85000"/>
                    <a:lumOff val="15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ock Script" pitchFamily="2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50350" cy="5151438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133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133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90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DDB98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pic>
        <p:nvPicPr>
          <p:cNvPr id="14338" name="Picture 2" descr="E:\PPS  EXCLUSIVOS\- Celebrar la Navidad\Imágenes\istockphoto-1058061160-612x612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0" y="0"/>
            <a:ext cx="4572000" cy="5143500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4572000" y="0"/>
            <a:ext cx="4572000" cy="5143500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50350" cy="5151438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7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8" presetClass="exit" presetSubtype="32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8" presetClass="exit" presetSubtype="32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8" presetClass="entr" presetSubtype="32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7" dur="5000"/>
                                        <p:tgtEl>
                                          <p:spTgt spid="143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6" presetClass="exit" presetSubtype="37" fill="hold" grpId="0" nodeType="withEffect">
                                  <p:stCondLst>
                                    <p:cond delay="450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2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3" grpId="0" animBg="1"/>
      <p:bldP spid="3" grpId="1" animBg="1"/>
      <p:bldP spid="4" grpId="0" animBg="1"/>
      <p:bldP spid="4" grpId="1" animBg="1"/>
      <p:bldP spid="6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5601" name="Picture 1" descr="E:\PPS  EXCLUSIVOS\- Celebrar la Navidad\Imágenes\Velas_Navidad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0" y="0"/>
            <a:ext cx="9150350" cy="5151438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45777939"/>
      </p:ext>
    </p:extLst>
  </p:cSld>
  <p:clrMapOvr>
    <a:masterClrMapping/>
  </p:clrMapOvr>
  <p:transition spd="slow" advClick="0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3" presetClass="entr" presetSubtype="52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256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256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256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256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E:\PPS  EXCLUSIVOS\- Celebrar la Navidad\Imágenes\19 - tres-reyes-magos-guiados-por-estrella-de-oriente-hacia-belen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6350"/>
            <a:ext cx="9150350" cy="515778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395537" y="843558"/>
            <a:ext cx="3384375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600" dirty="0" smtClean="0">
                <a:solidFill>
                  <a:schemeClr val="bg1"/>
                </a:solidFill>
                <a:effectLst>
                  <a:glow rad="63500">
                    <a:srgbClr val="002060"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Que la Navidad les traiga</a:t>
            </a:r>
          </a:p>
          <a:p>
            <a:pPr algn="ctr"/>
            <a:r>
              <a:rPr lang="es-ES" sz="3600" dirty="0">
                <a:solidFill>
                  <a:schemeClr val="bg1"/>
                </a:solidFill>
                <a:effectLst>
                  <a:glow rad="63500">
                    <a:srgbClr val="002060"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a</a:t>
            </a:r>
            <a:r>
              <a:rPr lang="es-ES" sz="3600" dirty="0" smtClean="0">
                <a:solidFill>
                  <a:schemeClr val="bg1"/>
                </a:solidFill>
                <a:effectLst>
                  <a:glow rad="63500">
                    <a:srgbClr val="002060"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mor a los corazones,</a:t>
            </a:r>
            <a:endParaRPr lang="es-ES" sz="3600" dirty="0">
              <a:solidFill>
                <a:schemeClr val="bg1"/>
              </a:solidFill>
              <a:effectLst>
                <a:glow rad="63500">
                  <a:srgbClr val="002060">
                    <a:alpha val="40000"/>
                  </a:srgb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ock Script" pitchFamily="2" charset="0"/>
            </a:endParaRPr>
          </a:p>
        </p:txBody>
      </p:sp>
      <p:pic>
        <p:nvPicPr>
          <p:cNvPr id="2051" name="Picture 3" descr="E:\PPS  EXCLUSIVOS\- Celebrar la Navidad\Imágenes\20 - istockphoto-496443016-612x612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4985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5868144" y="1347614"/>
            <a:ext cx="288032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600" dirty="0" smtClean="0">
                <a:ln>
                  <a:solidFill>
                    <a:srgbClr val="FF0000"/>
                  </a:solidFill>
                </a:ln>
                <a:solidFill>
                  <a:srgbClr val="99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Les renueve la esperanza,</a:t>
            </a:r>
          </a:p>
          <a:p>
            <a:pPr algn="ctr"/>
            <a:r>
              <a:rPr lang="es-ES" sz="3600" dirty="0">
                <a:ln>
                  <a:solidFill>
                    <a:srgbClr val="FF0000"/>
                  </a:solidFill>
                </a:ln>
                <a:solidFill>
                  <a:srgbClr val="99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y</a:t>
            </a:r>
            <a:r>
              <a:rPr lang="es-ES" sz="3600" dirty="0" smtClean="0">
                <a:ln>
                  <a:solidFill>
                    <a:srgbClr val="FF0000"/>
                  </a:solidFill>
                </a:ln>
                <a:solidFill>
                  <a:srgbClr val="99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 alegrías a montones.</a:t>
            </a:r>
            <a:endParaRPr lang="es-ES" sz="3600" dirty="0">
              <a:ln>
                <a:solidFill>
                  <a:srgbClr val="FF0000"/>
                </a:solidFill>
              </a:ln>
              <a:solidFill>
                <a:srgbClr val="99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ock Script" pitchFamily="2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50350" cy="5151438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90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6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 descr="E:\PPS  EXCLUSIVOS\- Celebrar la Navidad\Imágenes\istockphoto-614421926-612x612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050" y="0"/>
            <a:ext cx="9124950" cy="5162550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0" y="3759882"/>
            <a:ext cx="9144000" cy="1383618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0" y="2571750"/>
            <a:ext cx="9144000" cy="1188132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1383618"/>
            <a:ext cx="9144000" cy="1188132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1383618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0" y="0"/>
            <a:ext cx="9150350" cy="5151438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8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5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7" dur="5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FAD5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9" name="Picture 3" descr="E:\PPS  EXCLUSIVOS\- Celebrar la Navidad\Imágenes\Gold-ball-Christmas-decoration-theme_1920x108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4" name="3 Triángulo rectángulo"/>
          <p:cNvSpPr/>
          <p:nvPr/>
        </p:nvSpPr>
        <p:spPr>
          <a:xfrm>
            <a:off x="0" y="0"/>
            <a:ext cx="9144000" cy="5143500"/>
          </a:xfrm>
          <a:prstGeom prst="rtTriangle">
            <a:avLst/>
          </a:prstGeom>
          <a:solidFill>
            <a:srgbClr val="D8BC7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5" name="4 Triángulo rectángulo"/>
          <p:cNvSpPr/>
          <p:nvPr/>
        </p:nvSpPr>
        <p:spPr>
          <a:xfrm flipH="1" flipV="1">
            <a:off x="0" y="0"/>
            <a:ext cx="9144000" cy="5143500"/>
          </a:xfrm>
          <a:prstGeom prst="rtTriangle">
            <a:avLst/>
          </a:prstGeom>
          <a:solidFill>
            <a:srgbClr val="D3AD2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50350" cy="5151438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970435140"/>
      </p:ext>
    </p:extLst>
  </p:cSld>
  <p:clrMapOvr>
    <a:masterClrMapping/>
  </p:clrMapOvr>
  <p:transition spd="slow" advClick="0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5123" name="Picture 3" descr="E:\PPS  EXCLUSIVOS\- Celebrar la Navidad\Imágenes\lav__s_png_frame162_by_lavandalu-d5iuvvd-14-1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1"/>
            <a:ext cx="9156700" cy="51435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5292080" y="915566"/>
            <a:ext cx="2808312" cy="24006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3600"/>
              </a:lnSpc>
            </a:pPr>
            <a:r>
              <a:rPr lang="es-ES" sz="3600" dirty="0" smtClean="0">
                <a:ln>
                  <a:solidFill>
                    <a:srgbClr val="FF0000"/>
                  </a:solidFill>
                </a:ln>
                <a:solidFill>
                  <a:srgbClr val="99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Han cambiado los deseos,</a:t>
            </a:r>
          </a:p>
          <a:p>
            <a:pPr algn="ctr">
              <a:lnSpc>
                <a:spcPts val="3600"/>
              </a:lnSpc>
            </a:pPr>
            <a:r>
              <a:rPr lang="es-ES" sz="3600" dirty="0">
                <a:ln>
                  <a:solidFill>
                    <a:srgbClr val="FF0000"/>
                  </a:solidFill>
                </a:ln>
                <a:solidFill>
                  <a:srgbClr val="99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h</a:t>
            </a:r>
            <a:r>
              <a:rPr lang="es-ES" sz="3600" dirty="0" smtClean="0">
                <a:ln>
                  <a:solidFill>
                    <a:srgbClr val="FF0000"/>
                  </a:solidFill>
                </a:ln>
                <a:solidFill>
                  <a:srgbClr val="99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a cambiado Navidad</a:t>
            </a:r>
            <a:endParaRPr lang="es-ES" sz="3600" dirty="0">
              <a:ln>
                <a:solidFill>
                  <a:srgbClr val="FF0000"/>
                </a:solidFill>
              </a:ln>
              <a:solidFill>
                <a:srgbClr val="99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ock Script" pitchFamily="2" charset="0"/>
            </a:endParaRPr>
          </a:p>
        </p:txBody>
      </p:sp>
      <p:pic>
        <p:nvPicPr>
          <p:cNvPr id="5124" name="Picture 4" descr="E:\Imágenes\NAVIDAD\shary-shariki-elochnye-ukrasheniya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251520" y="3579862"/>
            <a:ext cx="3996952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3600"/>
              </a:lnSpc>
            </a:pPr>
            <a:r>
              <a:rPr lang="es-ES" sz="3600" dirty="0" smtClean="0">
                <a:ln>
                  <a:solidFill>
                    <a:srgbClr val="0070C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Han cambiado </a:t>
            </a:r>
          </a:p>
          <a:p>
            <a:pPr>
              <a:lnSpc>
                <a:spcPts val="3600"/>
              </a:lnSpc>
            </a:pPr>
            <a:r>
              <a:rPr lang="es-ES" sz="3600" dirty="0" smtClean="0">
                <a:ln>
                  <a:solidFill>
                    <a:srgbClr val="0070C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los tiempos, también </a:t>
            </a:r>
          </a:p>
          <a:p>
            <a:pPr>
              <a:lnSpc>
                <a:spcPts val="3600"/>
              </a:lnSpc>
            </a:pPr>
            <a:r>
              <a:rPr lang="es-ES" sz="3600" dirty="0" smtClean="0">
                <a:ln>
                  <a:solidFill>
                    <a:srgbClr val="0070C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     la sociedad.</a:t>
            </a:r>
            <a:endParaRPr lang="es-ES" sz="3600" dirty="0">
              <a:ln>
                <a:solidFill>
                  <a:srgbClr val="0070C0"/>
                </a:solidFill>
              </a:ln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ock Script" pitchFamily="2" charset="0"/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0" y="0"/>
            <a:ext cx="9150350" cy="5151438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9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" presetClass="entr" presetSubtype="5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2" dur="50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8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100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2" grpId="0"/>
      <p:bldP spid="3" grpId="0"/>
      <p:bldP spid="8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87664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7" name="Picture 3" descr="E:\PPS  EXCLUSIVOS\- Celebrar la Navidad\Imágenes\Christmas-Tree-and-Fire_Thinkstock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grpSp>
        <p:nvGrpSpPr>
          <p:cNvPr id="4" name="12 Grupo"/>
          <p:cNvGrpSpPr/>
          <p:nvPr/>
        </p:nvGrpSpPr>
        <p:grpSpPr>
          <a:xfrm>
            <a:off x="0" y="0"/>
            <a:ext cx="9144000" cy="5143500"/>
            <a:chOff x="611560" y="836712"/>
            <a:chExt cx="3600400" cy="5032176"/>
          </a:xfrm>
          <a:solidFill>
            <a:srgbClr val="003300"/>
          </a:solidFill>
        </p:grpSpPr>
        <p:sp>
          <p:nvSpPr>
            <p:cNvPr id="5" name="4 Triángulo isósceles"/>
            <p:cNvSpPr/>
            <p:nvPr/>
          </p:nvSpPr>
          <p:spPr>
            <a:xfrm flipV="1">
              <a:off x="611560" y="836712"/>
              <a:ext cx="3600400" cy="2592288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" name="5 Triángulo isósceles"/>
            <p:cNvSpPr/>
            <p:nvPr/>
          </p:nvSpPr>
          <p:spPr>
            <a:xfrm>
              <a:off x="611560" y="3429000"/>
              <a:ext cx="3600400" cy="2439888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</p:grpSp>
      <p:sp>
        <p:nvSpPr>
          <p:cNvPr id="7" name="6 Rectángulo"/>
          <p:cNvSpPr/>
          <p:nvPr/>
        </p:nvSpPr>
        <p:spPr>
          <a:xfrm>
            <a:off x="0" y="0"/>
            <a:ext cx="9150350" cy="5151438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2" dur="50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E:\PPS  EXCLUSIVOS\- Celebrar la Navidad\Imágenes\779158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4985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0" y="0"/>
            <a:ext cx="4572000" cy="2571750"/>
          </a:xfrm>
          <a:prstGeom prst="rect">
            <a:avLst/>
          </a:prstGeom>
          <a:solidFill>
            <a:srgbClr val="5674D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4" name="3 Rectángulo"/>
          <p:cNvSpPr/>
          <p:nvPr/>
        </p:nvSpPr>
        <p:spPr>
          <a:xfrm>
            <a:off x="4572000" y="0"/>
            <a:ext cx="4572000" cy="2571750"/>
          </a:xfrm>
          <a:prstGeom prst="rect">
            <a:avLst/>
          </a:prstGeom>
          <a:solidFill>
            <a:srgbClr val="5674D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5" name="4 Rectángulo"/>
          <p:cNvSpPr/>
          <p:nvPr/>
        </p:nvSpPr>
        <p:spPr>
          <a:xfrm flipV="1">
            <a:off x="0" y="2571750"/>
            <a:ext cx="4572000" cy="2571750"/>
          </a:xfrm>
          <a:prstGeom prst="rect">
            <a:avLst/>
          </a:prstGeom>
          <a:solidFill>
            <a:srgbClr val="5674D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6" name="5 Rectángulo"/>
          <p:cNvSpPr/>
          <p:nvPr/>
        </p:nvSpPr>
        <p:spPr>
          <a:xfrm flipV="1">
            <a:off x="4572000" y="2571750"/>
            <a:ext cx="4572000" cy="2571750"/>
          </a:xfrm>
          <a:prstGeom prst="rect">
            <a:avLst/>
          </a:prstGeom>
          <a:solidFill>
            <a:srgbClr val="5674D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50350" cy="5151438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488763761"/>
      </p:ext>
    </p:extLst>
  </p:cSld>
  <p:clrMapOvr>
    <a:masterClrMapping/>
  </p:clrMapOvr>
  <p:transition spd="slow"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8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14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8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1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0" dur="5000" fill="hold"/>
                                        <p:tgtEl>
                                          <p:spTgt spid="7170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7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F5BB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E:\PPS  EXCLUSIVOS\- Celebrar la Navidad\Imágenes\ICReb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5796136" y="2211710"/>
            <a:ext cx="2808312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600" dirty="0" smtClean="0">
                <a:solidFill>
                  <a:schemeClr val="bg1"/>
                </a:solidFill>
                <a:effectLst>
                  <a:glow rad="63500">
                    <a:srgbClr val="0B326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Ha cambiado la vida,</a:t>
            </a:r>
          </a:p>
          <a:p>
            <a:pPr algn="ctr"/>
            <a:r>
              <a:rPr lang="es-ES" sz="3600" dirty="0">
                <a:solidFill>
                  <a:schemeClr val="bg1"/>
                </a:solidFill>
                <a:effectLst>
                  <a:glow rad="63500">
                    <a:srgbClr val="0B326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n</a:t>
            </a:r>
            <a:r>
              <a:rPr lang="es-ES" sz="3600" dirty="0" smtClean="0">
                <a:solidFill>
                  <a:schemeClr val="bg1"/>
                </a:solidFill>
                <a:effectLst>
                  <a:glow rad="63500">
                    <a:srgbClr val="0B326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o lo puedo discutir</a:t>
            </a:r>
            <a:endParaRPr lang="es-ES" sz="3600" dirty="0">
              <a:solidFill>
                <a:schemeClr val="bg1"/>
              </a:solidFill>
              <a:effectLst>
                <a:glow rad="63500">
                  <a:srgbClr val="0B3261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ock Script" pitchFamily="2" charset="0"/>
            </a:endParaRPr>
          </a:p>
        </p:txBody>
      </p:sp>
      <p:pic>
        <p:nvPicPr>
          <p:cNvPr id="8196" name="Picture 4" descr="E:\PPS  EXCLUSIVOS\- Celebrar la Navidad\Imágenes\29 - istockphoto-1071672468-612x612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63" y="1"/>
            <a:ext cx="9134475" cy="5143499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3059832" y="339502"/>
            <a:ext cx="539205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600" dirty="0" smtClean="0">
                <a:solidFill>
                  <a:srgbClr val="FFCC66"/>
                </a:solidFill>
                <a:effectLst>
                  <a:glow rad="63500">
                    <a:srgbClr val="7B0E0B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Mas la Navidad querida,</a:t>
            </a:r>
          </a:p>
          <a:p>
            <a:pPr algn="ctr"/>
            <a:r>
              <a:rPr lang="es-ES" sz="3600" dirty="0">
                <a:solidFill>
                  <a:srgbClr val="FFCC66"/>
                </a:solidFill>
                <a:effectLst>
                  <a:glow rad="63500">
                    <a:srgbClr val="7B0E0B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v</a:t>
            </a:r>
            <a:r>
              <a:rPr lang="es-ES" sz="3600" dirty="0" smtClean="0">
                <a:solidFill>
                  <a:srgbClr val="FFCC66"/>
                </a:solidFill>
                <a:effectLst>
                  <a:glow rad="63500">
                    <a:srgbClr val="7B0E0B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uelve a relucir</a:t>
            </a:r>
            <a:endParaRPr lang="es-ES" sz="3600" dirty="0">
              <a:solidFill>
                <a:srgbClr val="FFCC66"/>
              </a:solidFill>
              <a:effectLst>
                <a:glow rad="63500">
                  <a:srgbClr val="7B0E0B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ock Script" pitchFamily="2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50350" cy="5151438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81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90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E:\PPS  EXCLUSIVOS\- Celebrar la Navidad\Imágenes\30 - Red-Christmas-Balls-Celebration-900x160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3" name="2 Extracto"/>
          <p:cNvSpPr/>
          <p:nvPr/>
        </p:nvSpPr>
        <p:spPr>
          <a:xfrm>
            <a:off x="0" y="2571750"/>
            <a:ext cx="9144000" cy="2571750"/>
          </a:xfrm>
          <a:prstGeom prst="flowChartExtra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4" name="3 Combinar"/>
          <p:cNvSpPr/>
          <p:nvPr/>
        </p:nvSpPr>
        <p:spPr>
          <a:xfrm>
            <a:off x="0" y="0"/>
            <a:ext cx="9144000" cy="2571750"/>
          </a:xfrm>
          <a:prstGeom prst="flowChartMerge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5" name="4 Combinar"/>
          <p:cNvSpPr/>
          <p:nvPr/>
        </p:nvSpPr>
        <p:spPr>
          <a:xfrm rot="5400000">
            <a:off x="4286250" y="285750"/>
            <a:ext cx="5143500" cy="4572000"/>
          </a:xfrm>
          <a:prstGeom prst="flowChartMerge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6" name="5 Extracto"/>
          <p:cNvSpPr/>
          <p:nvPr/>
        </p:nvSpPr>
        <p:spPr>
          <a:xfrm rot="5400000">
            <a:off x="-285750" y="285750"/>
            <a:ext cx="5143500" cy="4572000"/>
          </a:xfrm>
          <a:prstGeom prst="flowChartExtra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50350" cy="5151438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5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8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1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45" dur="50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47" dur="5000" fill="hold"/>
                                        <p:tgtEl>
                                          <p:spTgt spid="9218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7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4 Grupo"/>
          <p:cNvGrpSpPr/>
          <p:nvPr/>
        </p:nvGrpSpPr>
        <p:grpSpPr>
          <a:xfrm>
            <a:off x="0" y="0"/>
            <a:ext cx="9144000" cy="5143500"/>
            <a:chOff x="0" y="0"/>
            <a:chExt cx="9144000" cy="5143500"/>
          </a:xfrm>
        </p:grpSpPr>
        <p:pic>
          <p:nvPicPr>
            <p:cNvPr id="3" name="Picture 25" descr="E:\Imágenes\NAVIDAD\su1.gif"/>
            <p:cNvPicPr>
              <a:picLocks noChangeAspect="1" noChangeArrowheads="1" noCrop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0" y="0"/>
              <a:ext cx="9144000" cy="5143500"/>
            </a:xfrm>
            <a:prstGeom prst="rect">
              <a:avLst/>
            </a:prstGeom>
            <a:noFill/>
          </p:spPr>
        </p:pic>
        <p:sp>
          <p:nvSpPr>
            <p:cNvPr id="4" name="3 CuadroTexto"/>
            <p:cNvSpPr txBox="1"/>
            <p:nvPr/>
          </p:nvSpPr>
          <p:spPr>
            <a:xfrm rot="21323893">
              <a:off x="1055267" y="4089882"/>
              <a:ext cx="195858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tabLst>
                  <a:tab pos="808038" algn="l"/>
                </a:tabLst>
              </a:pPr>
              <a:r>
                <a:rPr lang="es-ES" dirty="0" smtClean="0">
                  <a:blipFill>
                    <a:blip r:embed="rId4"/>
                    <a:stretch>
                      <a:fillRect/>
                    </a:stretch>
                  </a:blip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Brock Script" pitchFamily="2" charset="0"/>
                </a:rPr>
                <a:t>Ppsx Margarita</a:t>
              </a:r>
              <a:endParaRPr lang="es-ES" dirty="0">
                <a:blipFill>
                  <a:blip r:embed="rId4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endParaRPr>
            </a:p>
          </p:txBody>
        </p:sp>
      </p:grpSp>
      <p:sp>
        <p:nvSpPr>
          <p:cNvPr id="6" name="5 Rectángulo"/>
          <p:cNvSpPr/>
          <p:nvPr/>
        </p:nvSpPr>
        <p:spPr>
          <a:xfrm>
            <a:off x="0" y="0"/>
            <a:ext cx="9150350" cy="5151438"/>
          </a:xfrm>
          <a:prstGeom prst="rect">
            <a:avLst/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231288953"/>
      </p:ext>
    </p:extLst>
  </p:cSld>
  <p:clrMapOvr>
    <a:masterClrMapping/>
  </p:clrMapOvr>
  <p:transition spd="slow" advClick="0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7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E:\PPS  EXCLUSIVOS\- Celebrar la Navidad\Imágenes\Felicitación mispps2015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7938"/>
            <a:ext cx="9156700" cy="5126037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1475656" y="987574"/>
            <a:ext cx="280717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3200" b="1" dirty="0" smtClean="0">
                <a:blipFill>
                  <a:blip r:embed="rId3"/>
                  <a:stretch>
                    <a:fillRect/>
                  </a:stretch>
                </a:blipFill>
                <a:effectLst>
                  <a:glow rad="63500">
                    <a:srgbClr val="00B050"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Diciembre 2020</a:t>
            </a:r>
            <a:endParaRPr lang="es-ES" sz="3200" b="1" dirty="0">
              <a:blipFill>
                <a:blip r:embed="rId3"/>
                <a:stretch>
                  <a:fillRect/>
                </a:stretch>
              </a:blipFill>
              <a:effectLst>
                <a:glow rad="63500">
                  <a:srgbClr val="00B050">
                    <a:alpha val="40000"/>
                  </a:srgb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ock Script" pitchFamily="2" charset="0"/>
            </a:endParaRPr>
          </a:p>
        </p:txBody>
      </p:sp>
      <p:sp>
        <p:nvSpPr>
          <p:cNvPr id="3" name="2 CuadroTexto"/>
          <p:cNvSpPr txBox="1"/>
          <p:nvPr/>
        </p:nvSpPr>
        <p:spPr>
          <a:xfrm>
            <a:off x="827584" y="1851670"/>
            <a:ext cx="4238661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3200" b="1" dirty="0" smtClean="0">
                <a:blipFill>
                  <a:blip r:embed="rId3"/>
                  <a:stretch>
                    <a:fillRect/>
                  </a:stretch>
                </a:blipFill>
                <a:effectLst>
                  <a:glow rad="63500">
                    <a:srgbClr val="00B050"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Música</a:t>
            </a:r>
            <a:r>
              <a:rPr lang="es-ES" sz="3200" b="1" dirty="0" smtClean="0">
                <a:blipFill>
                  <a:blip r:embed="rId3"/>
                  <a:stretch>
                    <a:fillRect/>
                  </a:stretch>
                </a:blipFill>
                <a:effectLst>
                  <a:glow rad="63500">
                    <a:srgbClr val="00B050"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: </a:t>
            </a:r>
            <a:r>
              <a:rPr lang="es-ES" sz="3200" b="1" dirty="0" err="1" smtClean="0">
                <a:blipFill>
                  <a:blip r:embed="rId3"/>
                  <a:stretch>
                    <a:fillRect/>
                  </a:stretch>
                </a:blipFill>
                <a:effectLst>
                  <a:glow rad="63500">
                    <a:srgbClr val="00B050"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Semino</a:t>
            </a:r>
            <a:r>
              <a:rPr lang="es-ES" sz="3200" b="1" dirty="0" smtClean="0">
                <a:blipFill>
                  <a:blip r:embed="rId3"/>
                  <a:stretch>
                    <a:fillRect/>
                  </a:stretch>
                </a:blipFill>
                <a:effectLst>
                  <a:glow rad="63500">
                    <a:srgbClr val="00B050"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 </a:t>
            </a:r>
            <a:r>
              <a:rPr lang="es-ES" sz="3200" b="1" dirty="0" err="1" smtClean="0">
                <a:blipFill>
                  <a:blip r:embed="rId3"/>
                  <a:stretch>
                    <a:fillRect/>
                  </a:stretch>
                </a:blipFill>
                <a:effectLst>
                  <a:glow rad="63500">
                    <a:srgbClr val="00B050"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Rossi</a:t>
            </a:r>
            <a:endParaRPr lang="es-ES" sz="3200" b="1" dirty="0" smtClean="0">
              <a:blipFill>
                <a:blip r:embed="rId3"/>
                <a:stretch>
                  <a:fillRect/>
                </a:stretch>
              </a:blipFill>
              <a:effectLst>
                <a:glow rad="63500">
                  <a:srgbClr val="00B050">
                    <a:alpha val="40000"/>
                  </a:srgb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ock Script" pitchFamily="2" charset="0"/>
            </a:endParaRPr>
          </a:p>
          <a:p>
            <a:r>
              <a:rPr lang="es-ES" sz="3200" b="1" dirty="0" smtClean="0">
                <a:blipFill>
                  <a:blip r:embed="rId3"/>
                  <a:stretch>
                    <a:fillRect/>
                  </a:stretch>
                </a:blipFill>
                <a:effectLst>
                  <a:glow rad="63500">
                    <a:srgbClr val="00B050"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Una nueva Navidad</a:t>
            </a:r>
            <a:endParaRPr lang="es-ES" sz="3200" b="1" dirty="0">
              <a:blipFill>
                <a:blip r:embed="rId3"/>
                <a:stretch>
                  <a:fillRect/>
                </a:stretch>
              </a:blipFill>
              <a:effectLst>
                <a:glow rad="63500">
                  <a:srgbClr val="00B050">
                    <a:alpha val="40000"/>
                  </a:srgb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ock Script" pitchFamily="2" charset="0"/>
            </a:endParaRPr>
          </a:p>
        </p:txBody>
      </p:sp>
      <p:grpSp>
        <p:nvGrpSpPr>
          <p:cNvPr id="5" name="4 Grupo"/>
          <p:cNvGrpSpPr/>
          <p:nvPr/>
        </p:nvGrpSpPr>
        <p:grpSpPr>
          <a:xfrm>
            <a:off x="7236296" y="3003798"/>
            <a:ext cx="1032655" cy="1566757"/>
            <a:chOff x="7524328" y="2067694"/>
            <a:chExt cx="1106416" cy="2020854"/>
          </a:xfrm>
        </p:grpSpPr>
        <p:pic>
          <p:nvPicPr>
            <p:cNvPr id="6" name="Picture 5" descr="E:\Imágenes\Nombre\0_7ea3d_333a4681_MAMA_NOEL-removebg-preview.png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 flipH="1">
              <a:off x="7596336" y="2067694"/>
              <a:ext cx="1008112" cy="1588684"/>
            </a:xfrm>
            <a:prstGeom prst="rect">
              <a:avLst/>
            </a:prstGeom>
            <a:noFill/>
          </p:spPr>
        </p:pic>
        <p:sp>
          <p:nvSpPr>
            <p:cNvPr id="7" name="6 CuadroTexto"/>
            <p:cNvSpPr txBox="1"/>
            <p:nvPr/>
          </p:nvSpPr>
          <p:spPr>
            <a:xfrm>
              <a:off x="7524328" y="3651870"/>
              <a:ext cx="1106416" cy="43667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s-ES" sz="1600" b="1" dirty="0" smtClean="0">
                  <a:blipFill>
                    <a:blip r:embed="rId5"/>
                    <a:stretch>
                      <a:fillRect/>
                    </a:stretch>
                  </a:blipFill>
                  <a:effectLst>
                    <a:glow rad="63500">
                      <a:srgbClr val="00B050">
                        <a:alpha val="40000"/>
                      </a:srgbClr>
                    </a:glow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Brock Script" pitchFamily="2" charset="0"/>
                </a:rPr>
                <a:t>Margarita</a:t>
              </a:r>
              <a:endParaRPr lang="es-ES" sz="1600" b="1" dirty="0">
                <a:blipFill>
                  <a:blip r:embed="rId5"/>
                  <a:stretch>
                    <a:fillRect/>
                  </a:stretch>
                </a:blipFill>
                <a:effectLst>
                  <a:glow rad="63500">
                    <a:srgbClr val="00B050"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endParaRPr>
            </a:p>
          </p:txBody>
        </p:sp>
      </p:grpSp>
      <p:sp>
        <p:nvSpPr>
          <p:cNvPr id="24" name="23 Rectángulo"/>
          <p:cNvSpPr/>
          <p:nvPr/>
        </p:nvSpPr>
        <p:spPr>
          <a:xfrm>
            <a:off x="58851" y="-9525"/>
            <a:ext cx="1537465" cy="5143500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25" name="24 Rectángulo"/>
          <p:cNvSpPr/>
          <p:nvPr/>
        </p:nvSpPr>
        <p:spPr>
          <a:xfrm>
            <a:off x="1596316" y="-9525"/>
            <a:ext cx="1537465" cy="5143500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26" name="25 Rectángulo"/>
          <p:cNvSpPr/>
          <p:nvPr/>
        </p:nvSpPr>
        <p:spPr>
          <a:xfrm>
            <a:off x="3005827" y="-9525"/>
            <a:ext cx="1537465" cy="5143500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27" name="26 Rectángulo"/>
          <p:cNvSpPr/>
          <p:nvPr/>
        </p:nvSpPr>
        <p:spPr>
          <a:xfrm>
            <a:off x="4543884" y="-9525"/>
            <a:ext cx="1537465" cy="5143500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28" name="27 Rectángulo"/>
          <p:cNvSpPr/>
          <p:nvPr/>
        </p:nvSpPr>
        <p:spPr>
          <a:xfrm>
            <a:off x="6081936" y="-9525"/>
            <a:ext cx="1537465" cy="5143500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29" name="28 Rectángulo"/>
          <p:cNvSpPr/>
          <p:nvPr/>
        </p:nvSpPr>
        <p:spPr>
          <a:xfrm>
            <a:off x="7578418" y="-9525"/>
            <a:ext cx="1537465" cy="5143500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14" name="13 Rectángulo"/>
          <p:cNvSpPr/>
          <p:nvPr/>
        </p:nvSpPr>
        <p:spPr>
          <a:xfrm>
            <a:off x="0" y="0"/>
            <a:ext cx="9150350" cy="5151438"/>
          </a:xfrm>
          <a:prstGeom prst="rect">
            <a:avLst/>
          </a:prstGeom>
          <a:blipFill dpi="0" rotWithShape="1"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2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4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10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10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10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10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17" presetClass="exit" presetSubtype="2" fill="hold" grpId="0" nodeType="withEffect">
                                  <p:stCondLst>
                                    <p:cond delay="18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3" presetClass="exit" presetSubtype="5" fill="hold" grpId="1" nodeType="withEffect">
                                  <p:stCondLst>
                                    <p:cond delay="180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9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7" presetClass="exit" presetSubtype="2" fill="hold" grpId="0" nodeType="withEffect">
                                  <p:stCondLst>
                                    <p:cond delay="36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3" presetClass="exit" presetSubtype="5" fill="hold" grpId="1" nodeType="withEffect">
                                  <p:stCondLst>
                                    <p:cond delay="360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8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7" presetClass="exit" presetSubtype="2" fill="hold" grpId="0" nodeType="withEffect">
                                  <p:stCondLst>
                                    <p:cond delay="540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3" presetClass="exit" presetSubtype="5" fill="hold" grpId="1" nodeType="withEffect">
                                  <p:stCondLst>
                                    <p:cond delay="540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7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7" presetClass="exit" presetSubtype="2" fill="hold" grpId="0" nodeType="withEffect">
                                  <p:stCondLst>
                                    <p:cond delay="7200"/>
                                  </p:stCondLst>
                                  <p:childTnLst>
                                    <p:anim calcmode="lin" valueType="num">
                                      <p:cBhvr>
                                        <p:cTn id="50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3" presetClass="exit" presetSubtype="5" fill="hold" grpId="1" nodeType="withEffect">
                                  <p:stCondLst>
                                    <p:cond delay="720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6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17" presetClass="exit" presetSubtype="2" fill="hold" grpId="0" nodeType="withEffect">
                                  <p:stCondLst>
                                    <p:cond delay="9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59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3" presetClass="exit" presetSubtype="5" fill="hold" grpId="1" nodeType="withEffect">
                                  <p:stCondLst>
                                    <p:cond delay="900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5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5" presetClass="entr" presetSubtype="0" fill="hold" grpId="0" nodeType="withEffect">
                                  <p:stCondLst>
                                    <p:cond delay="9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15" presetClass="entr" presetSubtype="0" fill="hold" grpId="0" nodeType="withEffect">
                                  <p:stCondLst>
                                    <p:cond delay="13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52" presetClass="entr" presetSubtype="0" fill="hold" nodeType="withEffect">
                                  <p:stCondLst>
                                    <p:cond delay="2150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81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2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8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24" grpId="0" animBg="1"/>
      <p:bldP spid="24" grpId="1" animBg="1"/>
      <p:bldP spid="25" grpId="0" animBg="1"/>
      <p:bldP spid="25" grpId="1" animBg="1"/>
      <p:bldP spid="26" grpId="0" animBg="1"/>
      <p:bldP spid="26" grpId="1" animBg="1"/>
      <p:bldP spid="27" grpId="0" animBg="1"/>
      <p:bldP spid="27" grpId="1" animBg="1"/>
      <p:bldP spid="28" grpId="0" animBg="1"/>
      <p:bldP spid="28" grpId="1" animBg="1"/>
      <p:bldP spid="29" grpId="0" animBg="1"/>
      <p:bldP spid="29" grpId="1" animBg="1"/>
      <p:bldP spid="14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19600" y="2457450"/>
            <a:ext cx="304800" cy="2286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4914901"/>
            <a:ext cx="9144000" cy="307777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1400" smtClean="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 cstate="print"/>
          <a:srcRect/>
          <a:stretch>
            <a:fillRect/>
          </a:stretch>
        </p:blipFill>
        <p:spPr bwMode="auto">
          <a:xfrm rot="20093988">
            <a:off x="4114800" y="628650"/>
            <a:ext cx="4826000" cy="158115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1212</TotalTime>
  <Words>186</Words>
  <Application>Microsoft Office PowerPoint</Application>
  <PresentationFormat>Presentación en pantalla (16:9)</PresentationFormat>
  <Paragraphs>41</Paragraphs>
  <Slides>26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26</vt:i4>
      </vt:variant>
    </vt:vector>
  </HeadingPairs>
  <TitlesOfParts>
    <vt:vector size="33" baseType="lpstr">
      <vt:lpstr>Arial</vt:lpstr>
      <vt:lpstr>Snowballs</vt:lpstr>
      <vt:lpstr>Kristen ITC</vt:lpstr>
      <vt:lpstr>Brock Script</vt:lpstr>
      <vt:lpstr>Calibri</vt:lpstr>
      <vt:lpstr>Tema de Office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Margarita</dc:creator>
  <cp:lastModifiedBy>Margarita</cp:lastModifiedBy>
  <cp:revision>107</cp:revision>
  <dcterms:created xsi:type="dcterms:W3CDTF">2020-12-04T19:53:58Z</dcterms:created>
  <dcterms:modified xsi:type="dcterms:W3CDTF">2020-12-29T02:55:34Z</dcterms:modified>
</cp:coreProperties>
</file>