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473" r:id="rId4"/>
    <p:sldId id="500" r:id="rId5"/>
    <p:sldId id="475" r:id="rId6"/>
    <p:sldId id="499" r:id="rId7"/>
    <p:sldId id="513" r:id="rId8"/>
    <p:sldId id="498" r:id="rId9"/>
    <p:sldId id="479" r:id="rId10"/>
    <p:sldId id="474" r:id="rId11"/>
    <p:sldId id="501" r:id="rId12"/>
    <p:sldId id="502" r:id="rId13"/>
    <p:sldId id="503" r:id="rId14"/>
    <p:sldId id="508" r:id="rId15"/>
    <p:sldId id="506" r:id="rId16"/>
    <p:sldId id="509" r:id="rId17"/>
    <p:sldId id="510" r:id="rId18"/>
    <p:sldId id="511" r:id="rId19"/>
    <p:sldId id="512" r:id="rId20"/>
    <p:sldId id="493" r:id="rId21"/>
    <p:sldId id="494" r:id="rId22"/>
    <p:sldId id="495" r:id="rId23"/>
    <p:sldId id="496" r:id="rId24"/>
    <p:sldId id="470" r:id="rId25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JzKBg6TQymBEAWw2NLf6w==" hashData="4QMIijMqyf8livFrJnn8MdPSK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C2FF"/>
    <a:srgbClr val="DDBFBF"/>
    <a:srgbClr val="341902"/>
    <a:srgbClr val="001C54"/>
    <a:srgbClr val="1E34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624" y="-8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2" d="100"/>
        <a:sy n="4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68BC0D-CF7D-4C42-A371-7DA10CB3961B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1389D-673A-4235-A01B-05A42C79D7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449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1389D-673A-4235-A01B-05A42C79D7F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4948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1389D-673A-4235-A01B-05A42C79D7F9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0224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26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716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0132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212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9347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348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893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089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770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9575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5263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061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35502-140D-4619-8EB3-A322B9CBCEF2}" type="datetimeFigureOut">
              <a:rPr lang="es-ES" smtClean="0"/>
              <a:t>22/12/2017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A9DDE-CC82-4211-8064-7C9E871D57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961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83 Imagen" descr="CELEBRA LA VERDADERA NAVIDAD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82 Rectángulo"/>
          <p:cNvSpPr/>
          <p:nvPr/>
        </p:nvSpPr>
        <p:spPr>
          <a:xfrm>
            <a:off x="288000" y="411510"/>
            <a:ext cx="8568952" cy="193899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95250">
              <a:bevelT w="82550" h="38100" prst="coolSlant"/>
              <a:extrusionClr>
                <a:schemeClr val="accent6">
                  <a:lumMod val="40000"/>
                  <a:lumOff val="60000"/>
                </a:schemeClr>
              </a:extrusionClr>
              <a:contourClr>
                <a:schemeClr val="accent6">
                  <a:lumMod val="20000"/>
                  <a:lumOff val="80000"/>
                </a:schemeClr>
              </a:contourClr>
            </a:sp3d>
          </a:bodyPr>
          <a:lstStyle/>
          <a:p>
            <a:pPr algn="ctr"/>
            <a:r>
              <a:rPr lang="es-ES" sz="4400" dirty="0" smtClean="0">
                <a:gradFill>
                  <a:gsLst>
                    <a:gs pos="6000">
                      <a:schemeClr val="accent6">
                        <a:lumMod val="40000"/>
                        <a:lumOff val="60000"/>
                        <a:alpha val="72000"/>
                      </a:schemeClr>
                    </a:gs>
                    <a:gs pos="49000">
                      <a:schemeClr val="accent6">
                        <a:lumMod val="40000"/>
                        <a:lumOff val="60000"/>
                        <a:alpha val="41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rgbClr val="341902"/>
                  </a:outerShdw>
                </a:effectLst>
                <a:latin typeface="Lucida Handwriting" panose="03010101010101010101" pitchFamily="66" charset="0"/>
              </a:rPr>
              <a:t>CELEBRA LA VERDADERA </a:t>
            </a:r>
            <a:r>
              <a:rPr lang="es-ES" sz="4800" dirty="0" smtClean="0">
                <a:gradFill>
                  <a:gsLst>
                    <a:gs pos="6000">
                      <a:schemeClr val="accent6">
                        <a:lumMod val="40000"/>
                        <a:lumOff val="60000"/>
                        <a:alpha val="72000"/>
                      </a:schemeClr>
                    </a:gs>
                    <a:gs pos="49000">
                      <a:schemeClr val="accent6">
                        <a:lumMod val="40000"/>
                        <a:lumOff val="60000"/>
                        <a:alpha val="41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rgbClr val="341902"/>
                  </a:outerShdw>
                </a:effectLst>
                <a:latin typeface="Lucida Handwriting" panose="03010101010101010101" pitchFamily="66" charset="0"/>
              </a:rPr>
              <a:t>NAVIDAD</a:t>
            </a:r>
          </a:p>
          <a:p>
            <a:pPr algn="ctr"/>
            <a:endParaRPr lang="es-ES" sz="2800" dirty="0" smtClean="0">
              <a:gradFill>
                <a:gsLst>
                  <a:gs pos="6000">
                    <a:schemeClr val="accent6">
                      <a:lumMod val="40000"/>
                      <a:lumOff val="60000"/>
                      <a:alpha val="72000"/>
                    </a:schemeClr>
                  </a:gs>
                  <a:gs pos="49000">
                    <a:schemeClr val="accent6">
                      <a:lumMod val="40000"/>
                      <a:lumOff val="60000"/>
                      <a:alpha val="41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rgbClr val="341902"/>
                </a:out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452000" y="4752000"/>
            <a:ext cx="1698801" cy="346249"/>
          </a:xfrm>
          <a:prstGeom prst="rect">
            <a:avLst/>
          </a:prstGeom>
          <a:noFill/>
          <a:ln cmpd="sng">
            <a:noFill/>
          </a:ln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4">
                  <a:lumMod val="5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00" b="1" dirty="0">
                <a:ln w="0">
                  <a:noFill/>
                </a:ln>
                <a:solidFill>
                  <a:srgbClr val="DDBFBF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00" b="1" dirty="0">
                <a:ln w="0">
                  <a:noFill/>
                </a:ln>
                <a:solidFill>
                  <a:srgbClr val="DDBFBF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</p:spTree>
    <p:extLst>
      <p:ext uri="{BB962C8B-B14F-4D97-AF65-F5344CB8AC3E}">
        <p14:creationId xmlns:p14="http://schemas.microsoft.com/office/powerpoint/2010/main" val="39116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NAVIDAD 2017.wav"/>
          </p:stSnd>
        </p:sndAc>
      </p:transition>
    </mc:Choice>
    <mc:Fallback xmlns="">
      <p:transition spd="slow">
        <p:sndAc>
          <p:stSnd loop="1">
            <p:snd r:embed="rId4" name="NAVIDAD 201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 bldLvl="5" rev="1"/>
      <p:bldP spid="83" grpId="1" build="p" bldLvl="5" rev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3528" y="123478"/>
            <a:ext cx="8424936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6">
                  <a:lumMod val="60000"/>
                  <a:lumOff val="40000"/>
                </a:schemeClr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98000">
                      <a:srgbClr val="F7B57E"/>
                    </a:gs>
                    <a:gs pos="69000">
                      <a:schemeClr val="accent6">
                        <a:lumMod val="60000"/>
                        <a:lumOff val="40000"/>
                      </a:schemeClr>
                    </a:gs>
                    <a:gs pos="99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El </a:t>
            </a:r>
            <a:r>
              <a:rPr lang="es-ES" sz="20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98000">
                      <a:srgbClr val="F7B57E"/>
                    </a:gs>
                    <a:gs pos="69000">
                      <a:schemeClr val="accent6">
                        <a:lumMod val="60000"/>
                        <a:lumOff val="40000"/>
                      </a:schemeClr>
                    </a:gs>
                    <a:gs pos="99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nacimiento de Jesús es motivo de una excepcional celebración. El ángel dijo a los pastores: “Os ha nacido hoy, en la ciudad de David, un Salvador, que es Cristo el Señor”. El mismo ángel, catalogó el evento como “nuevas de gran gozo para todo el pueblo” y a raíz del alumbramiento, una multitud de ángeles alababan a Dios en clara actitud de celebración.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000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98000">
                    <a:srgbClr val="F7B57E"/>
                  </a:gs>
                  <a:gs pos="69000">
                    <a:schemeClr val="accent6">
                      <a:lumMod val="60000"/>
                      <a:lumOff val="40000"/>
                    </a:schemeClr>
                  </a:gs>
                  <a:gs pos="99000">
                    <a:schemeClr val="accent6">
                      <a:lumMod val="75000"/>
                    </a:schemeClr>
                  </a:gs>
                </a:gsLst>
                <a:lin ang="5400000" scaled="1"/>
              </a:gradFill>
              <a:effectLst>
                <a:glow rad="1270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28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72930">
                    <a:srgbClr val="F7B57E"/>
                  </a:gs>
                  <a:gs pos="69000">
                    <a:schemeClr val="accent6">
                      <a:lumMod val="60000"/>
                      <a:lumOff val="40000"/>
                    </a:schemeClr>
                  </a:gs>
                  <a:gs pos="99000">
                    <a:schemeClr val="accent6">
                      <a:lumMod val="75000"/>
                    </a:schemeClr>
                  </a:gs>
                </a:gsLst>
                <a:lin ang="5400000" scaled="1"/>
              </a:gradFill>
              <a:effectLst>
                <a:glow rad="1270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47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251520" y="195486"/>
            <a:ext cx="8640960" cy="289310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Habrá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gente que no celebrará este nacimiento y solo reducirán esta fiesta, a comilonas, gasto desmesurado, regalos, etc., porque en realidad desconocen la importancia de lo que representa esta </a:t>
            </a:r>
            <a:r>
              <a:rPr lang="es-ES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celebración. La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Navidad es un monumento en la historia en que </a:t>
            </a:r>
            <a:r>
              <a:rPr lang="es-ES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Jesús,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el  Salvador esperado por todos los </a:t>
            </a:r>
            <a:r>
              <a:rPr lang="es-ES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tiempos,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bajó a la tierra para nacer como un niño y luego voluntariamente dar su vida para librarnos de la paga del pecado, la cual es la muerte eterna, y así regalarnos gratuitamente la salvación de nuestra alma. </a:t>
            </a:r>
            <a:r>
              <a:rPr lang="es-ES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2000">
                      <a:srgbClr val="FFABFF">
                        <a:lumMod val="33000"/>
                        <a:lumOff val="67000"/>
                      </a:srgbClr>
                    </a:gs>
                    <a:gs pos="99000">
                      <a:srgbClr val="FF99FF">
                        <a:lumMod val="64000"/>
                        <a:lumOff val="36000"/>
                      </a:srgb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</a:rPr>
              <a:t>Pero esta salvación no es automática,  se obtiene mediante el arrepentimiento de pecados y recibiendo  a Jesucristo como único y suficiente Salvador.</a:t>
            </a:r>
            <a:endParaRPr lang="es-ES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2000">
                    <a:srgbClr val="FFABFF">
                      <a:lumMod val="33000"/>
                      <a:lumOff val="67000"/>
                    </a:srgbClr>
                  </a:gs>
                  <a:gs pos="99000">
                    <a:srgbClr val="FF99FF">
                      <a:lumMod val="64000"/>
                      <a:lumOff val="36000"/>
                    </a:srgbClr>
                  </a:gs>
                </a:gsLst>
                <a:lin ang="5400000" scaled="1"/>
              </a:gradFill>
              <a:effectLst>
                <a:glow rad="889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2000">
                    <a:srgbClr val="FFABFF">
                      <a:lumMod val="33000"/>
                      <a:lumOff val="67000"/>
                    </a:srgbClr>
                  </a:gs>
                  <a:gs pos="99000">
                    <a:srgbClr val="FF99FF">
                      <a:lumMod val="64000"/>
                      <a:lumOff val="36000"/>
                    </a:srgbClr>
                  </a:gs>
                </a:gsLst>
                <a:lin ang="5400000" scaled="1"/>
              </a:gradFill>
              <a:effectLst>
                <a:glow rad="889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2000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2000">
                    <a:srgbClr val="FFABFF">
                      <a:lumMod val="33000"/>
                      <a:lumOff val="67000"/>
                    </a:srgbClr>
                  </a:gs>
                  <a:gs pos="99000">
                    <a:srgbClr val="FF99FF">
                      <a:lumMod val="64000"/>
                      <a:lumOff val="36000"/>
                    </a:srgbClr>
                  </a:gs>
                </a:gsLst>
                <a:lin ang="5400000" scaled="1"/>
              </a:gradFill>
              <a:effectLst>
                <a:glow rad="889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03798"/>
            <a:ext cx="4968552" cy="174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966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2"/>
            <a:ext cx="9144000" cy="5140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202605">
            <a:off x="2226103" y="-874464"/>
            <a:ext cx="4493766" cy="4001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7504" y="2931790"/>
            <a:ext cx="8942109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En </a:t>
            </a: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el principio era el Verbo, y el Verbo era con Dios, y el Verbo era Dios</a:t>
            </a:r>
            <a:r>
              <a:rPr lang="es-ES" dirty="0" smtClean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....</a:t>
            </a:r>
            <a:endParaRPr lang="es-ES" dirty="0">
              <a:gradFill>
                <a:gsLst>
                  <a:gs pos="3000">
                    <a:srgbClr val="FFD3FF"/>
                  </a:gs>
                  <a:gs pos="55000">
                    <a:srgbClr val="FFABFF"/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90500">
                  <a:srgbClr val="001C54"/>
                </a:glo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Todas </a:t>
            </a: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las cosas por él fueron hechas, y sin él nada de lo que ha sido hecho, fue hecho.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En él estaba la vida, y la vida era la luz de los hombres.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La luz en las tinieblas resplandece, y las tinieblas no prevalecieron contra ella.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 aquel Verbo fue hecho carne, y habitó entre nosotros (y vimos su gloria, gloria como </a:t>
            </a:r>
            <a:endParaRPr lang="es-ES" dirty="0" smtClean="0">
              <a:gradFill>
                <a:gsLst>
                  <a:gs pos="3000">
                    <a:srgbClr val="FFD3FF"/>
                  </a:gs>
                  <a:gs pos="55000">
                    <a:srgbClr val="FFABFF"/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90500">
                  <a:srgbClr val="001C54"/>
                </a:glo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del </a:t>
            </a:r>
            <a:r>
              <a:rPr lang="es-ES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unigénito del Padre), lleno de gracia y de verdad.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gradFill>
                  <a:gsLst>
                    <a:gs pos="3000">
                      <a:srgbClr val="FFD3FF"/>
                    </a:gs>
                    <a:gs pos="55000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90500">
                    <a:srgbClr val="001C54"/>
                  </a:glo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1:1-5 y 14.</a:t>
            </a:r>
            <a:endParaRPr kumimoji="0" lang="es-ES" b="0" i="0" u="none" strike="noStrike" cap="none" normalizeH="0" baseline="0" dirty="0" smtClean="0">
              <a:ln>
                <a:noFill/>
              </a:ln>
              <a:gradFill>
                <a:gsLst>
                  <a:gs pos="3000">
                    <a:srgbClr val="FFD3FF"/>
                  </a:gs>
                  <a:gs pos="55000">
                    <a:srgbClr val="FFABFF"/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90500">
                  <a:srgbClr val="001C54"/>
                </a:glow>
              </a:effectLst>
              <a:latin typeface="Matura MT Script Capital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78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2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34"/>
            <a:ext cx="9144000" cy="5118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115616" y="195486"/>
            <a:ext cx="698477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E5ECF5"/>
                    </a:gs>
                    <a:gs pos="58000">
                      <a:schemeClr val="accent1">
                        <a:lumMod val="40000"/>
                        <a:lumOff val="60000"/>
                      </a:schemeClr>
                    </a:gs>
                    <a:gs pos="99000">
                      <a:schemeClr val="accent1">
                        <a:lumMod val="88000"/>
                        <a:lumOff val="12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Porque </a:t>
            </a:r>
            <a:r>
              <a:rPr lang="es-ES" sz="2400" dirty="0">
                <a:gradFill>
                  <a:gsLst>
                    <a:gs pos="0">
                      <a:srgbClr val="E5ECF5"/>
                    </a:gs>
                    <a:gs pos="58000">
                      <a:schemeClr val="accent1">
                        <a:lumMod val="40000"/>
                        <a:lumOff val="60000"/>
                      </a:schemeClr>
                    </a:gs>
                    <a:gs pos="99000">
                      <a:schemeClr val="accent1">
                        <a:lumMod val="88000"/>
                        <a:lumOff val="12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de tal manera amó Dios al mundo, que ha dado a su Hijo unigénito, para que todo aquel que en él cree, no se pierda, mas tenga vida eterna.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gradFill>
                  <a:gsLst>
                    <a:gs pos="0">
                      <a:srgbClr val="E5ECF5"/>
                    </a:gs>
                    <a:gs pos="58000">
                      <a:schemeClr val="accent1">
                        <a:lumMod val="40000"/>
                        <a:lumOff val="60000"/>
                      </a:schemeClr>
                    </a:gs>
                    <a:gs pos="99000">
                      <a:schemeClr val="accent1">
                        <a:lumMod val="88000"/>
                        <a:lumOff val="12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dirty="0">
                <a:gradFill>
                  <a:gsLst>
                    <a:gs pos="0">
                      <a:srgbClr val="E5ECF5"/>
                    </a:gs>
                    <a:gs pos="58000">
                      <a:schemeClr val="accent1">
                        <a:lumMod val="40000"/>
                        <a:lumOff val="60000"/>
                      </a:schemeClr>
                    </a:gs>
                    <a:gs pos="99000">
                      <a:schemeClr val="accent1">
                        <a:lumMod val="88000"/>
                        <a:lumOff val="12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3:16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E5ECF5"/>
                  </a:gs>
                  <a:gs pos="58000">
                    <a:schemeClr val="accent1">
                      <a:lumMod val="40000"/>
                      <a:lumOff val="60000"/>
                    </a:schemeClr>
                  </a:gs>
                  <a:gs pos="99000">
                    <a:schemeClr val="accent1">
                      <a:lumMod val="88000"/>
                      <a:lumOff val="12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07704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8252282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50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Rectangle 1"/>
          <p:cNvSpPr>
            <a:spLocks noChangeArrowheads="1"/>
          </p:cNvSpPr>
          <p:nvPr/>
        </p:nvSpPr>
        <p:spPr bwMode="auto">
          <a:xfrm>
            <a:off x="1475656" y="267494"/>
            <a:ext cx="6480720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2">
                  <a:lumMod val="20000"/>
                  <a:lumOff val="80000"/>
                </a:schemeClr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FFE4FF"/>
                    </a:gs>
                    <a:gs pos="87063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cs typeface="Arial" pitchFamily="34" charset="0"/>
              </a:rPr>
              <a:t>Porque </a:t>
            </a:r>
            <a:r>
              <a:rPr lang="es-ES" sz="2400" dirty="0">
                <a:gradFill>
                  <a:gsLst>
                    <a:gs pos="0">
                      <a:srgbClr val="FFE4FF"/>
                    </a:gs>
                    <a:gs pos="87063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cs typeface="Arial" pitchFamily="34" charset="0"/>
              </a:rPr>
              <a:t>Dios no envió a su Hijo al mundo para condenar al mundo, sino para que el mundo sea salvo por él.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rgbClr val="FFE4FF"/>
                    </a:gs>
                    <a:gs pos="87063">
                      <a:srgbClr val="FFABFF"/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cs typeface="Arial" pitchFamily="34" charset="0"/>
              </a:rPr>
              <a:t>Juan 3:17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3200" dirty="0">
              <a:gradFill>
                <a:gsLst>
                  <a:gs pos="0">
                    <a:srgbClr val="FFE4FF"/>
                  </a:gs>
                  <a:gs pos="87063">
                    <a:srgbClr val="FFABFF"/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889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1979712" y="3435846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9635551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49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Rectangle 1"/>
          <p:cNvSpPr>
            <a:spLocks noChangeArrowheads="1"/>
          </p:cNvSpPr>
          <p:nvPr/>
        </p:nvSpPr>
        <p:spPr bwMode="auto">
          <a:xfrm>
            <a:off x="1547664" y="195486"/>
            <a:ext cx="597666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87063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…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87063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yo he venido para que tengan vida, y para que la tengan en abundancia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87063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87063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10:10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87063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28232715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52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99157" y="13694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5700" y="148709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963253" y="72034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2339789" y="514990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227083" y="262122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1271199" y="1865140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3387601" y="28936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2475421" y="1276935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2619437" y="2269571"/>
            <a:ext cx="644549" cy="4485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4716245" y="25124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4131605" y="893032"/>
            <a:ext cx="644549" cy="4485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5859797" y="28936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7011925" y="234295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380077" y="28936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4148758" y="1604205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5199010" y="2146838"/>
            <a:ext cx="644549" cy="4485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5854916" y="108767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7282361" y="893032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6804477" y="1509666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6507869" y="209025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1827349" y="2936570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387235" y="3458343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3354550" y="326160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328345" y="1379086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303188" y="213211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7344537" y="2924047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6214956" y="324167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4716245" y="3593332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1755341" y="3866510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3766684" y="393320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7547104" y="3689825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-92557" y="463300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1755341" y="469145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3123493" y="4835470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5067709" y="469145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6507869" y="4536392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164053" y="433141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526186" y="1001044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458722" y="3203771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814339" y="4111457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-116867" y="3107278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 rot="2036913">
            <a:off x="7387222" y="4779419"/>
            <a:ext cx="644549" cy="44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331640" y="339502"/>
            <a:ext cx="64807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2">
                  <a:lumMod val="20000"/>
                  <a:lumOff val="80000"/>
                </a:schemeClr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FFE4FF"/>
                    </a:gs>
                    <a:gs pos="54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...</a:t>
            </a:r>
            <a:r>
              <a:rPr lang="es-ES" sz="2400" dirty="0">
                <a:gradFill>
                  <a:gsLst>
                    <a:gs pos="0">
                      <a:srgbClr val="FFE4FF"/>
                    </a:gs>
                    <a:gs pos="54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Yo soy el camino, y la verdad, y la vida; nadie viene al Padre, sino por mí. 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rgbClr val="FFE4FF"/>
                    </a:gs>
                    <a:gs pos="54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14:6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FFE4FF"/>
                  </a:gs>
                  <a:gs pos="54000">
                    <a:srgbClr val="FFABFF">
                      <a:lumMod val="49000"/>
                      <a:lumOff val="51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29379668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49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Rectangle 1"/>
          <p:cNvSpPr>
            <a:spLocks noChangeArrowheads="1"/>
          </p:cNvSpPr>
          <p:nvPr/>
        </p:nvSpPr>
        <p:spPr bwMode="auto">
          <a:xfrm>
            <a:off x="1259632" y="267494"/>
            <a:ext cx="64807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chemeClr val="accent6">
                        <a:lumMod val="40000"/>
                        <a:lumOff val="60000"/>
                      </a:schemeClr>
                    </a:gs>
                    <a:gs pos="99000">
                      <a:schemeClr val="accent6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Yo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chemeClr val="accent6">
                        <a:lumMod val="40000"/>
                        <a:lumOff val="60000"/>
                      </a:schemeClr>
                    </a:gs>
                    <a:gs pos="99000">
                      <a:schemeClr val="accent6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soy la puerta; el que por mí entrare, será salvo; y entrará, y saldrá, y hallará pastos.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chemeClr val="accent6">
                        <a:lumMod val="40000"/>
                        <a:lumOff val="60000"/>
                      </a:schemeClr>
                    </a:gs>
                    <a:gs pos="99000">
                      <a:schemeClr val="accent6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10:9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7000">
                    <a:schemeClr val="accent6">
                      <a:lumMod val="40000"/>
                      <a:lumOff val="60000"/>
                    </a:schemeClr>
                  </a:gs>
                  <a:gs pos="99000">
                    <a:schemeClr val="accent6">
                      <a:lumMod val="60000"/>
                      <a:lumOff val="4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435846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23872975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52 Imagen" descr="Diapositiva1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0" r="80" b="-218"/>
          <a:stretch/>
        </p:blipFill>
        <p:spPr>
          <a:xfrm>
            <a:off x="12452" y="0"/>
            <a:ext cx="9131548" cy="523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619672" y="123478"/>
            <a:ext cx="5976664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chemeClr val="bg2">
                        <a:lumMod val="20000"/>
                        <a:lumOff val="80000"/>
                      </a:schemeClr>
                    </a:gs>
                    <a:gs pos="52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…Yo </a:t>
            </a:r>
            <a:r>
              <a:rPr lang="es-ES" sz="2400" dirty="0">
                <a:gradFill>
                  <a:gsLst>
                    <a:gs pos="0">
                      <a:schemeClr val="bg2">
                        <a:lumMod val="20000"/>
                        <a:lumOff val="80000"/>
                      </a:schemeClr>
                    </a:gs>
                    <a:gs pos="52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soy el pan de vida; el que a mí viene, nunca tendrá hambre; y el que en mi cree, no tendrá sed jamás. </a:t>
            </a:r>
            <a:endParaRPr lang="es-ES" sz="2400" dirty="0" smtClean="0">
              <a:gradFill>
                <a:gsLst>
                  <a:gs pos="0">
                    <a:schemeClr val="bg2">
                      <a:lumMod val="20000"/>
                      <a:lumOff val="80000"/>
                    </a:schemeClr>
                  </a:gs>
                  <a:gs pos="52000">
                    <a:schemeClr val="bg2">
                      <a:lumMod val="20000"/>
                      <a:lumOff val="8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gradFill>
                  <a:gsLst>
                    <a:gs pos="0">
                      <a:schemeClr val="bg2">
                        <a:lumMod val="20000"/>
                        <a:lumOff val="80000"/>
                      </a:schemeClr>
                    </a:gs>
                    <a:gs pos="52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</a:t>
            </a:r>
            <a:r>
              <a:rPr lang="es-ES" dirty="0">
                <a:gradFill>
                  <a:gsLst>
                    <a:gs pos="0">
                      <a:schemeClr val="bg2">
                        <a:lumMod val="20000"/>
                        <a:lumOff val="80000"/>
                      </a:schemeClr>
                    </a:gs>
                    <a:gs pos="52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6:35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FFDAFF"/>
                  </a:gs>
                  <a:gs pos="52000">
                    <a:srgbClr val="FFABFF">
                      <a:lumMod val="66000"/>
                      <a:lumOff val="34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07704" y="3363838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965419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619672" y="195486"/>
            <a:ext cx="597666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86667">
                      <a:srgbClr val="AFC2FF"/>
                    </a:gs>
                    <a:gs pos="0">
                      <a:schemeClr val="tx1"/>
                    </a:gs>
                    <a:gs pos="36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ES" sz="2400" dirty="0">
                <a:gradFill>
                  <a:gsLst>
                    <a:gs pos="86667">
                      <a:srgbClr val="AFC2FF"/>
                    </a:gs>
                    <a:gs pos="0">
                      <a:schemeClr val="tx1"/>
                    </a:gs>
                    <a:gs pos="36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todo aquel que invocare el nombre del Señor, será salvo. </a:t>
            </a:r>
            <a:endParaRPr lang="es-ES" sz="2400" dirty="0" smtClean="0">
              <a:gradFill>
                <a:gsLst>
                  <a:gs pos="86667">
                    <a:srgbClr val="AFC2FF"/>
                  </a:gs>
                  <a:gs pos="0">
                    <a:schemeClr val="tx1"/>
                  </a:gs>
                  <a:gs pos="36000">
                    <a:schemeClr val="bg2">
                      <a:lumMod val="20000"/>
                      <a:lumOff val="8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gradFill>
                  <a:gsLst>
                    <a:gs pos="86667">
                      <a:srgbClr val="AFC2FF"/>
                    </a:gs>
                    <a:gs pos="0">
                      <a:schemeClr val="tx1"/>
                    </a:gs>
                    <a:gs pos="36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Hechos </a:t>
            </a:r>
            <a:r>
              <a:rPr lang="es-ES" dirty="0">
                <a:gradFill>
                  <a:gsLst>
                    <a:gs pos="86667">
                      <a:srgbClr val="AFC2FF"/>
                    </a:gs>
                    <a:gs pos="0">
                      <a:schemeClr val="tx1"/>
                    </a:gs>
                    <a:gs pos="36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2:21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86667">
                    <a:srgbClr val="AFC2FF"/>
                  </a:gs>
                  <a:gs pos="0">
                    <a:schemeClr val="tx1"/>
                  </a:gs>
                  <a:gs pos="36000">
                    <a:schemeClr val="bg2">
                      <a:lumMod val="20000"/>
                      <a:lumOff val="8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965419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24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547664" y="241652"/>
            <a:ext cx="597666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C000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37000">
                      <a:schemeClr val="accent1">
                        <a:lumMod val="20000"/>
                        <a:lumOff val="80000"/>
                      </a:schemeClr>
                    </a:gs>
                    <a:gs pos="75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Porque </a:t>
            </a:r>
            <a:r>
              <a:rPr lang="es-ES" sz="2400" dirty="0">
                <a:gradFill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37000">
                      <a:schemeClr val="accent1">
                        <a:lumMod val="20000"/>
                        <a:lumOff val="80000"/>
                      </a:schemeClr>
                    </a:gs>
                    <a:gs pos="75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el Hijo del Hombre vino a buscar y a salvar lo que se había perdido.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37000">
                      <a:schemeClr val="accent1">
                        <a:lumMod val="20000"/>
                        <a:lumOff val="80000"/>
                      </a:schemeClr>
                    </a:gs>
                    <a:gs pos="75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Lucas 19:10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37000">
                    <a:schemeClr val="accent1">
                      <a:lumMod val="20000"/>
                      <a:lumOff val="80000"/>
                    </a:schemeClr>
                  </a:gs>
                  <a:gs pos="75000">
                    <a:schemeClr val="accent1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2931790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965419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70"/>
            <a:ext cx="9144000" cy="5128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547664" y="133931"/>
            <a:ext cx="597666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27000">
              <a:schemeClr val="bg2">
                <a:lumMod val="50000"/>
              </a:schemeClr>
            </a:glo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4000">
                      <a:schemeClr val="bg2">
                        <a:lumMod val="20000"/>
                        <a:lumOff val="80000"/>
                      </a:schemeClr>
                    </a:gs>
                    <a:gs pos="99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 en ningún otro hay salvación; porque no hay otro nombre bajo el cielo, dado a los hombres, en que podamos ser salvos.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4000">
                      <a:schemeClr val="bg2">
                        <a:lumMod val="20000"/>
                        <a:lumOff val="80000"/>
                      </a:schemeClr>
                    </a:gs>
                    <a:gs pos="99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4000">
                      <a:schemeClr val="bg2">
                        <a:lumMod val="20000"/>
                        <a:lumOff val="80000"/>
                      </a:schemeClr>
                    </a:gs>
                    <a:gs pos="99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Hechos 4:12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54000">
                    <a:schemeClr val="bg2">
                      <a:lumMod val="20000"/>
                      <a:lumOff val="80000"/>
                    </a:schemeClr>
                  </a:gs>
                  <a:gs pos="99000">
                    <a:schemeClr val="bg2">
                      <a:lumMod val="20000"/>
                      <a:lumOff val="80000"/>
                    </a:schemeClr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540883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QUÉ ES LA NAVID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579"/>
            <a:ext cx="9166595" cy="5157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971600" y="195486"/>
            <a:ext cx="7344816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C000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3000">
                      <a:srgbClr val="FFABFF">
                        <a:lumMod val="81000"/>
                        <a:lumOff val="19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De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3000">
                      <a:srgbClr val="FFABFF">
                        <a:lumMod val="81000"/>
                        <a:lumOff val="19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cierto, de cierto os digo: El que oye mi palabra, y cree al que me envió, tiene vida eterna; y no vendrá a condenación, mas ha pasado de muerte a vida.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3000">
                      <a:srgbClr val="FFABFF">
                        <a:lumMod val="81000"/>
                        <a:lumOff val="19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5:24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53000">
                    <a:srgbClr val="FFABFF">
                      <a:lumMod val="81000"/>
                      <a:lumOff val="19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540883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4"/>
            <a:ext cx="9144000" cy="5142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331640" y="123478"/>
            <a:ext cx="648072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99FF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Mas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 todos los que </a:t>
            </a: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le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recibieron, a los que creen en su nombre, les dio la potestad de ser hechos hijos de Dios.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47000">
                      <a:srgbClr val="FFABFF">
                        <a:lumMod val="49000"/>
                        <a:lumOff val="51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Juan 1:12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400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7000">
                    <a:srgbClr val="FFABFF">
                      <a:lumMod val="49000"/>
                      <a:lumOff val="51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47000">
                    <a:srgbClr val="FFABFF">
                      <a:lumMod val="49000"/>
                      <a:lumOff val="51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762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84413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6" y="19422"/>
            <a:ext cx="9144000" cy="5124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395536" y="267494"/>
            <a:ext cx="842493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99FF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39000">
                      <a:srgbClr val="FFABFF">
                        <a:lumMod val="48000"/>
                        <a:lumOff val="5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Porque </a:t>
            </a:r>
            <a:r>
              <a:rPr lang="es-ES" sz="2400" dirty="0">
                <a:gradFill>
                  <a:gsLst>
                    <a:gs pos="39000">
                      <a:srgbClr val="FFABFF">
                        <a:lumMod val="48000"/>
                        <a:lumOff val="5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la gracia de Dios se ha manifestado para </a:t>
            </a:r>
            <a:endParaRPr lang="es-ES" sz="2400" dirty="0" smtClean="0">
              <a:gradFill>
                <a:gsLst>
                  <a:gs pos="39000">
                    <a:srgbClr val="FFABFF">
                      <a:lumMod val="48000"/>
                      <a:lumOff val="5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39000">
                      <a:srgbClr val="FFABFF">
                        <a:lumMod val="48000"/>
                        <a:lumOff val="5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salvación </a:t>
            </a:r>
            <a:r>
              <a:rPr lang="es-ES" sz="2400" dirty="0">
                <a:gradFill>
                  <a:gsLst>
                    <a:gs pos="39000">
                      <a:srgbClr val="FFABFF">
                        <a:lumMod val="48000"/>
                        <a:lumOff val="5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 todos los hombres, </a:t>
            </a:r>
            <a:endParaRPr lang="es-ES" sz="2400" dirty="0" smtClean="0">
              <a:gradFill>
                <a:gsLst>
                  <a:gs pos="39000">
                    <a:srgbClr val="FFABFF">
                      <a:lumMod val="48000"/>
                      <a:lumOff val="5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gradFill>
                  <a:gsLst>
                    <a:gs pos="39000">
                      <a:srgbClr val="FFABFF">
                        <a:lumMod val="48000"/>
                        <a:lumOff val="5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Tito 2:11</a:t>
            </a:r>
            <a:endParaRPr lang="es-ES" sz="2000" dirty="0">
              <a:gradFill>
                <a:gsLst>
                  <a:gs pos="39000">
                    <a:srgbClr val="FFABFF">
                      <a:lumMod val="48000"/>
                      <a:lumOff val="5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39000">
                    <a:srgbClr val="FFABFF">
                      <a:lumMod val="48000"/>
                      <a:lumOff val="5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07854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84413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78"/>
            <a:ext cx="9144000" cy="5117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1115616" y="123478"/>
            <a:ext cx="6912768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21000">
                      <a:srgbClr val="D5E3F5"/>
                    </a:gs>
                    <a:gs pos="0">
                      <a:srgbClr val="8FFFFF">
                        <a:lumMod val="0"/>
                        <a:lumOff val="100000"/>
                      </a:srgb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 </a:t>
            </a:r>
            <a:r>
              <a:rPr lang="es-ES" sz="2400" dirty="0">
                <a:gradFill>
                  <a:gsLst>
                    <a:gs pos="21000">
                      <a:srgbClr val="D5E3F5"/>
                    </a:gs>
                    <a:gs pos="0">
                      <a:srgbClr val="8FFFFF">
                        <a:lumMod val="0"/>
                        <a:lumOff val="100000"/>
                      </a:srgb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quien amáis sin haberle visto, en quien creyendo, aunque ahora no lo veáis, os alegráis con gozo inefable y glorioso; obteniendo el fin de vuestra fe, que es la salvación de vuestras almas.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21000">
                      <a:srgbClr val="D5E3F5"/>
                    </a:gs>
                    <a:gs pos="0">
                      <a:srgbClr val="8FFFFF">
                        <a:lumMod val="0"/>
                        <a:lumOff val="100000"/>
                      </a:srgb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1 Pedro 1:8-9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21000">
                    <a:srgbClr val="D5E3F5"/>
                  </a:gs>
                  <a:gs pos="0">
                    <a:srgbClr val="8FFFFF">
                      <a:lumMod val="0"/>
                      <a:lumOff val="100000"/>
                    </a:srgbClr>
                  </a:gs>
                  <a:gs pos="100000">
                    <a:schemeClr val="bg2">
                      <a:lumMod val="20000"/>
                      <a:lumOff val="80000"/>
                    </a:schemeClr>
                  </a:gs>
                </a:gsLst>
                <a:lin ang="5400000" scaled="1"/>
              </a:gradFill>
              <a:effectLst>
                <a:glow rad="101600">
                  <a:schemeClr val="bg2">
                    <a:lumMod val="50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579862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889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384413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43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3252" y="2163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9795" y="156654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67348" y="79979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543884" y="59444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1178" y="270067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294" y="194459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91696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679516" y="135638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823532" y="2349021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3069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35700" y="972482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6389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16020" y="31374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84172" y="10838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352853" y="168365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403105" y="2226288"/>
            <a:ext cx="345634" cy="24050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059011" y="116712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486456" y="9724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8572" y="158911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216970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31444" y="30160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1330" y="3537793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58645" y="334105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32440" y="1458536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507283" y="22115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48632" y="300349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419051" y="332112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20340" y="367278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394596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970779" y="40126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751199" y="3769275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11538" y="471245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959436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327588" y="4914920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271804" y="477090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11964" y="4615842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368148" y="441086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30281" y="1080494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662817" y="3283221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18434" y="4190907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7228" y="3186728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591317" y="4858869"/>
            <a:ext cx="345634" cy="24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Rectangle 1"/>
          <p:cNvSpPr>
            <a:spLocks noChangeArrowheads="1"/>
          </p:cNvSpPr>
          <p:nvPr/>
        </p:nvSpPr>
        <p:spPr bwMode="auto">
          <a:xfrm>
            <a:off x="539552" y="123478"/>
            <a:ext cx="8136904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1000">
                      <a:srgbClr val="FFABFF">
                        <a:lumMod val="58000"/>
                        <a:lumOff val="4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75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Así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1000">
                      <a:srgbClr val="FFABFF">
                        <a:lumMod val="58000"/>
                        <a:lumOff val="4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75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también Cristo fue ofrecido una sola vez para llevar los pecados de muchos; y aparecerá por segunda vez, sin relación con el pecado, para salvar a los que le esperan. </a:t>
            </a:r>
            <a:endParaRPr lang="es-ES" sz="2000" dirty="0"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51000">
                    <a:srgbClr val="FFABFF">
                      <a:lumMod val="58000"/>
                      <a:lumOff val="4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01600">
                  <a:schemeClr val="bg2">
                    <a:lumMod val="75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1000">
                      <a:srgbClr val="FFABFF">
                        <a:lumMod val="58000"/>
                        <a:lumOff val="42000"/>
                      </a:srgbClr>
                    </a:gs>
                    <a:gs pos="99000">
                      <a:srgbClr val="FF99FF"/>
                    </a:gs>
                  </a:gsLst>
                  <a:lin ang="5400000" scaled="1"/>
                </a:gradFill>
                <a:effectLst>
                  <a:glow rad="101600">
                    <a:schemeClr val="bg2">
                      <a:lumMod val="75000"/>
                    </a:schemeClr>
                  </a:glow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Hebreos 9:28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51000">
                    <a:srgbClr val="FFABFF">
                      <a:lumMod val="58000"/>
                      <a:lumOff val="42000"/>
                    </a:srgbClr>
                  </a:gs>
                  <a:gs pos="99000">
                    <a:srgbClr val="FF99FF"/>
                  </a:gs>
                </a:gsLst>
                <a:lin ang="5400000" scaled="1"/>
              </a:gradFill>
              <a:effectLst>
                <a:glow rad="101600">
                  <a:schemeClr val="bg2">
                    <a:lumMod val="75000"/>
                  </a:schemeClr>
                </a:glow>
                <a:outerShdw blurRad="50800" dist="50800" dir="5400000" algn="ctr" rotWithShape="0">
                  <a:schemeClr val="accent1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979712" y="3651870"/>
            <a:ext cx="518457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5400" dirty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¡</a:t>
            </a:r>
            <a:r>
              <a:rPr lang="es-ES" sz="5400" dirty="0" smtClean="0">
                <a:gradFill flip="none" rotWithShape="1">
                  <a:gsLst>
                    <a:gs pos="23000">
                      <a:srgbClr val="D9E2F3">
                        <a:alpha val="50000"/>
                      </a:srgbClr>
                    </a:gs>
                    <a:gs pos="64000">
                      <a:schemeClr val="accent1">
                        <a:tint val="44500"/>
                        <a:satMod val="160000"/>
                        <a:alpha val="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28000"/>
                      </a:schemeClr>
                    </a:gs>
                  </a:gsLst>
                  <a:lin ang="5400000" scaled="1"/>
                  <a:tileRect/>
                </a:gradFill>
                <a:latin typeface="Broadway" panose="04040905080B02020502" pitchFamily="82" charset="0"/>
              </a:rPr>
              <a:t>Celébralo!</a:t>
            </a:r>
          </a:p>
        </p:txBody>
      </p:sp>
    </p:spTree>
    <p:extLst>
      <p:ext uri="{BB962C8B-B14F-4D97-AF65-F5344CB8AC3E}">
        <p14:creationId xmlns:p14="http://schemas.microsoft.com/office/powerpoint/2010/main" val="1813134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739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1520" y="195486"/>
            <a:ext cx="8712968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2000">
                      <a:schemeClr val="accent1">
                        <a:lumMod val="20000"/>
                        <a:lumOff val="80000"/>
                      </a:schemeClr>
                    </a:gs>
                    <a:gs pos="99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2000">
                      <a:schemeClr val="accent1">
                        <a:lumMod val="20000"/>
                        <a:lumOff val="80000"/>
                      </a:schemeClr>
                    </a:gs>
                    <a:gs pos="99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ahora, queridos hijos, permanezcamos en él para que, cuando se manifieste, podamos presentarnos ante él confiadamente, seguros de no ser </a:t>
            </a:r>
            <a:r>
              <a:rPr lang="es-ES" sz="2400" dirty="0" smtClean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2000">
                      <a:schemeClr val="accent1">
                        <a:lumMod val="20000"/>
                        <a:lumOff val="80000"/>
                      </a:schemeClr>
                    </a:gs>
                    <a:gs pos="99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avergonzados en </a:t>
            </a:r>
            <a:r>
              <a:rPr lang="es-ES" sz="2400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2000">
                      <a:schemeClr val="accent1">
                        <a:lumMod val="20000"/>
                        <a:lumOff val="80000"/>
                      </a:schemeClr>
                    </a:gs>
                    <a:gs pos="99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su venida.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gradFill>
                  <a:gsLst>
                    <a:gs pos="0">
                      <a:srgbClr val="8FFFFF">
                        <a:lumMod val="0"/>
                        <a:lumOff val="100000"/>
                      </a:srgbClr>
                    </a:gs>
                    <a:gs pos="52000">
                      <a:schemeClr val="accent1">
                        <a:lumMod val="20000"/>
                        <a:lumOff val="80000"/>
                      </a:schemeClr>
                    </a:gs>
                    <a:gs pos="99000">
                      <a:schemeClr val="accent1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glow rad="88900">
                    <a:schemeClr val="bg2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1 Juan 2:28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gradFill>
                <a:gsLst>
                  <a:gs pos="0">
                    <a:srgbClr val="8FFFFF">
                      <a:lumMod val="0"/>
                      <a:lumOff val="100000"/>
                    </a:srgbClr>
                  </a:gs>
                  <a:gs pos="52000">
                    <a:schemeClr val="accent1">
                      <a:lumMod val="20000"/>
                      <a:lumOff val="80000"/>
                    </a:schemeClr>
                  </a:gs>
                  <a:gs pos="99000">
                    <a:schemeClr val="accent1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glow rad="88900">
                  <a:schemeClr val="tx2">
                    <a:lumMod val="1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" name="Forma libre 1"/>
          <p:cNvSpPr/>
          <p:nvPr/>
        </p:nvSpPr>
        <p:spPr>
          <a:xfrm rot="5400000">
            <a:off x="-1730757" y="1743658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"/>
          <p:cNvSpPr/>
          <p:nvPr/>
        </p:nvSpPr>
        <p:spPr>
          <a:xfrm rot="5400000">
            <a:off x="-268002" y="1754340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"/>
          <p:cNvSpPr/>
          <p:nvPr/>
        </p:nvSpPr>
        <p:spPr>
          <a:xfrm rot="5400000">
            <a:off x="1172158" y="1743658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"/>
          <p:cNvSpPr/>
          <p:nvPr/>
        </p:nvSpPr>
        <p:spPr>
          <a:xfrm rot="16200000" flipH="1">
            <a:off x="2830721" y="1743658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2" name="Forma libre 1"/>
          <p:cNvSpPr/>
          <p:nvPr/>
        </p:nvSpPr>
        <p:spPr>
          <a:xfrm rot="16200000" flipH="1">
            <a:off x="4293476" y="1754340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3" name="Forma libre 1"/>
          <p:cNvSpPr/>
          <p:nvPr/>
        </p:nvSpPr>
        <p:spPr>
          <a:xfrm rot="16200000" flipH="1">
            <a:off x="5733636" y="1743658"/>
            <a:ext cx="5143500" cy="1656184"/>
          </a:xfrm>
          <a:custGeom>
            <a:avLst/>
            <a:gdLst>
              <a:gd name="connsiteX0" fmla="*/ 0 w 6858000"/>
              <a:gd name="connsiteY0" fmla="*/ 1824803 h 1942159"/>
              <a:gd name="connsiteX1" fmla="*/ 0 w 6858000"/>
              <a:gd name="connsiteY1" fmla="*/ 117357 h 1942159"/>
              <a:gd name="connsiteX2" fmla="*/ 3429000 w 6858000"/>
              <a:gd name="connsiteY2" fmla="*/ 117357 h 1942159"/>
              <a:gd name="connsiteX3" fmla="*/ 6858000 w 6858000"/>
              <a:gd name="connsiteY3" fmla="*/ 117357 h 1942159"/>
              <a:gd name="connsiteX4" fmla="*/ 6858000 w 6858000"/>
              <a:gd name="connsiteY4" fmla="*/ 1824803 h 1942159"/>
              <a:gd name="connsiteX5" fmla="*/ 3429000 w 6858000"/>
              <a:gd name="connsiteY5" fmla="*/ 1824803 h 1942159"/>
              <a:gd name="connsiteX6" fmla="*/ 0 w 6858000"/>
              <a:gd name="connsiteY6" fmla="*/ 1824803 h 1942159"/>
              <a:gd name="connsiteX7" fmla="*/ 315800 w 6858000"/>
              <a:gd name="connsiteY7" fmla="*/ 609371 h 1942159"/>
              <a:gd name="connsiteX8" fmla="*/ 531167 w 6858000"/>
              <a:gd name="connsiteY8" fmla="*/ 648907 h 1942159"/>
              <a:gd name="connsiteX9" fmla="*/ 431754 w 6858000"/>
              <a:gd name="connsiteY9" fmla="*/ 822836 h 1942159"/>
              <a:gd name="connsiteX10" fmla="*/ 600899 w 6858000"/>
              <a:gd name="connsiteY10" fmla="*/ 698208 h 1942159"/>
              <a:gd name="connsiteX11" fmla="*/ 692300 w 6858000"/>
              <a:gd name="connsiteY11" fmla="*/ 875558 h 1942159"/>
              <a:gd name="connsiteX12" fmla="*/ 687854 w 6858000"/>
              <a:gd name="connsiteY12" fmla="*/ 680613 h 1942159"/>
              <a:gd name="connsiteX13" fmla="*/ 901242 w 6858000"/>
              <a:gd name="connsiteY13" fmla="*/ 727834 h 1942159"/>
              <a:gd name="connsiteX14" fmla="*/ 726552 w 6858000"/>
              <a:gd name="connsiteY14" fmla="*/ 609371 h 1942159"/>
              <a:gd name="connsiteX15" fmla="*/ 901242 w 6858000"/>
              <a:gd name="connsiteY15" fmla="*/ 490908 h 1942159"/>
              <a:gd name="connsiteX16" fmla="*/ 687854 w 6858000"/>
              <a:gd name="connsiteY16" fmla="*/ 538129 h 1942159"/>
              <a:gd name="connsiteX17" fmla="*/ 692300 w 6858000"/>
              <a:gd name="connsiteY17" fmla="*/ 343184 h 1942159"/>
              <a:gd name="connsiteX18" fmla="*/ 600899 w 6858000"/>
              <a:gd name="connsiteY18" fmla="*/ 520534 h 1942159"/>
              <a:gd name="connsiteX19" fmla="*/ 431754 w 6858000"/>
              <a:gd name="connsiteY19" fmla="*/ 395906 h 1942159"/>
              <a:gd name="connsiteX20" fmla="*/ 531167 w 6858000"/>
              <a:gd name="connsiteY20" fmla="*/ 569835 h 1942159"/>
              <a:gd name="connsiteX21" fmla="*/ 315800 w 6858000"/>
              <a:gd name="connsiteY21" fmla="*/ 609371 h 1942159"/>
              <a:gd name="connsiteX22" fmla="*/ 901239 w 6858000"/>
              <a:gd name="connsiteY22" fmla="*/ 1216915 h 1942159"/>
              <a:gd name="connsiteX23" fmla="*/ 1091755 w 6858000"/>
              <a:gd name="connsiteY23" fmla="*/ 1267060 h 1942159"/>
              <a:gd name="connsiteX24" fmla="*/ 1017193 w 6858000"/>
              <a:gd name="connsiteY24" fmla="*/ 1430380 h 1942159"/>
              <a:gd name="connsiteX25" fmla="*/ 1180201 w 6858000"/>
              <a:gd name="connsiteY25" fmla="*/ 1329592 h 1942159"/>
              <a:gd name="connsiteX26" fmla="*/ 1277739 w 6858000"/>
              <a:gd name="connsiteY26" fmla="*/ 1483102 h 1942159"/>
              <a:gd name="connsiteX27" fmla="*/ 1290490 w 6858000"/>
              <a:gd name="connsiteY27" fmla="*/ 1307275 h 1942159"/>
              <a:gd name="connsiteX28" fmla="*/ 1486681 w 6858000"/>
              <a:gd name="connsiteY28" fmla="*/ 1335378 h 1942159"/>
              <a:gd name="connsiteX29" fmla="*/ 1339573 w 6858000"/>
              <a:gd name="connsiteY29" fmla="*/ 1216915 h 1942159"/>
              <a:gd name="connsiteX30" fmla="*/ 1486681 w 6858000"/>
              <a:gd name="connsiteY30" fmla="*/ 1098452 h 1942159"/>
              <a:gd name="connsiteX31" fmla="*/ 1290490 w 6858000"/>
              <a:gd name="connsiteY31" fmla="*/ 1126555 h 1942159"/>
              <a:gd name="connsiteX32" fmla="*/ 1277739 w 6858000"/>
              <a:gd name="connsiteY32" fmla="*/ 950728 h 1942159"/>
              <a:gd name="connsiteX33" fmla="*/ 1180201 w 6858000"/>
              <a:gd name="connsiteY33" fmla="*/ 1104238 h 1942159"/>
              <a:gd name="connsiteX34" fmla="*/ 1017193 w 6858000"/>
              <a:gd name="connsiteY34" fmla="*/ 1003450 h 1942159"/>
              <a:gd name="connsiteX35" fmla="*/ 1091755 w 6858000"/>
              <a:gd name="connsiteY35" fmla="*/ 1166770 h 1942159"/>
              <a:gd name="connsiteX36" fmla="*/ 901239 w 6858000"/>
              <a:gd name="connsiteY36" fmla="*/ 1216915 h 1942159"/>
              <a:gd name="connsiteX37" fmla="*/ 1839951 w 6858000"/>
              <a:gd name="connsiteY37" fmla="*/ 684543 h 1942159"/>
              <a:gd name="connsiteX38" fmla="*/ 2042893 w 6858000"/>
              <a:gd name="connsiteY38" fmla="*/ 729384 h 1942159"/>
              <a:gd name="connsiteX39" fmla="*/ 1955905 w 6858000"/>
              <a:gd name="connsiteY39" fmla="*/ 898008 h 1942159"/>
              <a:gd name="connsiteX40" fmla="*/ 2121981 w 6858000"/>
              <a:gd name="connsiteY40" fmla="*/ 785300 h 1942159"/>
              <a:gd name="connsiteX41" fmla="*/ 2216451 w 6858000"/>
              <a:gd name="connsiteY41" fmla="*/ 950730 h 1942159"/>
              <a:gd name="connsiteX42" fmla="*/ 2220603 w 6858000"/>
              <a:gd name="connsiteY42" fmla="*/ 765344 h 1942159"/>
              <a:gd name="connsiteX43" fmla="*/ 2425393 w 6858000"/>
              <a:gd name="connsiteY43" fmla="*/ 803006 h 1942159"/>
              <a:gd name="connsiteX44" fmla="*/ 2264494 w 6858000"/>
              <a:gd name="connsiteY44" fmla="*/ 684543 h 1942159"/>
              <a:gd name="connsiteX45" fmla="*/ 2425393 w 6858000"/>
              <a:gd name="connsiteY45" fmla="*/ 566080 h 1942159"/>
              <a:gd name="connsiteX46" fmla="*/ 2220603 w 6858000"/>
              <a:gd name="connsiteY46" fmla="*/ 603742 h 1942159"/>
              <a:gd name="connsiteX47" fmla="*/ 2216451 w 6858000"/>
              <a:gd name="connsiteY47" fmla="*/ 418356 h 1942159"/>
              <a:gd name="connsiteX48" fmla="*/ 2121981 w 6858000"/>
              <a:gd name="connsiteY48" fmla="*/ 583786 h 1942159"/>
              <a:gd name="connsiteX49" fmla="*/ 1955905 w 6858000"/>
              <a:gd name="connsiteY49" fmla="*/ 471078 h 1942159"/>
              <a:gd name="connsiteX50" fmla="*/ 2042893 w 6858000"/>
              <a:gd name="connsiteY50" fmla="*/ 639702 h 1942159"/>
              <a:gd name="connsiteX51" fmla="*/ 1839951 w 6858000"/>
              <a:gd name="connsiteY51" fmla="*/ 684543 h 1942159"/>
              <a:gd name="connsiteX52" fmla="*/ 2276526 w 6858000"/>
              <a:gd name="connsiteY52" fmla="*/ 1483101 h 1942159"/>
              <a:gd name="connsiteX53" fmla="*/ 2479468 w 6858000"/>
              <a:gd name="connsiteY53" fmla="*/ 1527942 h 1942159"/>
              <a:gd name="connsiteX54" fmla="*/ 2392480 w 6858000"/>
              <a:gd name="connsiteY54" fmla="*/ 1696566 h 1942159"/>
              <a:gd name="connsiteX55" fmla="*/ 2558556 w 6858000"/>
              <a:gd name="connsiteY55" fmla="*/ 1583858 h 1942159"/>
              <a:gd name="connsiteX56" fmla="*/ 2653026 w 6858000"/>
              <a:gd name="connsiteY56" fmla="*/ 1749288 h 1942159"/>
              <a:gd name="connsiteX57" fmla="*/ 2657178 w 6858000"/>
              <a:gd name="connsiteY57" fmla="*/ 1563902 h 1942159"/>
              <a:gd name="connsiteX58" fmla="*/ 2861968 w 6858000"/>
              <a:gd name="connsiteY58" fmla="*/ 1601564 h 1942159"/>
              <a:gd name="connsiteX59" fmla="*/ 2701069 w 6858000"/>
              <a:gd name="connsiteY59" fmla="*/ 1483101 h 1942159"/>
              <a:gd name="connsiteX60" fmla="*/ 2861968 w 6858000"/>
              <a:gd name="connsiteY60" fmla="*/ 1364638 h 1942159"/>
              <a:gd name="connsiteX61" fmla="*/ 2657178 w 6858000"/>
              <a:gd name="connsiteY61" fmla="*/ 1402300 h 1942159"/>
              <a:gd name="connsiteX62" fmla="*/ 2653026 w 6858000"/>
              <a:gd name="connsiteY62" fmla="*/ 1216914 h 1942159"/>
              <a:gd name="connsiteX63" fmla="*/ 2558556 w 6858000"/>
              <a:gd name="connsiteY63" fmla="*/ 1382344 h 1942159"/>
              <a:gd name="connsiteX64" fmla="*/ 2392480 w 6858000"/>
              <a:gd name="connsiteY64" fmla="*/ 1269636 h 1942159"/>
              <a:gd name="connsiteX65" fmla="*/ 2479468 w 6858000"/>
              <a:gd name="connsiteY65" fmla="*/ 1438260 h 1942159"/>
              <a:gd name="connsiteX66" fmla="*/ 2276526 w 6858000"/>
              <a:gd name="connsiteY66" fmla="*/ 1483101 h 1942159"/>
              <a:gd name="connsiteX67" fmla="*/ 3136280 w 6858000"/>
              <a:gd name="connsiteY67" fmla="*/ 567660 h 1942159"/>
              <a:gd name="connsiteX68" fmla="*/ 3339222 w 6858000"/>
              <a:gd name="connsiteY68" fmla="*/ 612501 h 1942159"/>
              <a:gd name="connsiteX69" fmla="*/ 3252234 w 6858000"/>
              <a:gd name="connsiteY69" fmla="*/ 781125 h 1942159"/>
              <a:gd name="connsiteX70" fmla="*/ 3418310 w 6858000"/>
              <a:gd name="connsiteY70" fmla="*/ 668417 h 1942159"/>
              <a:gd name="connsiteX71" fmla="*/ 3512780 w 6858000"/>
              <a:gd name="connsiteY71" fmla="*/ 833847 h 1942159"/>
              <a:gd name="connsiteX72" fmla="*/ 3516932 w 6858000"/>
              <a:gd name="connsiteY72" fmla="*/ 648461 h 1942159"/>
              <a:gd name="connsiteX73" fmla="*/ 3721722 w 6858000"/>
              <a:gd name="connsiteY73" fmla="*/ 686123 h 1942159"/>
              <a:gd name="connsiteX74" fmla="*/ 3560823 w 6858000"/>
              <a:gd name="connsiteY74" fmla="*/ 567660 h 1942159"/>
              <a:gd name="connsiteX75" fmla="*/ 3721722 w 6858000"/>
              <a:gd name="connsiteY75" fmla="*/ 449197 h 1942159"/>
              <a:gd name="connsiteX76" fmla="*/ 3516932 w 6858000"/>
              <a:gd name="connsiteY76" fmla="*/ 486859 h 1942159"/>
              <a:gd name="connsiteX77" fmla="*/ 3512780 w 6858000"/>
              <a:gd name="connsiteY77" fmla="*/ 301473 h 1942159"/>
              <a:gd name="connsiteX78" fmla="*/ 3418310 w 6858000"/>
              <a:gd name="connsiteY78" fmla="*/ 466903 h 1942159"/>
              <a:gd name="connsiteX79" fmla="*/ 3252234 w 6858000"/>
              <a:gd name="connsiteY79" fmla="*/ 354195 h 1942159"/>
              <a:gd name="connsiteX80" fmla="*/ 3339222 w 6858000"/>
              <a:gd name="connsiteY80" fmla="*/ 522819 h 1942159"/>
              <a:gd name="connsiteX81" fmla="*/ 3136280 w 6858000"/>
              <a:gd name="connsiteY81" fmla="*/ 567660 h 1942159"/>
              <a:gd name="connsiteX82" fmla="*/ 3665296 w 6858000"/>
              <a:gd name="connsiteY82" fmla="*/ 1299098 h 1942159"/>
              <a:gd name="connsiteX83" fmla="*/ 3810254 w 6858000"/>
              <a:gd name="connsiteY83" fmla="*/ 1330095 h 1942159"/>
              <a:gd name="connsiteX84" fmla="*/ 3748120 w 6858000"/>
              <a:gd name="connsiteY84" fmla="*/ 1446657 h 1942159"/>
              <a:gd name="connsiteX85" fmla="*/ 3866746 w 6858000"/>
              <a:gd name="connsiteY85" fmla="*/ 1368747 h 1942159"/>
              <a:gd name="connsiteX86" fmla="*/ 3934225 w 6858000"/>
              <a:gd name="connsiteY86" fmla="*/ 1483102 h 1942159"/>
              <a:gd name="connsiteX87" fmla="*/ 3937191 w 6858000"/>
              <a:gd name="connsiteY87" fmla="*/ 1354952 h 1942159"/>
              <a:gd name="connsiteX88" fmla="*/ 4083469 w 6858000"/>
              <a:gd name="connsiteY88" fmla="*/ 1380987 h 1942159"/>
              <a:gd name="connsiteX89" fmla="*/ 3968541 w 6858000"/>
              <a:gd name="connsiteY89" fmla="*/ 1299098 h 1942159"/>
              <a:gd name="connsiteX90" fmla="*/ 4083469 w 6858000"/>
              <a:gd name="connsiteY90" fmla="*/ 1217210 h 1942159"/>
              <a:gd name="connsiteX91" fmla="*/ 3937191 w 6858000"/>
              <a:gd name="connsiteY91" fmla="*/ 1243245 h 1942159"/>
              <a:gd name="connsiteX92" fmla="*/ 3934225 w 6858000"/>
              <a:gd name="connsiteY92" fmla="*/ 1115095 h 1942159"/>
              <a:gd name="connsiteX93" fmla="*/ 3866746 w 6858000"/>
              <a:gd name="connsiteY93" fmla="*/ 1229450 h 1942159"/>
              <a:gd name="connsiteX94" fmla="*/ 3748120 w 6858000"/>
              <a:gd name="connsiteY94" fmla="*/ 1151540 h 1942159"/>
              <a:gd name="connsiteX95" fmla="*/ 3810254 w 6858000"/>
              <a:gd name="connsiteY95" fmla="*/ 1268102 h 1942159"/>
              <a:gd name="connsiteX96" fmla="*/ 3665296 w 6858000"/>
              <a:gd name="connsiteY96" fmla="*/ 1299098 h 1942159"/>
              <a:gd name="connsiteX97" fmla="*/ 4381508 w 6858000"/>
              <a:gd name="connsiteY97" fmla="*/ 519150 h 1942159"/>
              <a:gd name="connsiteX98" fmla="*/ 4584450 w 6858000"/>
              <a:gd name="connsiteY98" fmla="*/ 563991 h 1942159"/>
              <a:gd name="connsiteX99" fmla="*/ 4497462 w 6858000"/>
              <a:gd name="connsiteY99" fmla="*/ 732615 h 1942159"/>
              <a:gd name="connsiteX100" fmla="*/ 4663538 w 6858000"/>
              <a:gd name="connsiteY100" fmla="*/ 619907 h 1942159"/>
              <a:gd name="connsiteX101" fmla="*/ 4758008 w 6858000"/>
              <a:gd name="connsiteY101" fmla="*/ 785337 h 1942159"/>
              <a:gd name="connsiteX102" fmla="*/ 4762160 w 6858000"/>
              <a:gd name="connsiteY102" fmla="*/ 599951 h 1942159"/>
              <a:gd name="connsiteX103" fmla="*/ 4966950 w 6858000"/>
              <a:gd name="connsiteY103" fmla="*/ 637613 h 1942159"/>
              <a:gd name="connsiteX104" fmla="*/ 4806051 w 6858000"/>
              <a:gd name="connsiteY104" fmla="*/ 519150 h 1942159"/>
              <a:gd name="connsiteX105" fmla="*/ 4966950 w 6858000"/>
              <a:gd name="connsiteY105" fmla="*/ 400687 h 1942159"/>
              <a:gd name="connsiteX106" fmla="*/ 4762160 w 6858000"/>
              <a:gd name="connsiteY106" fmla="*/ 438349 h 1942159"/>
              <a:gd name="connsiteX107" fmla="*/ 4758008 w 6858000"/>
              <a:gd name="connsiteY107" fmla="*/ 252963 h 1942159"/>
              <a:gd name="connsiteX108" fmla="*/ 4663538 w 6858000"/>
              <a:gd name="connsiteY108" fmla="*/ 418393 h 1942159"/>
              <a:gd name="connsiteX109" fmla="*/ 4497462 w 6858000"/>
              <a:gd name="connsiteY109" fmla="*/ 305685 h 1942159"/>
              <a:gd name="connsiteX110" fmla="*/ 4584450 w 6858000"/>
              <a:gd name="connsiteY110" fmla="*/ 474309 h 1942159"/>
              <a:gd name="connsiteX111" fmla="*/ 4381508 w 6858000"/>
              <a:gd name="connsiteY111" fmla="*/ 519150 h 1942159"/>
              <a:gd name="connsiteX112" fmla="*/ 4966947 w 6858000"/>
              <a:gd name="connsiteY112" fmla="*/ 1272073 h 1942159"/>
              <a:gd name="connsiteX113" fmla="*/ 5169889 w 6858000"/>
              <a:gd name="connsiteY113" fmla="*/ 1316914 h 1942159"/>
              <a:gd name="connsiteX114" fmla="*/ 5082901 w 6858000"/>
              <a:gd name="connsiteY114" fmla="*/ 1485538 h 1942159"/>
              <a:gd name="connsiteX115" fmla="*/ 5248977 w 6858000"/>
              <a:gd name="connsiteY115" fmla="*/ 1372830 h 1942159"/>
              <a:gd name="connsiteX116" fmla="*/ 5343447 w 6858000"/>
              <a:gd name="connsiteY116" fmla="*/ 1538260 h 1942159"/>
              <a:gd name="connsiteX117" fmla="*/ 5347599 w 6858000"/>
              <a:gd name="connsiteY117" fmla="*/ 1352874 h 1942159"/>
              <a:gd name="connsiteX118" fmla="*/ 5552389 w 6858000"/>
              <a:gd name="connsiteY118" fmla="*/ 1390536 h 1942159"/>
              <a:gd name="connsiteX119" fmla="*/ 5391490 w 6858000"/>
              <a:gd name="connsiteY119" fmla="*/ 1272073 h 1942159"/>
              <a:gd name="connsiteX120" fmla="*/ 5552389 w 6858000"/>
              <a:gd name="connsiteY120" fmla="*/ 1153610 h 1942159"/>
              <a:gd name="connsiteX121" fmla="*/ 5347599 w 6858000"/>
              <a:gd name="connsiteY121" fmla="*/ 1191272 h 1942159"/>
              <a:gd name="connsiteX122" fmla="*/ 5343447 w 6858000"/>
              <a:gd name="connsiteY122" fmla="*/ 1005886 h 1942159"/>
              <a:gd name="connsiteX123" fmla="*/ 5248977 w 6858000"/>
              <a:gd name="connsiteY123" fmla="*/ 1171316 h 1942159"/>
              <a:gd name="connsiteX124" fmla="*/ 5082901 w 6858000"/>
              <a:gd name="connsiteY124" fmla="*/ 1058608 h 1942159"/>
              <a:gd name="connsiteX125" fmla="*/ 5169889 w 6858000"/>
              <a:gd name="connsiteY125" fmla="*/ 1227232 h 1942159"/>
              <a:gd name="connsiteX126" fmla="*/ 4966947 w 6858000"/>
              <a:gd name="connsiteY126" fmla="*/ 1272073 h 1942159"/>
              <a:gd name="connsiteX127" fmla="*/ 5938024 w 6858000"/>
              <a:gd name="connsiteY127" fmla="*/ 567660 h 1942159"/>
              <a:gd name="connsiteX128" fmla="*/ 6140966 w 6858000"/>
              <a:gd name="connsiteY128" fmla="*/ 612501 h 1942159"/>
              <a:gd name="connsiteX129" fmla="*/ 6053978 w 6858000"/>
              <a:gd name="connsiteY129" fmla="*/ 781125 h 1942159"/>
              <a:gd name="connsiteX130" fmla="*/ 6220054 w 6858000"/>
              <a:gd name="connsiteY130" fmla="*/ 668417 h 1942159"/>
              <a:gd name="connsiteX131" fmla="*/ 6314524 w 6858000"/>
              <a:gd name="connsiteY131" fmla="*/ 833847 h 1942159"/>
              <a:gd name="connsiteX132" fmla="*/ 6318676 w 6858000"/>
              <a:gd name="connsiteY132" fmla="*/ 648461 h 1942159"/>
              <a:gd name="connsiteX133" fmla="*/ 6523466 w 6858000"/>
              <a:gd name="connsiteY133" fmla="*/ 686123 h 1942159"/>
              <a:gd name="connsiteX134" fmla="*/ 6362567 w 6858000"/>
              <a:gd name="connsiteY134" fmla="*/ 567660 h 1942159"/>
              <a:gd name="connsiteX135" fmla="*/ 6523466 w 6858000"/>
              <a:gd name="connsiteY135" fmla="*/ 449197 h 1942159"/>
              <a:gd name="connsiteX136" fmla="*/ 6318676 w 6858000"/>
              <a:gd name="connsiteY136" fmla="*/ 486859 h 1942159"/>
              <a:gd name="connsiteX137" fmla="*/ 6314524 w 6858000"/>
              <a:gd name="connsiteY137" fmla="*/ 301473 h 1942159"/>
              <a:gd name="connsiteX138" fmla="*/ 6220054 w 6858000"/>
              <a:gd name="connsiteY138" fmla="*/ 466903 h 1942159"/>
              <a:gd name="connsiteX139" fmla="*/ 6053978 w 6858000"/>
              <a:gd name="connsiteY139" fmla="*/ 354195 h 1942159"/>
              <a:gd name="connsiteX140" fmla="*/ 6140966 w 6858000"/>
              <a:gd name="connsiteY140" fmla="*/ 522819 h 1942159"/>
              <a:gd name="connsiteX141" fmla="*/ 5938024 w 6858000"/>
              <a:gd name="connsiteY141" fmla="*/ 567660 h 1942159"/>
              <a:gd name="connsiteX142" fmla="*/ 5976136 w 6858000"/>
              <a:gd name="connsiteY142" fmla="*/ 1459117 h 1942159"/>
              <a:gd name="connsiteX143" fmla="*/ 6165866 w 6858000"/>
              <a:gd name="connsiteY143" fmla="*/ 1499917 h 1942159"/>
              <a:gd name="connsiteX144" fmla="*/ 6084541 w 6858000"/>
              <a:gd name="connsiteY144" fmla="*/ 1653348 h 1942159"/>
              <a:gd name="connsiteX145" fmla="*/ 6239806 w 6858000"/>
              <a:gd name="connsiteY145" fmla="*/ 1550796 h 1942159"/>
              <a:gd name="connsiteX146" fmla="*/ 6328126 w 6858000"/>
              <a:gd name="connsiteY146" fmla="*/ 1701320 h 1942159"/>
              <a:gd name="connsiteX147" fmla="*/ 6332008 w 6858000"/>
              <a:gd name="connsiteY147" fmla="*/ 1532637 h 1942159"/>
              <a:gd name="connsiteX148" fmla="*/ 6523466 w 6858000"/>
              <a:gd name="connsiteY148" fmla="*/ 1566906 h 1942159"/>
              <a:gd name="connsiteX149" fmla="*/ 6373041 w 6858000"/>
              <a:gd name="connsiteY149" fmla="*/ 1459117 h 1942159"/>
              <a:gd name="connsiteX150" fmla="*/ 6523466 w 6858000"/>
              <a:gd name="connsiteY150" fmla="*/ 1351328 h 1942159"/>
              <a:gd name="connsiteX151" fmla="*/ 6332008 w 6858000"/>
              <a:gd name="connsiteY151" fmla="*/ 1385597 h 1942159"/>
              <a:gd name="connsiteX152" fmla="*/ 6328126 w 6858000"/>
              <a:gd name="connsiteY152" fmla="*/ 1216914 h 1942159"/>
              <a:gd name="connsiteX153" fmla="*/ 6239806 w 6858000"/>
              <a:gd name="connsiteY153" fmla="*/ 1367438 h 1942159"/>
              <a:gd name="connsiteX154" fmla="*/ 6084541 w 6858000"/>
              <a:gd name="connsiteY154" fmla="*/ 1264886 h 1942159"/>
              <a:gd name="connsiteX155" fmla="*/ 6165866 w 6858000"/>
              <a:gd name="connsiteY155" fmla="*/ 1418317 h 1942159"/>
              <a:gd name="connsiteX156" fmla="*/ 5976136 w 6858000"/>
              <a:gd name="connsiteY156" fmla="*/ 1459117 h 194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858000" h="1942159">
                <a:moveTo>
                  <a:pt x="0" y="1824803"/>
                </a:moveTo>
                <a:lnTo>
                  <a:pt x="0" y="117357"/>
                </a:lnTo>
                <a:cubicBezTo>
                  <a:pt x="1143000" y="-289177"/>
                  <a:pt x="2286000" y="523892"/>
                  <a:pt x="3429000" y="117357"/>
                </a:cubicBezTo>
                <a:cubicBezTo>
                  <a:pt x="4572000" y="-289177"/>
                  <a:pt x="5715000" y="523892"/>
                  <a:pt x="6858000" y="117357"/>
                </a:cubicBezTo>
                <a:lnTo>
                  <a:pt x="6858000" y="1824803"/>
                </a:lnTo>
                <a:cubicBezTo>
                  <a:pt x="5715000" y="2231337"/>
                  <a:pt x="4572000" y="1418268"/>
                  <a:pt x="3429000" y="1824803"/>
                </a:cubicBezTo>
                <a:cubicBezTo>
                  <a:pt x="2286000" y="2231337"/>
                  <a:pt x="1143000" y="1418268"/>
                  <a:pt x="0" y="1824803"/>
                </a:cubicBezTo>
                <a:close/>
                <a:moveTo>
                  <a:pt x="315800" y="609371"/>
                </a:moveTo>
                <a:lnTo>
                  <a:pt x="531167" y="648907"/>
                </a:lnTo>
                <a:lnTo>
                  <a:pt x="431754" y="822836"/>
                </a:lnTo>
                <a:lnTo>
                  <a:pt x="600899" y="698208"/>
                </a:lnTo>
                <a:lnTo>
                  <a:pt x="692300" y="875558"/>
                </a:lnTo>
                <a:lnTo>
                  <a:pt x="687854" y="680613"/>
                </a:lnTo>
                <a:lnTo>
                  <a:pt x="901242" y="727834"/>
                </a:lnTo>
                <a:lnTo>
                  <a:pt x="726552" y="609371"/>
                </a:lnTo>
                <a:lnTo>
                  <a:pt x="901242" y="490908"/>
                </a:lnTo>
                <a:lnTo>
                  <a:pt x="687854" y="538129"/>
                </a:lnTo>
                <a:lnTo>
                  <a:pt x="692300" y="343184"/>
                </a:lnTo>
                <a:lnTo>
                  <a:pt x="600899" y="520534"/>
                </a:lnTo>
                <a:lnTo>
                  <a:pt x="431754" y="395906"/>
                </a:lnTo>
                <a:lnTo>
                  <a:pt x="531167" y="569835"/>
                </a:lnTo>
                <a:lnTo>
                  <a:pt x="315800" y="609371"/>
                </a:lnTo>
                <a:close/>
                <a:moveTo>
                  <a:pt x="901239" y="1216915"/>
                </a:moveTo>
                <a:lnTo>
                  <a:pt x="1091755" y="1267060"/>
                </a:lnTo>
                <a:lnTo>
                  <a:pt x="1017193" y="1430380"/>
                </a:lnTo>
                <a:lnTo>
                  <a:pt x="1180201" y="1329592"/>
                </a:lnTo>
                <a:lnTo>
                  <a:pt x="1277739" y="1483102"/>
                </a:lnTo>
                <a:lnTo>
                  <a:pt x="1290490" y="1307275"/>
                </a:lnTo>
                <a:lnTo>
                  <a:pt x="1486681" y="1335378"/>
                </a:lnTo>
                <a:lnTo>
                  <a:pt x="1339573" y="1216915"/>
                </a:lnTo>
                <a:lnTo>
                  <a:pt x="1486681" y="1098452"/>
                </a:lnTo>
                <a:lnTo>
                  <a:pt x="1290490" y="1126555"/>
                </a:lnTo>
                <a:lnTo>
                  <a:pt x="1277739" y="950728"/>
                </a:lnTo>
                <a:lnTo>
                  <a:pt x="1180201" y="1104238"/>
                </a:lnTo>
                <a:lnTo>
                  <a:pt x="1017193" y="1003450"/>
                </a:lnTo>
                <a:lnTo>
                  <a:pt x="1091755" y="1166770"/>
                </a:lnTo>
                <a:lnTo>
                  <a:pt x="901239" y="1216915"/>
                </a:lnTo>
                <a:close/>
                <a:moveTo>
                  <a:pt x="1839951" y="684543"/>
                </a:moveTo>
                <a:lnTo>
                  <a:pt x="2042893" y="729384"/>
                </a:lnTo>
                <a:lnTo>
                  <a:pt x="1955905" y="898008"/>
                </a:lnTo>
                <a:lnTo>
                  <a:pt x="2121981" y="785300"/>
                </a:lnTo>
                <a:lnTo>
                  <a:pt x="2216451" y="950730"/>
                </a:lnTo>
                <a:lnTo>
                  <a:pt x="2220603" y="765344"/>
                </a:lnTo>
                <a:lnTo>
                  <a:pt x="2425393" y="803006"/>
                </a:lnTo>
                <a:lnTo>
                  <a:pt x="2264494" y="684543"/>
                </a:lnTo>
                <a:lnTo>
                  <a:pt x="2425393" y="566080"/>
                </a:lnTo>
                <a:lnTo>
                  <a:pt x="2220603" y="603742"/>
                </a:lnTo>
                <a:lnTo>
                  <a:pt x="2216451" y="418356"/>
                </a:lnTo>
                <a:lnTo>
                  <a:pt x="2121981" y="583786"/>
                </a:lnTo>
                <a:lnTo>
                  <a:pt x="1955905" y="471078"/>
                </a:lnTo>
                <a:lnTo>
                  <a:pt x="2042893" y="639702"/>
                </a:lnTo>
                <a:lnTo>
                  <a:pt x="1839951" y="684543"/>
                </a:lnTo>
                <a:close/>
                <a:moveTo>
                  <a:pt x="2276526" y="1483101"/>
                </a:moveTo>
                <a:lnTo>
                  <a:pt x="2479468" y="1527942"/>
                </a:lnTo>
                <a:lnTo>
                  <a:pt x="2392480" y="1696566"/>
                </a:lnTo>
                <a:lnTo>
                  <a:pt x="2558556" y="1583858"/>
                </a:lnTo>
                <a:lnTo>
                  <a:pt x="2653026" y="1749288"/>
                </a:lnTo>
                <a:lnTo>
                  <a:pt x="2657178" y="1563902"/>
                </a:lnTo>
                <a:lnTo>
                  <a:pt x="2861968" y="1601564"/>
                </a:lnTo>
                <a:lnTo>
                  <a:pt x="2701069" y="1483101"/>
                </a:lnTo>
                <a:lnTo>
                  <a:pt x="2861968" y="1364638"/>
                </a:lnTo>
                <a:lnTo>
                  <a:pt x="2657178" y="1402300"/>
                </a:lnTo>
                <a:lnTo>
                  <a:pt x="2653026" y="1216914"/>
                </a:lnTo>
                <a:lnTo>
                  <a:pt x="2558556" y="1382344"/>
                </a:lnTo>
                <a:lnTo>
                  <a:pt x="2392480" y="1269636"/>
                </a:lnTo>
                <a:lnTo>
                  <a:pt x="2479468" y="1438260"/>
                </a:lnTo>
                <a:lnTo>
                  <a:pt x="2276526" y="1483101"/>
                </a:lnTo>
                <a:close/>
                <a:moveTo>
                  <a:pt x="3136280" y="567660"/>
                </a:moveTo>
                <a:lnTo>
                  <a:pt x="3339222" y="612501"/>
                </a:lnTo>
                <a:lnTo>
                  <a:pt x="3252234" y="781125"/>
                </a:lnTo>
                <a:lnTo>
                  <a:pt x="3418310" y="668417"/>
                </a:lnTo>
                <a:lnTo>
                  <a:pt x="3512780" y="833847"/>
                </a:lnTo>
                <a:lnTo>
                  <a:pt x="3516932" y="648461"/>
                </a:lnTo>
                <a:lnTo>
                  <a:pt x="3721722" y="686123"/>
                </a:lnTo>
                <a:lnTo>
                  <a:pt x="3560823" y="567660"/>
                </a:lnTo>
                <a:lnTo>
                  <a:pt x="3721722" y="449197"/>
                </a:lnTo>
                <a:lnTo>
                  <a:pt x="3516932" y="486859"/>
                </a:lnTo>
                <a:lnTo>
                  <a:pt x="3512780" y="301473"/>
                </a:lnTo>
                <a:lnTo>
                  <a:pt x="3418310" y="466903"/>
                </a:lnTo>
                <a:lnTo>
                  <a:pt x="3252234" y="354195"/>
                </a:lnTo>
                <a:lnTo>
                  <a:pt x="3339222" y="522819"/>
                </a:lnTo>
                <a:lnTo>
                  <a:pt x="3136280" y="567660"/>
                </a:lnTo>
                <a:close/>
                <a:moveTo>
                  <a:pt x="3665296" y="1299098"/>
                </a:moveTo>
                <a:lnTo>
                  <a:pt x="3810254" y="1330095"/>
                </a:lnTo>
                <a:lnTo>
                  <a:pt x="3748120" y="1446657"/>
                </a:lnTo>
                <a:lnTo>
                  <a:pt x="3866746" y="1368747"/>
                </a:lnTo>
                <a:lnTo>
                  <a:pt x="3934225" y="1483102"/>
                </a:lnTo>
                <a:lnTo>
                  <a:pt x="3937191" y="1354952"/>
                </a:lnTo>
                <a:lnTo>
                  <a:pt x="4083469" y="1380987"/>
                </a:lnTo>
                <a:lnTo>
                  <a:pt x="3968541" y="1299098"/>
                </a:lnTo>
                <a:lnTo>
                  <a:pt x="4083469" y="1217210"/>
                </a:lnTo>
                <a:lnTo>
                  <a:pt x="3937191" y="1243245"/>
                </a:lnTo>
                <a:lnTo>
                  <a:pt x="3934225" y="1115095"/>
                </a:lnTo>
                <a:lnTo>
                  <a:pt x="3866746" y="1229450"/>
                </a:lnTo>
                <a:lnTo>
                  <a:pt x="3748120" y="1151540"/>
                </a:lnTo>
                <a:lnTo>
                  <a:pt x="3810254" y="1268102"/>
                </a:lnTo>
                <a:lnTo>
                  <a:pt x="3665296" y="1299098"/>
                </a:lnTo>
                <a:close/>
                <a:moveTo>
                  <a:pt x="4381508" y="519150"/>
                </a:moveTo>
                <a:lnTo>
                  <a:pt x="4584450" y="563991"/>
                </a:lnTo>
                <a:lnTo>
                  <a:pt x="4497462" y="732615"/>
                </a:lnTo>
                <a:lnTo>
                  <a:pt x="4663538" y="619907"/>
                </a:lnTo>
                <a:lnTo>
                  <a:pt x="4758008" y="785337"/>
                </a:lnTo>
                <a:lnTo>
                  <a:pt x="4762160" y="599951"/>
                </a:lnTo>
                <a:lnTo>
                  <a:pt x="4966950" y="637613"/>
                </a:lnTo>
                <a:lnTo>
                  <a:pt x="4806051" y="519150"/>
                </a:lnTo>
                <a:lnTo>
                  <a:pt x="4966950" y="400687"/>
                </a:lnTo>
                <a:lnTo>
                  <a:pt x="4762160" y="438349"/>
                </a:lnTo>
                <a:lnTo>
                  <a:pt x="4758008" y="252963"/>
                </a:lnTo>
                <a:lnTo>
                  <a:pt x="4663538" y="418393"/>
                </a:lnTo>
                <a:lnTo>
                  <a:pt x="4497462" y="305685"/>
                </a:lnTo>
                <a:lnTo>
                  <a:pt x="4584450" y="474309"/>
                </a:lnTo>
                <a:lnTo>
                  <a:pt x="4381508" y="519150"/>
                </a:lnTo>
                <a:close/>
                <a:moveTo>
                  <a:pt x="4966947" y="1272073"/>
                </a:moveTo>
                <a:lnTo>
                  <a:pt x="5169889" y="1316914"/>
                </a:lnTo>
                <a:lnTo>
                  <a:pt x="5082901" y="1485538"/>
                </a:lnTo>
                <a:lnTo>
                  <a:pt x="5248977" y="1372830"/>
                </a:lnTo>
                <a:lnTo>
                  <a:pt x="5343447" y="1538260"/>
                </a:lnTo>
                <a:lnTo>
                  <a:pt x="5347599" y="1352874"/>
                </a:lnTo>
                <a:lnTo>
                  <a:pt x="5552389" y="1390536"/>
                </a:lnTo>
                <a:lnTo>
                  <a:pt x="5391490" y="1272073"/>
                </a:lnTo>
                <a:lnTo>
                  <a:pt x="5552389" y="1153610"/>
                </a:lnTo>
                <a:lnTo>
                  <a:pt x="5347599" y="1191272"/>
                </a:lnTo>
                <a:lnTo>
                  <a:pt x="5343447" y="1005886"/>
                </a:lnTo>
                <a:lnTo>
                  <a:pt x="5248977" y="1171316"/>
                </a:lnTo>
                <a:lnTo>
                  <a:pt x="5082901" y="1058608"/>
                </a:lnTo>
                <a:lnTo>
                  <a:pt x="5169889" y="1227232"/>
                </a:lnTo>
                <a:lnTo>
                  <a:pt x="4966947" y="1272073"/>
                </a:lnTo>
                <a:close/>
                <a:moveTo>
                  <a:pt x="5938024" y="567660"/>
                </a:moveTo>
                <a:lnTo>
                  <a:pt x="6140966" y="612501"/>
                </a:lnTo>
                <a:lnTo>
                  <a:pt x="6053978" y="781125"/>
                </a:lnTo>
                <a:lnTo>
                  <a:pt x="6220054" y="668417"/>
                </a:lnTo>
                <a:lnTo>
                  <a:pt x="6314524" y="833847"/>
                </a:lnTo>
                <a:lnTo>
                  <a:pt x="6318676" y="648461"/>
                </a:lnTo>
                <a:lnTo>
                  <a:pt x="6523466" y="686123"/>
                </a:lnTo>
                <a:lnTo>
                  <a:pt x="6362567" y="567660"/>
                </a:lnTo>
                <a:lnTo>
                  <a:pt x="6523466" y="449197"/>
                </a:lnTo>
                <a:lnTo>
                  <a:pt x="6318676" y="486859"/>
                </a:lnTo>
                <a:lnTo>
                  <a:pt x="6314524" y="301473"/>
                </a:lnTo>
                <a:lnTo>
                  <a:pt x="6220054" y="466903"/>
                </a:lnTo>
                <a:lnTo>
                  <a:pt x="6053978" y="354195"/>
                </a:lnTo>
                <a:lnTo>
                  <a:pt x="6140966" y="522819"/>
                </a:lnTo>
                <a:lnTo>
                  <a:pt x="5938024" y="567660"/>
                </a:lnTo>
                <a:close/>
                <a:moveTo>
                  <a:pt x="5976136" y="1459117"/>
                </a:moveTo>
                <a:lnTo>
                  <a:pt x="6165866" y="1499917"/>
                </a:lnTo>
                <a:lnTo>
                  <a:pt x="6084541" y="1653348"/>
                </a:lnTo>
                <a:lnTo>
                  <a:pt x="6239806" y="1550796"/>
                </a:lnTo>
                <a:lnTo>
                  <a:pt x="6328126" y="1701320"/>
                </a:lnTo>
                <a:lnTo>
                  <a:pt x="6332008" y="1532637"/>
                </a:lnTo>
                <a:lnTo>
                  <a:pt x="6523466" y="1566906"/>
                </a:lnTo>
                <a:lnTo>
                  <a:pt x="6373041" y="1459117"/>
                </a:lnTo>
                <a:lnTo>
                  <a:pt x="6523466" y="1351328"/>
                </a:lnTo>
                <a:lnTo>
                  <a:pt x="6332008" y="1385597"/>
                </a:lnTo>
                <a:lnTo>
                  <a:pt x="6328126" y="1216914"/>
                </a:lnTo>
                <a:lnTo>
                  <a:pt x="6239806" y="1367438"/>
                </a:lnTo>
                <a:lnTo>
                  <a:pt x="6084541" y="1264886"/>
                </a:lnTo>
                <a:lnTo>
                  <a:pt x="6165866" y="1418317"/>
                </a:lnTo>
                <a:lnTo>
                  <a:pt x="5976136" y="1459117"/>
                </a:lnTo>
                <a:close/>
              </a:path>
            </a:pathLst>
          </a:custGeom>
          <a:solidFill>
            <a:schemeClr val="tx1">
              <a:lumMod val="75000"/>
              <a:alpha val="26000"/>
            </a:schemeClr>
          </a:solidFill>
          <a:ln>
            <a:gradFill>
              <a:gsLst>
                <a:gs pos="0">
                  <a:srgbClr val="CCCCFF"/>
                </a:gs>
                <a:gs pos="17999">
                  <a:srgbClr val="99CCFF">
                    <a:lumMod val="54000"/>
                    <a:lumOff val="46000"/>
                  </a:srgbClr>
                </a:gs>
                <a:gs pos="36000">
                  <a:srgbClr val="9966FF">
                    <a:lumMod val="29000"/>
                    <a:lumOff val="71000"/>
                  </a:srgbClr>
                </a:gs>
                <a:gs pos="61000">
                  <a:srgbClr val="CC99FF">
                    <a:lumMod val="7000"/>
                    <a:lumOff val="93000"/>
                  </a:srgbClr>
                </a:gs>
                <a:gs pos="82001">
                  <a:srgbClr val="99CCFF">
                    <a:lumMod val="30000"/>
                    <a:lumOff val="70000"/>
                  </a:srgbClr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19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ELEBRA LA VERDADERA NAVIDAD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7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202605">
            <a:off x="2794186" y="1000164"/>
            <a:ext cx="1427628" cy="1271336"/>
          </a:xfrm>
          <a:prstGeom prst="rect">
            <a:avLst/>
          </a:prstGeom>
          <a:noFill/>
          <a:ln>
            <a:noFill/>
          </a:ln>
          <a:effectLst>
            <a:outerShdw blurRad="584200" sx="200000" sy="200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01"/>
          <a:stretch/>
        </p:blipFill>
        <p:spPr bwMode="auto">
          <a:xfrm>
            <a:off x="4201832" y="915566"/>
            <a:ext cx="4967861" cy="2636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24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ELEBRA LA VERDADERA NAVIDAD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" y="4614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31640" y="1131590"/>
            <a:ext cx="6408712" cy="2462213"/>
          </a:xfrm>
          <a:prstGeom prst="rect">
            <a:avLst/>
          </a:prstGeom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002060"/>
              </a:extrusionClr>
            </a:sp3d>
          </a:bodyPr>
          <a:lstStyle/>
          <a:p>
            <a:pPr algn="ctr"/>
            <a:r>
              <a:rPr lang="es-ES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Queridos amigos: Dios </a:t>
            </a:r>
            <a:r>
              <a:rPr lang="es-ES" dirty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nos ama y nos ha dado Su mejor regalo, a su Hijo amado, </a:t>
            </a:r>
            <a:r>
              <a:rPr lang="es-ES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Jesucristo</a:t>
            </a:r>
            <a:r>
              <a:rPr lang="es-ES" sz="1600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, </a:t>
            </a:r>
            <a:r>
              <a:rPr lang="es-ES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para que tengamos vida eterna por medio de Él.</a:t>
            </a:r>
          </a:p>
          <a:p>
            <a:pPr algn="ctr"/>
            <a:r>
              <a:rPr lang="es-ES" dirty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D</a:t>
            </a:r>
            <a:r>
              <a:rPr lang="es-ES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eseamos  sinceramente que puedas convertir  esta Navidad en la más</a:t>
            </a:r>
            <a:r>
              <a:rPr lang="es-ES" dirty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es-ES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especial de todas. Si nunca recibiste a Cristo, hoy  puedes hacerlo, permitiéndole que nazca en tu corazón.                     </a:t>
            </a:r>
            <a:r>
              <a:rPr lang="es-ES" sz="2800" b="1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¡</a:t>
            </a:r>
            <a:r>
              <a:rPr lang="es-ES" sz="2800" b="1" dirty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Feliz Navidad! </a:t>
            </a:r>
            <a:endParaRPr lang="es-ES" sz="2800" b="1" dirty="0" smtClean="0">
              <a:gradFill>
                <a:gsLst>
                  <a:gs pos="6666">
                    <a:srgbClr val="EEF4FB"/>
                  </a:gs>
                  <a:gs pos="49000">
                    <a:srgbClr val="C8DAF1"/>
                  </a:gs>
                  <a:gs pos="100000">
                    <a:schemeClr val="bg2">
                      <a:lumMod val="35000"/>
                      <a:lumOff val="65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b="1" dirty="0" smtClean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¡</a:t>
            </a:r>
            <a:r>
              <a:rPr lang="es-ES" b="1" dirty="0" err="1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Maranatha</a:t>
            </a:r>
            <a:r>
              <a:rPr lang="es-ES" b="1" dirty="0">
                <a:gradFill>
                  <a:gsLst>
                    <a:gs pos="6666">
                      <a:srgbClr val="EEF4FB"/>
                    </a:gs>
                    <a:gs pos="49000">
                      <a:srgbClr val="C8DAF1"/>
                    </a:gs>
                    <a:gs pos="100000">
                      <a:schemeClr val="bg2">
                        <a:lumMod val="35000"/>
                        <a:lumOff val="65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Matura MT Script Capitals" panose="03020802060602070202" pitchFamily="66" charset="0"/>
              </a:rPr>
              <a:t>!, El Señor Viene.</a:t>
            </a:r>
            <a:endParaRPr lang="es-ES" dirty="0">
              <a:gradFill>
                <a:gsLst>
                  <a:gs pos="6666">
                    <a:srgbClr val="EEF4FB"/>
                  </a:gs>
                  <a:gs pos="49000">
                    <a:srgbClr val="C8DAF1"/>
                  </a:gs>
                  <a:gs pos="100000">
                    <a:schemeClr val="bg2">
                      <a:lumMod val="35000"/>
                      <a:lumOff val="65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3" b="19545"/>
          <a:stretch/>
        </p:blipFill>
        <p:spPr bwMode="auto">
          <a:xfrm>
            <a:off x="3203848" y="4631006"/>
            <a:ext cx="2664296" cy="50011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27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AVIDAD 2017 [Autoguardado]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8" y="848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403648" y="1203598"/>
            <a:ext cx="6336704" cy="323165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TRADUCCIÓN DE LA MELODÍA</a:t>
            </a:r>
          </a:p>
          <a:p>
            <a:pPr algn="ctr"/>
            <a:endParaRPr lang="es-ES" sz="1400" dirty="0" smtClean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CANTAN ÁNGELES DEL CIELO ANTE EL MUNDO A UNA VOZ</a:t>
            </a: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NOS PROCLAMAN EN SU VUELO QUE NACIÓ EL HIJO DE DIOS</a:t>
            </a: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¡GLORIA!.... </a:t>
            </a:r>
            <a:r>
              <a:rPr lang="es-ES" sz="1400" dirty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¡</a:t>
            </a:r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GLORIA A DIOS EN </a:t>
            </a:r>
            <a:r>
              <a:rPr lang="es-ES" sz="1400" dirty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LO </a:t>
            </a:r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ALTO!  </a:t>
            </a:r>
            <a:r>
              <a:rPr lang="es-ES" sz="1400" dirty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¡GLORIA!.... </a:t>
            </a:r>
            <a:endParaRPr lang="es-ES" sz="1400" dirty="0" smtClean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GENTE HUMILDE LE AGUARDABA CON ANHELO Y CON TEMOR Y LA ESTRELLA INDICABA DÓNDE DORMÍA EL SEÑOR</a:t>
            </a: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AUNQUE HAY UN NIÑO TIERNO, EL UN TRONO HEREDARÁ</a:t>
            </a:r>
          </a:p>
          <a:p>
            <a:pPr algn="ctr"/>
            <a:r>
              <a:rPr lang="es-ES" sz="14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ANTE SU AMOR ETERNO TODO SER SE POSTRARÁ</a:t>
            </a:r>
          </a:p>
          <a:p>
            <a:pPr algn="ctr"/>
            <a:r>
              <a:rPr lang="es-ES" sz="1400" dirty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¡GLORIA!.... ¡GLORIA A DIOS EN LO ALTO!  ¡GLORIA!.... </a:t>
            </a:r>
            <a:endParaRPr lang="es-ES" sz="1400" dirty="0" smtClean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endParaRPr lang="es-ES" sz="1400" dirty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s-ES" sz="2000" dirty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 CHRISTY" panose="02000000000000000000" pitchFamily="2" charset="0"/>
                <a:cs typeface="Aharoni" panose="02010803020104030203" pitchFamily="2" charset="-79"/>
              </a:rPr>
              <a:t>¡</a:t>
            </a:r>
            <a:r>
              <a:rPr lang="es-ES" sz="2000" dirty="0" smtClean="0">
                <a:gradFill>
                  <a:gsLst>
                    <a:gs pos="12083">
                      <a:schemeClr val="bg2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88000">
                      <a:schemeClr val="bg2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  <a:effectLst>
                  <a:outerShdw blurRad="50800" dist="50800" dir="1200000" algn="ctr" rotWithShape="0">
                    <a:srgbClr val="002060"/>
                  </a:outerShdw>
                </a:effectLst>
                <a:latin typeface="AR CHRISTY" panose="02000000000000000000" pitchFamily="2" charset="0"/>
                <a:cs typeface="Aharoni" panose="02010803020104030203" pitchFamily="2" charset="-79"/>
              </a:rPr>
              <a:t>DIOS OS BENDIGA!</a:t>
            </a:r>
            <a:endParaRPr lang="es-ES" sz="2000" dirty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 CHRISTY" panose="02000000000000000000" pitchFamily="2" charset="0"/>
              <a:cs typeface="Aharoni" panose="02010803020104030203" pitchFamily="2" charset="-79"/>
            </a:endParaRPr>
          </a:p>
          <a:p>
            <a:pPr algn="ctr"/>
            <a:endParaRPr lang="es-ES" sz="1400" dirty="0" smtClean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endParaRPr lang="es-ES" sz="1600" dirty="0">
              <a:gradFill>
                <a:gsLst>
                  <a:gs pos="12083">
                    <a:schemeClr val="bg2">
                      <a:lumMod val="0"/>
                      <a:lumOff val="10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88000">
                    <a:schemeClr val="bg2">
                      <a:lumMod val="40000"/>
                      <a:lumOff val="60000"/>
                    </a:schemeClr>
                  </a:gs>
                </a:gsLst>
                <a:lin ang="5400000" scaled="1"/>
              </a:gradFill>
              <a:effectLst>
                <a:outerShdw blurRad="50800" dist="50800" dir="1200000" algn="ctr" rotWithShape="0">
                  <a:srgbClr val="002060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46" t="17071" r="41925" b="36533"/>
          <a:stretch/>
        </p:blipFill>
        <p:spPr bwMode="auto">
          <a:xfrm>
            <a:off x="3995936" y="4572610"/>
            <a:ext cx="1353801" cy="557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173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2212</TotalTime>
  <Words>962</Words>
  <Application>Microsoft Office PowerPoint</Application>
  <PresentationFormat>Presentación en pantalla (16:9)</PresentationFormat>
  <Paragraphs>76</Paragraphs>
  <Slides>23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14</cp:revision>
  <dcterms:created xsi:type="dcterms:W3CDTF">2017-12-12T22:10:53Z</dcterms:created>
  <dcterms:modified xsi:type="dcterms:W3CDTF">2017-12-22T01:27:04Z</dcterms:modified>
</cp:coreProperties>
</file>