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72" r:id="rId3"/>
    <p:sldId id="281" r:id="rId4"/>
    <p:sldId id="259" r:id="rId5"/>
    <p:sldId id="273" r:id="rId6"/>
    <p:sldId id="257" r:id="rId7"/>
    <p:sldId id="260" r:id="rId8"/>
    <p:sldId id="258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4" r:id="rId21"/>
    <p:sldId id="275" r:id="rId22"/>
    <p:sldId id="276" r:id="rId23"/>
    <p:sldId id="277" r:id="rId24"/>
    <p:sldId id="278" r:id="rId25"/>
    <p:sldId id="279" r:id="rId26"/>
    <p:sldId id="282" r:id="rId27"/>
    <p:sldId id="280" r:id="rId28"/>
    <p:sldId id="283" r:id="rId29"/>
    <p:sldId id="284" r:id="rId30"/>
    <p:sldId id="285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3" r:id="rId47"/>
    <p:sldId id="304" r:id="rId48"/>
    <p:sldId id="302" r:id="rId49"/>
    <p:sldId id="305" r:id="rId50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Ky0FI3KVNEVjNXA+XPqSw" hashData="UbxmvvDOw2yLucGtPkFV1Ms0Um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02" y="-3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57512-06BC-4800-A0F2-3BA3C08FE906}" type="datetimeFigureOut">
              <a:rPr lang="es-ES" smtClean="0"/>
              <a:pPr/>
              <a:t>09/12/2015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AFC61-5D60-41C5-8D46-5D3F1090EF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57512-06BC-4800-A0F2-3BA3C08FE906}" type="datetimeFigureOut">
              <a:rPr lang="es-ES" smtClean="0"/>
              <a:pPr/>
              <a:t>09/12/2015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AFC61-5D60-41C5-8D46-5D3F1090EF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57512-06BC-4800-A0F2-3BA3C08FE906}" type="datetimeFigureOut">
              <a:rPr lang="es-ES" smtClean="0"/>
              <a:pPr/>
              <a:t>09/12/2015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AFC61-5D60-41C5-8D46-5D3F1090EF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57512-06BC-4800-A0F2-3BA3C08FE906}" type="datetimeFigureOut">
              <a:rPr lang="es-ES" smtClean="0"/>
              <a:pPr/>
              <a:t>09/12/2015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AFC61-5D60-41C5-8D46-5D3F1090EF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57512-06BC-4800-A0F2-3BA3C08FE906}" type="datetimeFigureOut">
              <a:rPr lang="es-ES" smtClean="0"/>
              <a:pPr/>
              <a:t>09/12/2015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AFC61-5D60-41C5-8D46-5D3F1090EF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57512-06BC-4800-A0F2-3BA3C08FE906}" type="datetimeFigureOut">
              <a:rPr lang="es-ES" smtClean="0"/>
              <a:pPr/>
              <a:t>09/12/2015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AFC61-5D60-41C5-8D46-5D3F1090EF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57512-06BC-4800-A0F2-3BA3C08FE906}" type="datetimeFigureOut">
              <a:rPr lang="es-ES" smtClean="0"/>
              <a:pPr/>
              <a:t>09/12/2015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AFC61-5D60-41C5-8D46-5D3F1090EF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57512-06BC-4800-A0F2-3BA3C08FE906}" type="datetimeFigureOut">
              <a:rPr lang="es-ES" smtClean="0"/>
              <a:pPr/>
              <a:t>09/12/2015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AFC61-5D60-41C5-8D46-5D3F1090EF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57512-06BC-4800-A0F2-3BA3C08FE906}" type="datetimeFigureOut">
              <a:rPr lang="es-ES" smtClean="0"/>
              <a:pPr/>
              <a:t>09/12/2015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AFC61-5D60-41C5-8D46-5D3F1090EF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57512-06BC-4800-A0F2-3BA3C08FE906}" type="datetimeFigureOut">
              <a:rPr lang="es-ES" smtClean="0"/>
              <a:pPr/>
              <a:t>09/12/2015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AFC61-5D60-41C5-8D46-5D3F1090EF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57512-06BC-4800-A0F2-3BA3C08FE906}" type="datetimeFigureOut">
              <a:rPr lang="es-ES" smtClean="0"/>
              <a:pPr/>
              <a:t>09/12/2015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AFC61-5D60-41C5-8D46-5D3F1090EF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557512-06BC-4800-A0F2-3BA3C08FE906}" type="datetimeFigureOut">
              <a:rPr lang="es-ES" smtClean="0"/>
              <a:pPr/>
              <a:t>09/12/2015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2AFC61-5D60-41C5-8D46-5D3F1090EF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17" Type="http://schemas.openxmlformats.org/officeDocument/2006/relationships/image" Target="../media/image15.gif"/><Relationship Id="rId2" Type="http://schemas.openxmlformats.org/officeDocument/2006/relationships/audio" Target="../media/audio1.wav"/><Relationship Id="rId16" Type="http://schemas.openxmlformats.org/officeDocument/2006/relationships/image" Target="../media/image1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gif"/><Relationship Id="rId4" Type="http://schemas.openxmlformats.org/officeDocument/2006/relationships/image" Target="../media/image26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2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gif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gif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gif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gif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gif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gif"/><Relationship Id="rId2" Type="http://schemas.openxmlformats.org/officeDocument/2006/relationships/image" Target="../media/image87.gi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gif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gif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gif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gif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gif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gif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5.png"/><Relationship Id="rId4" Type="http://schemas.openxmlformats.org/officeDocument/2006/relationships/image" Target="../media/image104.gif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png"/><Relationship Id="rId13" Type="http://schemas.openxmlformats.org/officeDocument/2006/relationships/image" Target="../media/image111.png"/><Relationship Id="rId18" Type="http://schemas.openxmlformats.org/officeDocument/2006/relationships/image" Target="../media/image11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1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07.png"/><Relationship Id="rId11" Type="http://schemas.openxmlformats.org/officeDocument/2006/relationships/image" Target="../media/image11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1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06.png"/><Relationship Id="rId9" Type="http://schemas.openxmlformats.org/officeDocument/2006/relationships/image" Target="../media/image10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183_anypicsru-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1202" name="Picture 2" descr="Imagen animada de Letras y Numeros   Campanas de Navidad Letras de Campanas de Navidad 20"/>
          <p:cNvPicPr>
            <a:picLocks noChangeAspect="1" noChangeArrowheads="1" noCrop="1"/>
          </p:cNvPicPr>
          <p:nvPr/>
        </p:nvPicPr>
        <p:blipFill>
          <a:blip r:embed="rId4">
            <a:lum contrast="30000"/>
          </a:blip>
          <a:srcRect/>
          <a:stretch>
            <a:fillRect/>
          </a:stretch>
        </p:blipFill>
        <p:spPr bwMode="auto">
          <a:xfrm>
            <a:off x="0" y="214296"/>
            <a:ext cx="710052" cy="714380"/>
          </a:xfrm>
          <a:prstGeom prst="rect">
            <a:avLst/>
          </a:prstGeom>
          <a:noFill/>
        </p:spPr>
      </p:pic>
      <p:pic>
        <p:nvPicPr>
          <p:cNvPr id="51204" name="Picture 4" descr="Imagen animada de Letras y Numeros   Campanas de Navidad Letras de Campanas de Navidad 01"/>
          <p:cNvPicPr>
            <a:picLocks noChangeAspect="1" noChangeArrowheads="1" noCrop="1"/>
          </p:cNvPicPr>
          <p:nvPr/>
        </p:nvPicPr>
        <p:blipFill>
          <a:blip r:embed="rId5">
            <a:lum contrast="30000"/>
          </a:blip>
          <a:srcRect/>
          <a:stretch>
            <a:fillRect/>
          </a:stretch>
        </p:blipFill>
        <p:spPr bwMode="auto">
          <a:xfrm>
            <a:off x="500034" y="214296"/>
            <a:ext cx="710081" cy="714380"/>
          </a:xfrm>
          <a:prstGeom prst="rect">
            <a:avLst/>
          </a:prstGeom>
          <a:noFill/>
        </p:spPr>
      </p:pic>
      <p:pic>
        <p:nvPicPr>
          <p:cNvPr id="51206" name="Picture 6" descr="Imagen animada de Letras y Numeros   Campanas de Navidad Letras de Campanas de Navidad 11"/>
          <p:cNvPicPr>
            <a:picLocks noChangeAspect="1" noChangeArrowheads="1" noCrop="1"/>
          </p:cNvPicPr>
          <p:nvPr/>
        </p:nvPicPr>
        <p:blipFill>
          <a:blip r:embed="rId6">
            <a:lum contrast="30000"/>
          </a:blip>
          <a:srcRect/>
          <a:stretch>
            <a:fillRect/>
          </a:stretch>
        </p:blipFill>
        <p:spPr bwMode="auto">
          <a:xfrm>
            <a:off x="1000100" y="214296"/>
            <a:ext cx="645528" cy="714380"/>
          </a:xfrm>
          <a:prstGeom prst="rect">
            <a:avLst/>
          </a:prstGeom>
          <a:noFill/>
        </p:spPr>
      </p:pic>
      <p:pic>
        <p:nvPicPr>
          <p:cNvPr id="51208" name="Picture 8" descr="Imagen animada de Letras y Numeros   Campanas de Navidad Letras de Campanas de Navidad 26"/>
          <p:cNvPicPr>
            <a:picLocks noChangeAspect="1" noChangeArrowheads="1" noCrop="1"/>
          </p:cNvPicPr>
          <p:nvPr/>
        </p:nvPicPr>
        <p:blipFill>
          <a:blip r:embed="rId7">
            <a:lum contrast="30000"/>
          </a:blip>
          <a:srcRect/>
          <a:stretch>
            <a:fillRect/>
          </a:stretch>
        </p:blipFill>
        <p:spPr bwMode="auto">
          <a:xfrm>
            <a:off x="1500166" y="214296"/>
            <a:ext cx="645528" cy="714380"/>
          </a:xfrm>
          <a:prstGeom prst="rect">
            <a:avLst/>
          </a:prstGeom>
          <a:noFill/>
        </p:spPr>
      </p:pic>
      <p:pic>
        <p:nvPicPr>
          <p:cNvPr id="51210" name="Picture 10" descr="Imagen animada de Letras y Numeros   Campanas de Navidad Letras de Campanas de Navidad 13"/>
          <p:cNvPicPr>
            <a:picLocks noChangeAspect="1" noChangeArrowheads="1" noCrop="1"/>
          </p:cNvPicPr>
          <p:nvPr/>
        </p:nvPicPr>
        <p:blipFill>
          <a:blip r:embed="rId8">
            <a:lum contrast="30000"/>
          </a:blip>
          <a:srcRect/>
          <a:stretch>
            <a:fillRect/>
          </a:stretch>
        </p:blipFill>
        <p:spPr bwMode="auto">
          <a:xfrm>
            <a:off x="1928794" y="214296"/>
            <a:ext cx="645528" cy="714380"/>
          </a:xfrm>
          <a:prstGeom prst="rect">
            <a:avLst/>
          </a:prstGeom>
          <a:noFill/>
        </p:spPr>
      </p:pic>
      <p:pic>
        <p:nvPicPr>
          <p:cNvPr id="8" name="Picture 4" descr="Imagen animada de Letras y Numeros   Campanas de Navidad Letras de Campanas de Navidad 01"/>
          <p:cNvPicPr>
            <a:picLocks noChangeAspect="1" noChangeArrowheads="1" noCrop="1"/>
          </p:cNvPicPr>
          <p:nvPr/>
        </p:nvPicPr>
        <p:blipFill>
          <a:blip r:embed="rId5">
            <a:lum contrast="30000"/>
          </a:blip>
          <a:srcRect/>
          <a:stretch>
            <a:fillRect/>
          </a:stretch>
        </p:blipFill>
        <p:spPr bwMode="auto">
          <a:xfrm>
            <a:off x="2357422" y="214296"/>
            <a:ext cx="714380" cy="718705"/>
          </a:xfrm>
          <a:prstGeom prst="rect">
            <a:avLst/>
          </a:prstGeom>
          <a:noFill/>
        </p:spPr>
      </p:pic>
      <p:pic>
        <p:nvPicPr>
          <p:cNvPr id="9" name="Picture 6" descr="Imagen animada de Letras y Numeros   Campanas de Navidad Letras de Campanas de Navidad 11"/>
          <p:cNvPicPr>
            <a:picLocks noChangeAspect="1" noChangeArrowheads="1" noCrop="1"/>
          </p:cNvPicPr>
          <p:nvPr/>
        </p:nvPicPr>
        <p:blipFill>
          <a:blip r:embed="rId6">
            <a:lum contrast="30000"/>
          </a:blip>
          <a:srcRect/>
          <a:stretch>
            <a:fillRect/>
          </a:stretch>
        </p:blipFill>
        <p:spPr bwMode="auto">
          <a:xfrm>
            <a:off x="2857488" y="214296"/>
            <a:ext cx="645528" cy="714380"/>
          </a:xfrm>
          <a:prstGeom prst="rect">
            <a:avLst/>
          </a:prstGeom>
          <a:noFill/>
        </p:spPr>
      </p:pic>
      <p:pic>
        <p:nvPicPr>
          <p:cNvPr id="17" name="Picture 12" descr="Imagen animada de Letras y Numeros   Campanas de Navidad Letras de Campanas de Navidad 21"/>
          <p:cNvPicPr>
            <a:picLocks noChangeAspect="1" noChangeArrowheads="1" noCrop="1"/>
          </p:cNvPicPr>
          <p:nvPr/>
        </p:nvPicPr>
        <p:blipFill>
          <a:blip r:embed="rId9">
            <a:lum contrast="30000"/>
          </a:blip>
          <a:srcRect/>
          <a:stretch>
            <a:fillRect/>
          </a:stretch>
        </p:blipFill>
        <p:spPr bwMode="auto">
          <a:xfrm>
            <a:off x="1000100" y="1000114"/>
            <a:ext cx="642942" cy="646835"/>
          </a:xfrm>
          <a:prstGeom prst="rect">
            <a:avLst/>
          </a:prstGeom>
          <a:noFill/>
        </p:spPr>
      </p:pic>
      <p:pic>
        <p:nvPicPr>
          <p:cNvPr id="19" name="Picture 20" descr="Imagen animada de Letras y Numeros   Campanas de Navidad Letras de Campanas de Navidad 22"/>
          <p:cNvPicPr>
            <a:picLocks noChangeAspect="1" noChangeArrowheads="1" noCrop="1"/>
          </p:cNvPicPr>
          <p:nvPr/>
        </p:nvPicPr>
        <p:blipFill>
          <a:blip r:embed="rId10">
            <a:lum contrast="30000"/>
          </a:blip>
          <a:srcRect/>
          <a:stretch>
            <a:fillRect/>
          </a:stretch>
        </p:blipFill>
        <p:spPr bwMode="auto">
          <a:xfrm>
            <a:off x="1500166" y="1000114"/>
            <a:ext cx="697170" cy="642942"/>
          </a:xfrm>
          <a:prstGeom prst="rect">
            <a:avLst/>
          </a:prstGeom>
          <a:noFill/>
        </p:spPr>
      </p:pic>
      <p:pic>
        <p:nvPicPr>
          <p:cNvPr id="51224" name="Picture 24" descr="Imagen animada de Letras y Numeros   Campanas de Navidad Letras de Campanas de Navidad 06"/>
          <p:cNvPicPr>
            <a:picLocks noChangeAspect="1" noChangeArrowheads="1" noCrop="1"/>
          </p:cNvPicPr>
          <p:nvPr/>
        </p:nvPicPr>
        <p:blipFill>
          <a:blip r:embed="rId11">
            <a:lum contrast="30000"/>
          </a:blip>
          <a:srcRect/>
          <a:stretch>
            <a:fillRect/>
          </a:stretch>
        </p:blipFill>
        <p:spPr bwMode="auto">
          <a:xfrm>
            <a:off x="0" y="2928940"/>
            <a:ext cx="642910" cy="714380"/>
          </a:xfrm>
          <a:prstGeom prst="rect">
            <a:avLst/>
          </a:prstGeom>
          <a:noFill/>
        </p:spPr>
      </p:pic>
      <p:pic>
        <p:nvPicPr>
          <p:cNvPr id="21" name="Picture 4" descr="Imagen animada de Letras y Numeros   Campanas de Navidad Letras de Campanas de Navidad 01"/>
          <p:cNvPicPr>
            <a:picLocks noChangeAspect="1" noChangeArrowheads="1" noCrop="1"/>
          </p:cNvPicPr>
          <p:nvPr/>
        </p:nvPicPr>
        <p:blipFill>
          <a:blip r:embed="rId5">
            <a:lum contrast="30000"/>
          </a:blip>
          <a:srcRect/>
          <a:stretch>
            <a:fillRect/>
          </a:stretch>
        </p:blipFill>
        <p:spPr bwMode="auto">
          <a:xfrm>
            <a:off x="428596" y="2928940"/>
            <a:ext cx="710081" cy="714380"/>
          </a:xfrm>
          <a:prstGeom prst="rect">
            <a:avLst/>
          </a:prstGeom>
          <a:noFill/>
        </p:spPr>
      </p:pic>
      <p:pic>
        <p:nvPicPr>
          <p:cNvPr id="51226" name="Picture 26" descr="Imagen animada de Letras y Numeros   Campanas de Navidad Letras de Campanas de Navidad 15"/>
          <p:cNvPicPr>
            <a:picLocks noChangeAspect="1" noChangeArrowheads="1" noCrop="1"/>
          </p:cNvPicPr>
          <p:nvPr/>
        </p:nvPicPr>
        <p:blipFill>
          <a:blip r:embed="rId12">
            <a:lum contrast="30000"/>
          </a:blip>
          <a:srcRect/>
          <a:stretch>
            <a:fillRect/>
          </a:stretch>
        </p:blipFill>
        <p:spPr bwMode="auto">
          <a:xfrm>
            <a:off x="857224" y="3000378"/>
            <a:ext cx="642942" cy="642942"/>
          </a:xfrm>
          <a:prstGeom prst="rect">
            <a:avLst/>
          </a:prstGeom>
          <a:noFill/>
        </p:spPr>
      </p:pic>
      <p:pic>
        <p:nvPicPr>
          <p:cNvPr id="23" name="Picture 8" descr="Imagen animada de Letras y Numeros   Campanas de Navidad Letras de Campanas de Navidad 26"/>
          <p:cNvPicPr>
            <a:picLocks noChangeAspect="1" noChangeArrowheads="1" noCrop="1"/>
          </p:cNvPicPr>
          <p:nvPr/>
        </p:nvPicPr>
        <p:blipFill>
          <a:blip r:embed="rId7">
            <a:lum contrast="30000"/>
          </a:blip>
          <a:srcRect/>
          <a:stretch>
            <a:fillRect/>
          </a:stretch>
        </p:blipFill>
        <p:spPr bwMode="auto">
          <a:xfrm>
            <a:off x="1285852" y="3000378"/>
            <a:ext cx="580975" cy="642942"/>
          </a:xfrm>
          <a:prstGeom prst="rect">
            <a:avLst/>
          </a:prstGeom>
          <a:noFill/>
        </p:spPr>
      </p:pic>
      <p:pic>
        <p:nvPicPr>
          <p:cNvPr id="24" name="Picture 12" descr="Imagen animada de Letras y Numeros   Campanas de Navidad Letras de Campanas de Navidad 21"/>
          <p:cNvPicPr>
            <a:picLocks noChangeAspect="1" noChangeArrowheads="1" noCrop="1"/>
          </p:cNvPicPr>
          <p:nvPr/>
        </p:nvPicPr>
        <p:blipFill>
          <a:blip r:embed="rId9">
            <a:lum contrast="30000"/>
          </a:blip>
          <a:srcRect/>
          <a:stretch>
            <a:fillRect/>
          </a:stretch>
        </p:blipFill>
        <p:spPr bwMode="auto">
          <a:xfrm>
            <a:off x="1643042" y="3000378"/>
            <a:ext cx="639073" cy="642942"/>
          </a:xfrm>
          <a:prstGeom prst="rect">
            <a:avLst/>
          </a:prstGeom>
          <a:noFill/>
        </p:spPr>
      </p:pic>
      <p:pic>
        <p:nvPicPr>
          <p:cNvPr id="25" name="Picture 4" descr="Imagen animada de Letras y Numeros   Campanas de Navidad Letras de Campanas de Navidad 01"/>
          <p:cNvPicPr>
            <a:picLocks noChangeAspect="1" noChangeArrowheads="1" noCrop="1"/>
          </p:cNvPicPr>
          <p:nvPr/>
        </p:nvPicPr>
        <p:blipFill>
          <a:blip r:embed="rId5">
            <a:lum contrast="30000"/>
          </a:blip>
          <a:srcRect/>
          <a:stretch>
            <a:fillRect/>
          </a:stretch>
        </p:blipFill>
        <p:spPr bwMode="auto">
          <a:xfrm>
            <a:off x="2071670" y="3000378"/>
            <a:ext cx="642942" cy="646835"/>
          </a:xfrm>
          <a:prstGeom prst="rect">
            <a:avLst/>
          </a:prstGeom>
          <a:noFill/>
        </p:spPr>
      </p:pic>
      <p:pic>
        <p:nvPicPr>
          <p:cNvPr id="26" name="Picture 12" descr="Imagen animada de Letras y Numeros   Campanas de Navidad Letras de Campanas de Navidad 21"/>
          <p:cNvPicPr>
            <a:picLocks noChangeAspect="1" noChangeArrowheads="1" noCrop="1"/>
          </p:cNvPicPr>
          <p:nvPr/>
        </p:nvPicPr>
        <p:blipFill>
          <a:blip r:embed="rId9">
            <a:lum contrast="30000"/>
          </a:blip>
          <a:srcRect/>
          <a:stretch>
            <a:fillRect/>
          </a:stretch>
        </p:blipFill>
        <p:spPr bwMode="auto">
          <a:xfrm>
            <a:off x="2428860" y="3000378"/>
            <a:ext cx="571504" cy="646835"/>
          </a:xfrm>
          <a:prstGeom prst="rect">
            <a:avLst/>
          </a:prstGeom>
          <a:noFill/>
        </p:spPr>
      </p:pic>
      <p:pic>
        <p:nvPicPr>
          <p:cNvPr id="27" name="26 Imagen" descr="sport.gif"/>
          <p:cNvPicPr>
            <a:picLocks noChangeAspect="1"/>
          </p:cNvPicPr>
          <p:nvPr/>
        </p:nvPicPr>
        <p:blipFill>
          <a:blip r:embed="rId13">
            <a:lum contrast="20000"/>
          </a:blip>
          <a:stretch>
            <a:fillRect/>
          </a:stretch>
        </p:blipFill>
        <p:spPr>
          <a:xfrm>
            <a:off x="7715240" y="3286130"/>
            <a:ext cx="1428760" cy="1644735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28" name="27 Imagen" descr="sport.gif"/>
          <p:cNvPicPr>
            <a:picLocks noChangeAspect="1"/>
          </p:cNvPicPr>
          <p:nvPr/>
        </p:nvPicPr>
        <p:blipFill>
          <a:blip r:embed="rId13">
            <a:lum contrast="20000"/>
          </a:blip>
          <a:stretch>
            <a:fillRect/>
          </a:stretch>
        </p:blipFill>
        <p:spPr>
          <a:xfrm>
            <a:off x="6000760" y="3286130"/>
            <a:ext cx="1428760" cy="1644735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49154" name="Picture 2" descr="Imagen animada de Letras y Numeros   Campanas de Navidad   Letras de Campanas de Navidad 02"/>
          <p:cNvPicPr>
            <a:picLocks noChangeAspect="1" noChangeArrowheads="1" noCrop="1"/>
          </p:cNvPicPr>
          <p:nvPr/>
        </p:nvPicPr>
        <p:blipFill>
          <a:blip r:embed="rId14">
            <a:lum contrast="30000"/>
          </a:blip>
          <a:srcRect/>
          <a:stretch>
            <a:fillRect/>
          </a:stretch>
        </p:blipFill>
        <p:spPr bwMode="auto">
          <a:xfrm>
            <a:off x="0" y="1714494"/>
            <a:ext cx="642910" cy="642911"/>
          </a:xfrm>
          <a:prstGeom prst="rect">
            <a:avLst/>
          </a:prstGeom>
          <a:noFill/>
        </p:spPr>
      </p:pic>
      <p:pic>
        <p:nvPicPr>
          <p:cNvPr id="30" name="Picture 20" descr="Imagen animada de Letras y Numeros   Campanas de Navidad Letras de Campanas de Navidad 22"/>
          <p:cNvPicPr>
            <a:picLocks noChangeAspect="1" noChangeArrowheads="1" noCrop="1"/>
          </p:cNvPicPr>
          <p:nvPr/>
        </p:nvPicPr>
        <p:blipFill>
          <a:blip r:embed="rId10">
            <a:lum contrast="30000"/>
          </a:blip>
          <a:srcRect/>
          <a:stretch>
            <a:fillRect/>
          </a:stretch>
        </p:blipFill>
        <p:spPr bwMode="auto">
          <a:xfrm>
            <a:off x="428596" y="1714494"/>
            <a:ext cx="697170" cy="642942"/>
          </a:xfrm>
          <a:prstGeom prst="rect">
            <a:avLst/>
          </a:prstGeom>
          <a:noFill/>
        </p:spPr>
      </p:pic>
      <p:pic>
        <p:nvPicPr>
          <p:cNvPr id="31" name="Picture 24" descr="Imagen animada de Letras y Numeros   Campanas de Navidad Letras de Campanas de Navidad 06"/>
          <p:cNvPicPr>
            <a:picLocks noChangeAspect="1" noChangeArrowheads="1" noCrop="1"/>
          </p:cNvPicPr>
          <p:nvPr/>
        </p:nvPicPr>
        <p:blipFill>
          <a:blip r:embed="rId11">
            <a:lum contrast="30000"/>
          </a:blip>
          <a:srcRect/>
          <a:stretch>
            <a:fillRect/>
          </a:stretch>
        </p:blipFill>
        <p:spPr bwMode="auto">
          <a:xfrm>
            <a:off x="857224" y="1643056"/>
            <a:ext cx="642910" cy="714380"/>
          </a:xfrm>
          <a:prstGeom prst="rect">
            <a:avLst/>
          </a:prstGeom>
          <a:noFill/>
        </p:spPr>
      </p:pic>
      <p:pic>
        <p:nvPicPr>
          <p:cNvPr id="49156" name="Picture 4" descr="Imagen animada de Letras y Numeros   Campanas de Navidad Letras de Campanas de Navidad 24"/>
          <p:cNvPicPr>
            <a:picLocks noChangeAspect="1" noChangeArrowheads="1" noCrop="1"/>
          </p:cNvPicPr>
          <p:nvPr/>
        </p:nvPicPr>
        <p:blipFill>
          <a:blip r:embed="rId15">
            <a:lum contrast="30000"/>
          </a:blip>
          <a:srcRect/>
          <a:stretch>
            <a:fillRect/>
          </a:stretch>
        </p:blipFill>
        <p:spPr bwMode="auto">
          <a:xfrm>
            <a:off x="1285852" y="1643056"/>
            <a:ext cx="642942" cy="719138"/>
          </a:xfrm>
          <a:prstGeom prst="rect">
            <a:avLst/>
          </a:prstGeom>
          <a:noFill/>
        </p:spPr>
      </p:pic>
      <p:pic>
        <p:nvPicPr>
          <p:cNvPr id="32" name="Picture 8" descr="Imagen animada de Letras y Numeros   Campanas de Navidad Letras de Campanas de Navidad 26"/>
          <p:cNvPicPr>
            <a:picLocks noChangeAspect="1" noChangeArrowheads="1" noCrop="1"/>
          </p:cNvPicPr>
          <p:nvPr/>
        </p:nvPicPr>
        <p:blipFill>
          <a:blip r:embed="rId7">
            <a:lum contrast="30000"/>
          </a:blip>
          <a:srcRect/>
          <a:stretch>
            <a:fillRect/>
          </a:stretch>
        </p:blipFill>
        <p:spPr bwMode="auto">
          <a:xfrm>
            <a:off x="1714480" y="1643056"/>
            <a:ext cx="645528" cy="714380"/>
          </a:xfrm>
          <a:prstGeom prst="rect">
            <a:avLst/>
          </a:prstGeom>
          <a:noFill/>
        </p:spPr>
      </p:pic>
      <p:pic>
        <p:nvPicPr>
          <p:cNvPr id="49158" name="Picture 6" descr="Imagen animada de Letras y Numeros   Campanas de Navidad   Letras de Campanas de Navidad 12"/>
          <p:cNvPicPr>
            <a:picLocks noChangeAspect="1" noChangeArrowheads="1" noCrop="1"/>
          </p:cNvPicPr>
          <p:nvPr/>
        </p:nvPicPr>
        <p:blipFill>
          <a:blip r:embed="rId16">
            <a:lum contrast="30000"/>
          </a:blip>
          <a:srcRect/>
          <a:stretch>
            <a:fillRect/>
          </a:stretch>
        </p:blipFill>
        <p:spPr bwMode="auto">
          <a:xfrm>
            <a:off x="2143108" y="1643057"/>
            <a:ext cx="571504" cy="698506"/>
          </a:xfrm>
          <a:prstGeom prst="rect">
            <a:avLst/>
          </a:prstGeom>
          <a:noFill/>
        </p:spPr>
      </p:pic>
      <p:pic>
        <p:nvPicPr>
          <p:cNvPr id="49162" name="Picture 10" descr="Imagen animada de Letras y Numeros   Campanas de Navidad   Letras de Campanas de Navidad 10"/>
          <p:cNvPicPr>
            <a:picLocks noChangeAspect="1" noChangeArrowheads="1" noCrop="1"/>
          </p:cNvPicPr>
          <p:nvPr/>
        </p:nvPicPr>
        <p:blipFill>
          <a:blip r:embed="rId17">
            <a:lum contrast="30000"/>
          </a:blip>
          <a:srcRect/>
          <a:stretch>
            <a:fillRect/>
          </a:stretch>
        </p:blipFill>
        <p:spPr bwMode="auto">
          <a:xfrm>
            <a:off x="2500298" y="1643056"/>
            <a:ext cx="714379" cy="714380"/>
          </a:xfrm>
          <a:prstGeom prst="rect">
            <a:avLst/>
          </a:prstGeom>
          <a:noFill/>
        </p:spPr>
      </p:pic>
      <p:pic>
        <p:nvPicPr>
          <p:cNvPr id="36" name="Picture 20" descr="Imagen animada de Letras y Numeros   Campanas de Navidad Letras de Campanas de Navidad 22"/>
          <p:cNvPicPr>
            <a:picLocks noChangeAspect="1" noChangeArrowheads="1" noCrop="1"/>
          </p:cNvPicPr>
          <p:nvPr/>
        </p:nvPicPr>
        <p:blipFill>
          <a:blip r:embed="rId10">
            <a:lum contrast="30000"/>
          </a:blip>
          <a:srcRect/>
          <a:stretch>
            <a:fillRect/>
          </a:stretch>
        </p:blipFill>
        <p:spPr bwMode="auto">
          <a:xfrm>
            <a:off x="2928926" y="1643056"/>
            <a:ext cx="697170" cy="714380"/>
          </a:xfrm>
          <a:prstGeom prst="rect">
            <a:avLst/>
          </a:prstGeom>
          <a:noFill/>
        </p:spPr>
      </p:pic>
      <p:pic>
        <p:nvPicPr>
          <p:cNvPr id="37" name="Picture 20" descr="Imagen animada de Letras y Numeros   Campanas de Navidad Letras de Campanas de Navidad 22"/>
          <p:cNvPicPr>
            <a:picLocks noChangeAspect="1" noChangeArrowheads="1" noCrop="1"/>
          </p:cNvPicPr>
          <p:nvPr/>
        </p:nvPicPr>
        <p:blipFill>
          <a:blip r:embed="rId10">
            <a:lum contrast="30000"/>
          </a:blip>
          <a:srcRect/>
          <a:stretch>
            <a:fillRect/>
          </a:stretch>
        </p:blipFill>
        <p:spPr bwMode="auto">
          <a:xfrm>
            <a:off x="1071538" y="2357436"/>
            <a:ext cx="697170" cy="642942"/>
          </a:xfrm>
          <a:prstGeom prst="rect">
            <a:avLst/>
          </a:prstGeom>
          <a:noFill/>
        </p:spPr>
      </p:pic>
      <p:pic>
        <p:nvPicPr>
          <p:cNvPr id="38" name="Picture 24" descr="Imagen animada de Letras y Numeros   Campanas de Navidad Letras de Campanas de Navidad 06"/>
          <p:cNvPicPr>
            <a:picLocks noChangeAspect="1" noChangeArrowheads="1" noCrop="1"/>
          </p:cNvPicPr>
          <p:nvPr/>
        </p:nvPicPr>
        <p:blipFill>
          <a:blip r:embed="rId11">
            <a:lum contrast="30000"/>
          </a:blip>
          <a:srcRect/>
          <a:stretch>
            <a:fillRect/>
          </a:stretch>
        </p:blipFill>
        <p:spPr bwMode="auto">
          <a:xfrm>
            <a:off x="1571604" y="2285998"/>
            <a:ext cx="642910" cy="714380"/>
          </a:xfrm>
          <a:prstGeom prst="rect">
            <a:avLst/>
          </a:prstGeom>
          <a:noFill/>
        </p:spPr>
      </p:pic>
      <p:sp>
        <p:nvSpPr>
          <p:cNvPr id="39" name="38 CuadroTexto"/>
          <p:cNvSpPr txBox="1"/>
          <p:nvPr/>
        </p:nvSpPr>
        <p:spPr>
          <a:xfrm>
            <a:off x="214282" y="4429138"/>
            <a:ext cx="24192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bg1"/>
                </a:solidFill>
                <a:latin typeface="Pristina" pitchFamily="66" charset="0"/>
              </a:rPr>
              <a:t>Esta es una creación de Raquel</a:t>
            </a:r>
            <a:endParaRPr lang="es-ES" b="1" dirty="0">
              <a:solidFill>
                <a:schemeClr val="bg1"/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spd="slow" advTm="23000">
    <p:sndAc>
      <p:stSnd loop="1">
        <p:snd r:embed="rId2" name="Jose Feliciano - Feliz Navida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1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1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51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51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49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49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0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3000"/>
                            </p:stCondLst>
                            <p:childTnLst>
                              <p:par>
                                <p:cTn id="9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9" dur="20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921d933bcbfc708941a9b4d77--suveniry-podarki-kruzheva-pryanichnyj-domi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20241"/>
            <a:ext cx="9144000" cy="5103019"/>
          </a:xfrm>
          <a:prstGeom prst="rect">
            <a:avLst/>
          </a:prstGeom>
          <a:noFill/>
          <a:ln>
            <a:noFill/>
          </a:ln>
        </p:spPr>
      </p:pic>
      <p:pic>
        <p:nvPicPr>
          <p:cNvPr id="48138" name="Picture 10" descr="Ver imagen origina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8" y="0"/>
            <a:ext cx="4286250" cy="4286250"/>
          </a:xfrm>
          <a:prstGeom prst="rect">
            <a:avLst/>
          </a:prstGeom>
          <a:noFill/>
        </p:spPr>
      </p:pic>
      <p:pic>
        <p:nvPicPr>
          <p:cNvPr id="48130" name="Picture 2" descr="http://www.reveries.fr/gifs/images/noel/1223222758_gifs_noel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3504" y="2597943"/>
            <a:ext cx="1857388" cy="254555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b118053851--suveniry-podarki-novogodnij-pryanichnyj-domik-n32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4" descr="http://www.gifmania.com/Gif-Animados-Navidad/Imagenes-Galletas-Navidad/galletas-navidad3-43478.gif"/>
          <p:cNvPicPr>
            <a:picLocks noChangeAspect="1" noChangeArrowheads="1" noCrop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2214546" y="1643056"/>
            <a:ext cx="1857388" cy="1693938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47106" name="Picture 2" descr="http://www.reveries.fr/gifs/images/noel/1223222731_gifs_noel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44" y="2552700"/>
            <a:ext cx="1905000" cy="25908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3139ay55xniajejc2xv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6082" name="Picture 2" descr="http://www.reveries.fr/gifs/images/noel/1223222728_gifs_noel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2214560"/>
            <a:ext cx="2571768" cy="271233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comb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fe3591111--podarki-k-prazdnikam-pryanichnyj-domik-n17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2z4a4nb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0590" y="3286130"/>
            <a:ext cx="2653410" cy="1857370"/>
          </a:xfrm>
          <a:prstGeom prst="rect">
            <a:avLst/>
          </a:prstGeom>
        </p:spPr>
      </p:pic>
      <p:pic>
        <p:nvPicPr>
          <p:cNvPr id="45058" name="Picture 2" descr="http://www.reveries.fr/gifs/images/noel/1223222841_gifs_noel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43670" y="159731"/>
            <a:ext cx="2143172" cy="3101960"/>
          </a:xfrm>
          <a:prstGeom prst="rect">
            <a:avLst/>
          </a:prstGeom>
          <a:noFill/>
        </p:spPr>
      </p:pic>
      <p:pic>
        <p:nvPicPr>
          <p:cNvPr id="5" name="4 Imagen" descr="sport.gif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1214446" y="3000378"/>
            <a:ext cx="1428760" cy="1644735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7" name="6 Imagen" descr="sport.gif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0" y="3286130"/>
            <a:ext cx="1428760" cy="1644735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d118080693--suveniry-podarki-pryanichnyj-domik-novogodnij-n77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http://chezmanima.c.h.pic.centerblog.net/3ufjanc7.gif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20000"/>
          </a:blip>
          <a:srcRect/>
          <a:stretch>
            <a:fillRect/>
          </a:stretch>
        </p:blipFill>
        <p:spPr bwMode="auto">
          <a:xfrm>
            <a:off x="3286116" y="1571618"/>
            <a:ext cx="1843781" cy="2857520"/>
          </a:xfrm>
          <a:prstGeom prst="rect">
            <a:avLst/>
          </a:prstGeom>
          <a:noFill/>
        </p:spPr>
      </p:pic>
      <p:pic>
        <p:nvPicPr>
          <p:cNvPr id="44034" name="Picture 2" descr="http://www.reveries.fr/gifs/images/noel/1223222725_gifs_noel.gif"/>
          <p:cNvPicPr>
            <a:picLocks noChangeAspect="1" noChangeArrowheads="1" noCrop="1"/>
          </p:cNvPicPr>
          <p:nvPr/>
        </p:nvPicPr>
        <p:blipFill>
          <a:blip r:embed="rId4">
            <a:lum bright="-10000" contrast="20000"/>
          </a:blip>
          <a:srcRect/>
          <a:stretch>
            <a:fillRect/>
          </a:stretch>
        </p:blipFill>
        <p:spPr bwMode="auto">
          <a:xfrm flipH="1">
            <a:off x="6000760" y="2184490"/>
            <a:ext cx="2928958" cy="295901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f1cae66e89926c4431b834d36mt--suveniry-podarki-pryanichnyj-domik-novogodnij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nimacion_feliz_navidad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6572264" y="214296"/>
            <a:ext cx="2393302" cy="1928808"/>
          </a:xfrm>
          <a:prstGeom prst="rect">
            <a:avLst/>
          </a:prstGeom>
        </p:spPr>
      </p:pic>
      <p:pic>
        <p:nvPicPr>
          <p:cNvPr id="4" name="3 Imagen" descr="sport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3286116" y="3071816"/>
            <a:ext cx="1428760" cy="1644735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e175e4d0ba4d55338f2035948b0f5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1986" name="Picture 2" descr="http://www.reveries.fr/gifs/images/noel/1223222812_gifs_noel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3357568"/>
            <a:ext cx="1285868" cy="150018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5e82212c599ac012232ceb16e8d64e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pic>
        <p:nvPicPr>
          <p:cNvPr id="6" name="5 Imagen" descr="sport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1214414" y="3143254"/>
            <a:ext cx="1428760" cy="1644735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7" name="6 Imagen" descr="sport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3143254"/>
            <a:ext cx="1428760" cy="1644735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d73591110--podarki-k-prazdnikam-pryanichnyj-domik-n17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http://www.ggelalmirez.com/wp-content/uploads/2013/12/navidad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714362"/>
            <a:ext cx="2357454" cy="2053824"/>
          </a:xfrm>
          <a:prstGeom prst="rect">
            <a:avLst/>
          </a:prstGeom>
          <a:noFill/>
          <a:effectLst>
            <a:softEdge rad="63500"/>
          </a:effectLst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9938" name="Picture 2" descr="http://i47.tinypic.com/257fy4z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29322" y="285734"/>
            <a:ext cx="3214678" cy="250030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_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914" name="Picture 2" descr="http://4.bp.blogspot.com/-d4nkWt7MeLw/UnqxbnAFumI/AAAAAAABQHE/rDq6gfGvk9A/s1600/Feliz+Navidad,+Gifs+Animados+39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283666"/>
            <a:ext cx="3081333" cy="185983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7bad5c1e8cc6b3ad73638b59fe719f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c8fb105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285852" y="0"/>
            <a:ext cx="2103197" cy="3929038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2_p101019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zjezc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1857370"/>
            <a:ext cx="2736194" cy="3429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3f712bbec52beda0c0c6cbc0a18437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h3c30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357166"/>
            <a:ext cx="4071966" cy="2285992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2c2ef25f0265f5a248afb56d0716bb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port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1214414" y="3071816"/>
            <a:ext cx="1428760" cy="1644735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4" name="3 Imagen" descr="sport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3071816"/>
            <a:ext cx="1428760" cy="1644735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40ff3aac7b021eed0454b50b2d0e6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papa_noel_06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214282" y="1571618"/>
            <a:ext cx="2274605" cy="328125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95x1797_602603_[www.ArtFile.ru]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8114185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72" y="0"/>
            <a:ext cx="1285852" cy="1762093"/>
          </a:xfrm>
          <a:prstGeom prst="rect">
            <a:avLst/>
          </a:prstGeom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756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80962495_o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571486"/>
            <a:ext cx="2357454" cy="1964177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82418dd820ca6682154f397bbca54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22" name="Picture 2" descr="http://i47.tinypic.com/eg4vg0.gif"/>
          <p:cNvPicPr>
            <a:picLocks noChangeAspect="1" noChangeArrowheads="1" noCrop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>
            <a:off x="5286380" y="214296"/>
            <a:ext cx="3429024" cy="266701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638970_4209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3r3lgm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214296"/>
            <a:ext cx="2928958" cy="2278078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837209ae5cd5c3505938c12edef3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NAVIDAD (244)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428610"/>
            <a:ext cx="3510253" cy="4910447"/>
          </a:xfrm>
          <a:prstGeom prst="rect">
            <a:avLst/>
          </a:prstGeom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7218053853--suveniry-podarki-novogodnij-pryanichnyj-domik-n32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novyj-god-23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809754"/>
            <a:ext cx="2387602" cy="3333746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00b769b5b6ea3e6573b2e15da03be9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NAVIDAD (247)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-571536" y="857238"/>
            <a:ext cx="3276399" cy="4738678"/>
          </a:xfrm>
          <a:prstGeom prst="rect">
            <a:avLst/>
          </a:prstGeom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10765cf9a7cf09126a27d2bdel--suveniry-podarki-bolshoj-pryanichnyj-domi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5g5jxv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6546" y="285734"/>
            <a:ext cx="2357454" cy="165469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7b5890aa7b091ff0d0d4391681126f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580" name="Picture 4" descr="http://www.lapaginademmm.com/mletf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928940"/>
            <a:ext cx="3286148" cy="174976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fa29623e8003ce27e6f3b9073h4--suveniry-podarki-bolshoj-pryanichnyj-domi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hi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7429520" y="1785932"/>
            <a:ext cx="1318777" cy="1709742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1f76364136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noviy-god-110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72" y="-142894"/>
            <a:ext cx="1643074" cy="145905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" name="3 Imagen" descr="2irqmf7.gif"/>
          <p:cNvPicPr>
            <a:picLocks noChangeAspect="1"/>
          </p:cNvPicPr>
          <p:nvPr/>
        </p:nvPicPr>
        <p:blipFill>
          <a:blip r:embed="rId4" cstate="print">
            <a:lum contrast="20000"/>
          </a:blip>
          <a:stretch>
            <a:fillRect/>
          </a:stretch>
        </p:blipFill>
        <p:spPr>
          <a:xfrm rot="19944018">
            <a:off x="-441384" y="-101531"/>
            <a:ext cx="2467269" cy="1784658"/>
          </a:xfrm>
          <a:prstGeom prst="rect">
            <a:avLst/>
          </a:prstGeom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5ab382eca7579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z4a4nb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-60308" y="642924"/>
            <a:ext cx="3917896" cy="2786058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9486aaf76cd2a3b98ef2fc1c79f11b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3r3lgm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-142908" y="142858"/>
            <a:ext cx="3929028" cy="3055911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bf383f0b96825e03b3fd28898xm--suveniry-podarki-novogodnij-terem-pryanichnyj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34" name="Picture 2" descr="http://i47.tinypic.com/2z4a4nb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285734"/>
            <a:ext cx="3857622" cy="300037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om-iz-pecheny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10" name="Picture 2" descr="http://4.bp.blogspot.com/-SqBG8fjf2KM/VIte_Ey7OAI/AAAAAAABdko/PdPAh2pEopI/s1600/d3677f_dqur2_trineos%2B0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2571750"/>
            <a:ext cx="3810000" cy="2381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3a7faf34c30f8b4855c930071am--podarki-k-prazdnikam-pryanichnyj-domi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88" name="Picture 4" descr="http://2.bp.blogspot.com/-TksLrV5MZDM/TuRB4Jw0T1I/AAAAAAAABJk/v5ym2ezB5LI/s1600/papa+noel+gif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8" y="1928808"/>
            <a:ext cx="2381250" cy="2857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cd0e03fa13a686cb142c0890f198ac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62" name="Picture 2" descr="http://s5.rimg.info/41da14edcd1b495d8b994940fc15b0b7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496" y="3143254"/>
            <a:ext cx="3649308" cy="176212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ingerBreadHouse_C0_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38" name="Picture 2" descr="http://www.gifmania.com/Gif-Animados-Navidad/Imagenes-Villancicos/Ninos-Cantando-Villancicos-7282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026843"/>
            <a:ext cx="2857488" cy="211665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ingerhau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14" name="Picture 2" descr="http://3.bp.blogspot.com/-wFxy8ymsukU/VH3UE7hZVNI/AAAAAAADLxQ/vg7euf7ZMbs/s1600/glimgs36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34"/>
            <a:ext cx="2500298" cy="32264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7a26hbgcjcw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port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1128554" y="3000378"/>
            <a:ext cx="1157367" cy="1930487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4" name="3 Imagen" descr="sport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-85860" y="3000378"/>
            <a:ext cx="1157367" cy="1930487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3616.gif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68" name="Picture 4" descr="http://www.gifsanimados.org/data/media/357/arbol-de-navidad-imagen-animada-033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23977"/>
            <a:ext cx="2682008" cy="361952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39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44" name="Picture 4" descr="http://www.canalgif.net/Gifs-animados/Celebraciones/Navidad/Imagen-animada-Navidad-282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512" y="1400175"/>
            <a:ext cx="2171700" cy="37433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755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9218" name="AutoShape 2" descr="http://www.gifmania.com/Gif-Animados-Navidad/Imagenes-Papa-Noel/Papa-Noel-Mama-Noel/Mama-Noela-Besa-Papa-Noel-85422.gif"/>
          <p:cNvSpPr>
            <a:spLocks noChangeAspect="1" noChangeArrowheads="1"/>
          </p:cNvSpPr>
          <p:nvPr/>
        </p:nvSpPr>
        <p:spPr bwMode="auto">
          <a:xfrm>
            <a:off x="155575" y="-1600200"/>
            <a:ext cx="3057525" cy="3333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9220" name="Picture 4" descr="http://www.gifmania.com/Gif-Animados-Navidad/Imagenes-Papa-Noel/Papa-Noel-Mama-Noel/Mama-Noela-Besa-Papa-Noel-8542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86475" y="642924"/>
            <a:ext cx="3057525" cy="33337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ew_year_hut_sweets_holidays_1600x1200_hd-wallpaper-183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port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2428828" y="3071816"/>
            <a:ext cx="1428760" cy="1644735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4" name="3 Imagen" descr="sport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1214414" y="3071816"/>
            <a:ext cx="1428760" cy="1644735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ovgodgde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170" name="Picture 2" descr="http://images.yodibujo.es/_uploads/_tiny_galerie/200811/santa1_7uh.gif"/>
          <p:cNvPicPr>
            <a:picLocks noChangeAspect="1" noChangeArrowheads="1" noCrop="1"/>
          </p:cNvPicPr>
          <p:nvPr/>
        </p:nvPicPr>
        <p:blipFill>
          <a:blip r:embed="rId3">
            <a:lum contrast="-20000"/>
          </a:blip>
          <a:srcRect/>
          <a:stretch>
            <a:fillRect/>
          </a:stretch>
        </p:blipFill>
        <p:spPr bwMode="auto">
          <a:xfrm>
            <a:off x="2285984" y="500048"/>
            <a:ext cx="1785950" cy="17859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ryanichnyj-domik-master-klass-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46" name="Picture 2" descr="http://2.bp.blogspot.com/_WvACVGW1iPE/TPSIupaRNCI/AAAAAAAABbw/0Nvg60VMxMk/s1600/gifs-animados-arbol-navidad-1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0"/>
            <a:ext cx="3429000" cy="3429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ryanichnyj-domik-master-klass-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port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5429224" y="3214692"/>
            <a:ext cx="1428760" cy="1644735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4" name="3 Imagen" descr="sport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4214810" y="3214692"/>
            <a:ext cx="1428760" cy="1644735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ryanichnyy_domik_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6" name="Picture 4" descr="http://4.bp.blogspot.com/-hQgYwc1AeoQ/UnqwwvZHrvI/AAAAAAABQDk/YMBshVvbbYM/s1600/Feliz+Navidad,+Gifs+Animados+6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2702184"/>
            <a:ext cx="2000264" cy="244131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3_1012200723215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2" name="Picture 4" descr="http://www.canalred.info/navidad/Chimeneas-de-Navidad/Chimeneas-de-Navidad-0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74" y="0"/>
            <a:ext cx="1857388" cy="158270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ryanichnyy_domi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3r3lgm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-214346" y="214296"/>
            <a:ext cx="3071834" cy="2389204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4098" name="Picture 2" descr="http://hoyimagenes.com/wp-content/uploads/2014/12/navidadanimada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14810" y="714362"/>
            <a:ext cx="2714644" cy="2314235"/>
          </a:xfrm>
          <a:prstGeom prst="rect">
            <a:avLst/>
          </a:prstGeom>
          <a:noFill/>
        </p:spPr>
      </p:pic>
      <p:pic>
        <p:nvPicPr>
          <p:cNvPr id="6" name="Picture 2" descr="Rendered Image"/>
          <p:cNvPicPr>
            <a:picLocks noChangeAspect="1" noChangeArrowheads="1"/>
          </p:cNvPicPr>
          <p:nvPr/>
        </p:nvPicPr>
        <p:blipFill>
          <a:blip r:embed="rId5">
            <a:lum bright="40000" contrast="40000"/>
          </a:blip>
          <a:srcRect/>
          <a:stretch>
            <a:fillRect/>
          </a:stretch>
        </p:blipFill>
        <p:spPr bwMode="auto">
          <a:xfrm rot="20024882">
            <a:off x="6600125" y="2576311"/>
            <a:ext cx="1920129" cy="121975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CASITAS DE JENGIBRE EN NAVIDAD 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-CASITAS DE JENGIBRE EN NAVIDAD -</Template>
  <TotalTime>0</TotalTime>
  <Words>35</Words>
  <Application>Microsoft Office PowerPoint</Application>
  <PresentationFormat>Presentación en pantalla (16:9)</PresentationFormat>
  <Paragraphs>4</Paragraphs>
  <Slides>48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0" baseType="lpstr">
      <vt:lpstr>-CASITAS DE JENGIBRE EN NAVIDAD 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2015-12-09T16:57:12Z</dcterms:created>
  <dcterms:modified xsi:type="dcterms:W3CDTF">2015-12-09T17:03:49Z</dcterms:modified>
</cp:coreProperties>
</file>