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8" r:id="rId3"/>
    <p:sldId id="256" r:id="rId4"/>
    <p:sldId id="271" r:id="rId5"/>
    <p:sldId id="257" r:id="rId6"/>
    <p:sldId id="278" r:id="rId7"/>
    <p:sldId id="277" r:id="rId8"/>
    <p:sldId id="276" r:id="rId9"/>
    <p:sldId id="275" r:id="rId10"/>
    <p:sldId id="274" r:id="rId11"/>
    <p:sldId id="273" r:id="rId12"/>
    <p:sldId id="270" r:id="rId13"/>
    <p:sldId id="269" r:id="rId14"/>
    <p:sldId id="267" r:id="rId15"/>
    <p:sldId id="266" r:id="rId16"/>
    <p:sldId id="265" r:id="rId17"/>
    <p:sldId id="264" r:id="rId18"/>
    <p:sldId id="263" r:id="rId19"/>
    <p:sldId id="259" r:id="rId20"/>
    <p:sldId id="262" r:id="rId21"/>
    <p:sldId id="261" r:id="rId22"/>
    <p:sldId id="260" r:id="rId23"/>
    <p:sldId id="272" r:id="rId24"/>
    <p:sldId id="279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M4Niu6RFVQ+7L+knny34g" hashData="zUWAC0dZvreC2bhPb1nszBZZsF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008" autoAdjust="0"/>
    <p:restoredTop sz="92362" autoAdjust="0"/>
  </p:normalViewPr>
  <p:slideViewPr>
    <p:cSldViewPr>
      <p:cViewPr>
        <p:scale>
          <a:sx n="40" d="100"/>
          <a:sy n="40" d="100"/>
        </p:scale>
        <p:origin x="-852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10/12/2015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10/12/2015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10/12/2015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10/12/2015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10/12/2015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10/12/2015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632F-0B2F-47A2-8E47-DA45E30362B7}" type="datetimeFigureOut">
              <a:rPr lang="es-ES" smtClean="0"/>
              <a:pPr/>
              <a:t>10/12/2015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A632F-0B2F-47A2-8E47-DA45E30362B7}" type="datetimeFigureOut">
              <a:rPr lang="es-ES" smtClean="0"/>
              <a:pPr/>
              <a:t>10/12/2015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C7CAE-E618-4B4A-85A6-E6BAA5D530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18" Type="http://schemas.openxmlformats.org/officeDocument/2006/relationships/image" Target="../media/image13.png"/><Relationship Id="rId3" Type="http://schemas.openxmlformats.org/officeDocument/2006/relationships/image" Target="../media/image7.png"/><Relationship Id="rId21" Type="http://schemas.openxmlformats.org/officeDocument/2006/relationships/image" Target="../media/image16.pn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12.png"/><Relationship Id="rId2" Type="http://schemas.openxmlformats.org/officeDocument/2006/relationships/image" Target="../media/image6.jpeg"/><Relationship Id="rId16" Type="http://schemas.openxmlformats.org/officeDocument/2006/relationships/image" Target="../media/image11.png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audio" Target="../media/audio7.wav"/><Relationship Id="rId24" Type="http://schemas.openxmlformats.org/officeDocument/2006/relationships/image" Target="../media/image19.gif"/><Relationship Id="rId5" Type="http://schemas.openxmlformats.org/officeDocument/2006/relationships/audio" Target="../media/audio2.wav"/><Relationship Id="rId15" Type="http://schemas.openxmlformats.org/officeDocument/2006/relationships/image" Target="../media/image10.png"/><Relationship Id="rId23" Type="http://schemas.openxmlformats.org/officeDocument/2006/relationships/image" Target="../media/image18.png"/><Relationship Id="rId10" Type="http://schemas.openxmlformats.org/officeDocument/2006/relationships/audio" Target="../media/audio6.wav"/><Relationship Id="rId19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audio" Target="../media/audio5.wav"/><Relationship Id="rId14" Type="http://schemas.openxmlformats.org/officeDocument/2006/relationships/audio" Target="../media/audio10.wav"/><Relationship Id="rId22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7" Type="http://schemas.openxmlformats.org/officeDocument/2006/relationships/image" Target="../media/image21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slide" Target="slide2.xml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slide" Target="slide2.xml"/><Relationship Id="rId4" Type="http://schemas.openxmlformats.org/officeDocument/2006/relationships/image" Target="../media/image4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slide" Target="slide2.xml"/><Relationship Id="rId4" Type="http://schemas.openxmlformats.org/officeDocument/2006/relationships/image" Target="../media/image5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1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85000"/>
              <a:lumOff val="1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3554" name="Picture 2" descr="Ver imagen origina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91" y="0"/>
            <a:ext cx="9108309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8 CuadroTexto"/>
          <p:cNvSpPr txBox="1"/>
          <p:nvPr/>
        </p:nvSpPr>
        <p:spPr>
          <a:xfrm>
            <a:off x="357158" y="5857892"/>
            <a:ext cx="290175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0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 es  una  creación  de  Raquel</a:t>
            </a:r>
            <a:endParaRPr lang="es-ES" sz="2000" b="1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dirty="0">
              <a:solidFill>
                <a:sysClr val="windowText" lastClr="000000"/>
              </a:solidFill>
            </a:endParaRPr>
          </a:p>
        </p:txBody>
      </p:sp>
      <p:pic>
        <p:nvPicPr>
          <p:cNvPr id="23558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1214414" y="571480"/>
            <a:ext cx="3581396" cy="962025"/>
          </a:xfrm>
          <a:prstGeom prst="rect">
            <a:avLst/>
          </a:prstGeom>
          <a:noFill/>
        </p:spPr>
      </p:pic>
      <p:pic>
        <p:nvPicPr>
          <p:cNvPr id="23560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286380" y="714356"/>
            <a:ext cx="1052809" cy="771525"/>
          </a:xfrm>
          <a:prstGeom prst="rect">
            <a:avLst/>
          </a:prstGeom>
          <a:noFill/>
        </p:spPr>
      </p:pic>
      <p:pic>
        <p:nvPicPr>
          <p:cNvPr id="23562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429388" y="714356"/>
            <a:ext cx="1350826" cy="857256"/>
          </a:xfrm>
          <a:prstGeom prst="rect">
            <a:avLst/>
          </a:prstGeom>
          <a:noFill/>
        </p:spPr>
      </p:pic>
      <p:pic>
        <p:nvPicPr>
          <p:cNvPr id="23564" name="Picture 12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071802" y="4714884"/>
            <a:ext cx="3143272" cy="783798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sndAc>
      <p:stSnd>
        <p:snd r:embed="rId2" name="Feliz Navidad - Ernesto Cortazar II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6" name="15 Imagen" descr="Wallpapers-room_com___Aurora_Burst_4_by_mgilchuk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43" name="42 Imagen" descr="0(3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-928718"/>
            <a:ext cx="6529834" cy="7786718"/>
          </a:xfrm>
          <a:prstGeom prst="rect">
            <a:avLst/>
          </a:prstGeom>
        </p:spPr>
      </p:pic>
      <p:pic>
        <p:nvPicPr>
          <p:cNvPr id="47" name="46 Imagen" descr="0(5)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4429124" y="214266"/>
            <a:ext cx="952500" cy="628650"/>
          </a:xfrm>
          <a:prstGeom prst="rect">
            <a:avLst/>
          </a:prstGeom>
        </p:spPr>
      </p:pic>
      <p:pic>
        <p:nvPicPr>
          <p:cNvPr id="48" name="47 Imagen" descr="0(27).png">
            <a:hlinkClick r:id="" action="ppaction://hlinkshowjump?jump=nextslide" tooltip="Andrea Bocelli - Noche de Paz." highlightClick="1">
              <a:snd r:embed="rId5" name="Andrea Bocelli - Noche de Paz..wav"/>
            </a:hlinkClick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57142"/>
            <a:ext cx="790575" cy="952500"/>
          </a:xfrm>
          <a:prstGeom prst="rect">
            <a:avLst/>
          </a:prstGeom>
        </p:spPr>
      </p:pic>
      <p:pic>
        <p:nvPicPr>
          <p:cNvPr id="49" name="48 Imagen" descr="0(5)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3714744" y="1357274"/>
            <a:ext cx="952500" cy="628650"/>
          </a:xfrm>
          <a:prstGeom prst="rect">
            <a:avLst/>
          </a:prstGeom>
        </p:spPr>
      </p:pic>
      <p:pic>
        <p:nvPicPr>
          <p:cNvPr id="50" name="49 Imagen" descr="0(27).png">
            <a:hlinkClick r:id="" action="ppaction://hlinkshowjump?jump=nextslide" tooltip="Jose Luis Perales - Marinero llego Navidad" highlightClick="1">
              <a:snd r:embed="rId7" name="Jose Luis Perales - Marinero llego Navidad.wav"/>
            </a:hlinkClick>
          </p:cNvPr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3786182" y="1500150"/>
            <a:ext cx="790575" cy="952500"/>
          </a:xfrm>
          <a:prstGeom prst="rect">
            <a:avLst/>
          </a:prstGeom>
        </p:spPr>
      </p:pic>
      <p:pic>
        <p:nvPicPr>
          <p:cNvPr id="51" name="50 Imagen" descr="0(5)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5072066" y="1643026"/>
            <a:ext cx="952500" cy="628650"/>
          </a:xfrm>
          <a:prstGeom prst="rect">
            <a:avLst/>
          </a:prstGeom>
        </p:spPr>
      </p:pic>
      <p:pic>
        <p:nvPicPr>
          <p:cNvPr id="52" name="51 Imagen" descr="0(27).png">
            <a:hlinkClick r:id="" action="ppaction://hlinkshowjump?jump=nextslide" tooltip="Blanca Navidad - Andrea Bocelli" highlightClick="1">
              <a:snd r:embed="rId8" name="Blanca Navidad - Andrea Bocelli.wav"/>
            </a:hlinkClick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1785902"/>
            <a:ext cx="790575" cy="952500"/>
          </a:xfrm>
          <a:prstGeom prst="rect">
            <a:avLst/>
          </a:prstGeom>
        </p:spPr>
      </p:pic>
      <p:pic>
        <p:nvPicPr>
          <p:cNvPr id="53" name="52 Imagen" descr="0(5)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3000364" y="2285968"/>
            <a:ext cx="952500" cy="628650"/>
          </a:xfrm>
          <a:prstGeom prst="rect">
            <a:avLst/>
          </a:prstGeom>
        </p:spPr>
      </p:pic>
      <p:pic>
        <p:nvPicPr>
          <p:cNvPr id="54" name="53 Imagen" descr="0(27).png">
            <a:hlinkClick r:id="" action="ppaction://hlinkshowjump?jump=nextslide" tooltip="Raphael - Llegó Navidad" highlightClick="1">
              <a:snd r:embed="rId9" name="Raphael - Llegó Navidad.wav"/>
            </a:hlinkClick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2428844"/>
            <a:ext cx="790575" cy="952500"/>
          </a:xfrm>
          <a:prstGeom prst="rect">
            <a:avLst/>
          </a:prstGeom>
        </p:spPr>
      </p:pic>
      <p:pic>
        <p:nvPicPr>
          <p:cNvPr id="55" name="54 Imagen" descr="0(5)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4214810" y="2643158"/>
            <a:ext cx="952500" cy="628650"/>
          </a:xfrm>
          <a:prstGeom prst="rect">
            <a:avLst/>
          </a:prstGeom>
        </p:spPr>
      </p:pic>
      <p:pic>
        <p:nvPicPr>
          <p:cNvPr id="56" name="55 Imagen" descr="0(27).png">
            <a:hlinkClick r:id="" action="ppaction://hlinkshowjump?jump=nextslide" tooltip="Mas allá - Gloria Estefan" highlightClick="1">
              <a:snd r:embed="rId10" name="Mas allá - Gloria Estefan.wav"/>
            </a:hlinkClick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14810" y="2786034"/>
            <a:ext cx="790575" cy="952500"/>
          </a:xfrm>
          <a:prstGeom prst="rect">
            <a:avLst/>
          </a:prstGeom>
        </p:spPr>
      </p:pic>
      <p:pic>
        <p:nvPicPr>
          <p:cNvPr id="57" name="56 Imagen" descr="0(5)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5429256" y="2643158"/>
            <a:ext cx="952500" cy="628650"/>
          </a:xfrm>
          <a:prstGeom prst="rect">
            <a:avLst/>
          </a:prstGeom>
        </p:spPr>
      </p:pic>
      <p:pic>
        <p:nvPicPr>
          <p:cNvPr id="58" name="57 Imagen" descr="0(27).png">
            <a:hlinkClick r:id="" action="ppaction://hlinkshowjump?jump=nextslide" tooltip="Raphael- El Tamborilero" highlightClick="1">
              <a:snd r:embed="rId11" name="Raphael- El Tamborilero.wav"/>
            </a:hlinkClick>
          </p:cNvPr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5500694" y="2786034"/>
            <a:ext cx="790575" cy="952500"/>
          </a:xfrm>
          <a:prstGeom prst="rect">
            <a:avLst/>
          </a:prstGeom>
        </p:spPr>
      </p:pic>
      <p:pic>
        <p:nvPicPr>
          <p:cNvPr id="59" name="58 Imagen" descr="0(5)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3143240" y="3428976"/>
            <a:ext cx="952500" cy="628650"/>
          </a:xfrm>
          <a:prstGeom prst="rect">
            <a:avLst/>
          </a:prstGeom>
        </p:spPr>
      </p:pic>
      <p:pic>
        <p:nvPicPr>
          <p:cNvPr id="60" name="59 Imagen" descr="0(27).png">
            <a:hlinkClick r:id="" action="ppaction://hlinkshowjump?jump=nextslide" tooltip="Jose Feliciano - Feliz Navidad" highlightClick="1">
              <a:snd r:embed="rId12" name="Jose Feliciano - Feliz Navidad.wav"/>
            </a:hlinkClick>
          </p:cNvPr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3214678" y="3571852"/>
            <a:ext cx="790575" cy="952500"/>
          </a:xfrm>
          <a:prstGeom prst="rect">
            <a:avLst/>
          </a:prstGeom>
        </p:spPr>
      </p:pic>
      <p:pic>
        <p:nvPicPr>
          <p:cNvPr id="61" name="60 Imagen" descr="0(5)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4643438" y="3643290"/>
            <a:ext cx="952500" cy="628650"/>
          </a:xfrm>
          <a:prstGeom prst="rect">
            <a:avLst/>
          </a:prstGeom>
        </p:spPr>
      </p:pic>
      <p:pic>
        <p:nvPicPr>
          <p:cNvPr id="62" name="61 Imagen" descr="0(27).png">
            <a:hlinkClick r:id="" action="ppaction://hlinkshowjump?jump=nextslide" tooltip="Navidad, Navidad - Luis Miguel" highlightClick="1">
              <a:snd r:embed="rId13" name="Navidad, Navidad - Luis Miguel.wav"/>
            </a:hlinkClick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3786166"/>
            <a:ext cx="790575" cy="952500"/>
          </a:xfrm>
          <a:prstGeom prst="rect">
            <a:avLst/>
          </a:prstGeom>
        </p:spPr>
      </p:pic>
      <p:pic>
        <p:nvPicPr>
          <p:cNvPr id="63" name="62 Imagen" descr="0(5)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6215074" y="3428976"/>
            <a:ext cx="952500" cy="628650"/>
          </a:xfrm>
          <a:prstGeom prst="rect">
            <a:avLst/>
          </a:prstGeom>
        </p:spPr>
      </p:pic>
      <p:pic>
        <p:nvPicPr>
          <p:cNvPr id="64" name="63 Imagen" descr="0(27).png">
            <a:hlinkClick r:id="" action="ppaction://hlinkshowjump?jump=nextslide" tooltip="Ven a Mi Casa Esta Navidad - Luis Aguilé -" highlightClick="1">
              <a:snd r:embed="rId14" name="Ven a Mi Casa Esta Navidad - Luis Aguilé -.wav"/>
            </a:hlinkClick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86512" y="3571852"/>
            <a:ext cx="790575" cy="952500"/>
          </a:xfrm>
          <a:prstGeom prst="rect">
            <a:avLst/>
          </a:prstGeom>
        </p:spPr>
      </p:pic>
      <p:pic>
        <p:nvPicPr>
          <p:cNvPr id="33794" name="Picture 2" descr="http://bambapos.com/style/new/components/h_gift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571604" y="4286232"/>
            <a:ext cx="914400" cy="714375"/>
          </a:xfrm>
          <a:prstGeom prst="rect">
            <a:avLst/>
          </a:prstGeom>
          <a:noFill/>
        </p:spPr>
      </p:pic>
      <p:pic>
        <p:nvPicPr>
          <p:cNvPr id="33796" name="Picture 4" descr="http://khmb.ru/common/img/uploaded/AKCII/Prilozhenie_1_k_SZ_umenshennaya.pn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2214546" y="4286232"/>
            <a:ext cx="642942" cy="810108"/>
          </a:xfrm>
          <a:prstGeom prst="rect">
            <a:avLst/>
          </a:prstGeom>
          <a:noFill/>
        </p:spPr>
      </p:pic>
      <p:pic>
        <p:nvPicPr>
          <p:cNvPr id="33798" name="Picture 6" descr="http://statusdog.ru/image/data/AC/NG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571868" y="4786298"/>
            <a:ext cx="928694" cy="928694"/>
          </a:xfrm>
          <a:prstGeom prst="rect">
            <a:avLst/>
          </a:prstGeom>
          <a:noFill/>
        </p:spPr>
      </p:pic>
      <p:pic>
        <p:nvPicPr>
          <p:cNvPr id="33800" name="Picture 8" descr="http://www.fandebox.com/wordpress/wp-content/uploads/2014/03/rregalo-300x300.pn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643174" y="4429108"/>
            <a:ext cx="1143008" cy="1143008"/>
          </a:xfrm>
          <a:prstGeom prst="rect">
            <a:avLst/>
          </a:prstGeom>
          <a:noFill/>
        </p:spPr>
      </p:pic>
      <p:pic>
        <p:nvPicPr>
          <p:cNvPr id="33802" name="Picture 10" descr="http://www.naturbodyzen.com/wp-content/uploads/2014/05/CAJA-REGALO-WEB.pn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5286380" y="4643398"/>
            <a:ext cx="1374386" cy="1285884"/>
          </a:xfrm>
          <a:prstGeom prst="rect">
            <a:avLst/>
          </a:prstGeom>
          <a:noFill/>
        </p:spPr>
      </p:pic>
      <p:pic>
        <p:nvPicPr>
          <p:cNvPr id="33804" name="Picture 12" descr="http://frasesamoryamistad.frasesdelamor.info/wp-content/uploads/2013/10/69668__Regalos+13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6858016" y="4571984"/>
            <a:ext cx="1006405" cy="1006405"/>
          </a:xfrm>
          <a:prstGeom prst="rect">
            <a:avLst/>
          </a:prstGeom>
          <a:noFill/>
        </p:spPr>
      </p:pic>
      <p:pic>
        <p:nvPicPr>
          <p:cNvPr id="33806" name="Picture 14" descr="https://lh5.googleusercontent.com/-owvWITWrmz4/UM2WvyjkV1I/AAAAAAAARSI/J0kb1swxgA4/s800/Regalo.pn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4286248" y="4786274"/>
            <a:ext cx="1143008" cy="1143008"/>
          </a:xfrm>
          <a:prstGeom prst="rect">
            <a:avLst/>
          </a:prstGeom>
          <a:noFill/>
        </p:spPr>
      </p:pic>
      <p:pic>
        <p:nvPicPr>
          <p:cNvPr id="33808" name="Picture 16" descr="http://forum.hwaml.com/imgcache2/hwaml.com_1339284498_160.pn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215074" y="4643422"/>
            <a:ext cx="1190632" cy="928693"/>
          </a:xfrm>
          <a:prstGeom prst="rect">
            <a:avLst/>
          </a:prstGeom>
          <a:noFill/>
        </p:spPr>
      </p:pic>
      <p:pic>
        <p:nvPicPr>
          <p:cNvPr id="33810" name="Picture 18" descr="http://forum.hwaml.com/imgcache2/hwaml.com_1339284496_601.png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5000628" y="4857736"/>
            <a:ext cx="1020465" cy="804844"/>
          </a:xfrm>
          <a:prstGeom prst="rect">
            <a:avLst/>
          </a:prstGeom>
          <a:noFill/>
        </p:spPr>
      </p:pic>
      <p:sp>
        <p:nvSpPr>
          <p:cNvPr id="38" name="37 CuadroTexto"/>
          <p:cNvSpPr txBox="1"/>
          <p:nvPr/>
        </p:nvSpPr>
        <p:spPr>
          <a:xfrm>
            <a:off x="214282" y="357166"/>
            <a:ext cx="33575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Has </a:t>
            </a:r>
            <a:r>
              <a:rPr lang="es-ES_tradnl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click</a:t>
            </a:r>
            <a:r>
              <a:rPr lang="es-ES_trad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en  </a:t>
            </a:r>
            <a:r>
              <a:rPr lang="es-ES_tradnl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</a:t>
            </a:r>
            <a:r>
              <a:rPr lang="es-ES_trad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las bolitas del </a:t>
            </a:r>
            <a:r>
              <a:rPr lang="es-ES_tradnl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arbol</a:t>
            </a:r>
            <a:r>
              <a:rPr lang="es-ES_trad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</a:p>
          <a:p>
            <a:r>
              <a:rPr lang="es-ES_trad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 cada una de ellas hay una canción</a:t>
            </a:r>
          </a:p>
          <a:p>
            <a:r>
              <a:rPr lang="es-ES_trad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de </a:t>
            </a:r>
            <a:r>
              <a:rPr lang="es-ES_tradnl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de</a:t>
            </a:r>
            <a:r>
              <a:rPr lang="es-ES_trad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estos artistas famosos</a:t>
            </a:r>
          </a:p>
          <a:p>
            <a:r>
              <a:rPr lang="es-ES_trad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Al  poner el mouse encima de cada bolita te dirá el título de la canción que vas a escuchar.</a:t>
            </a:r>
          </a:p>
          <a:p>
            <a:r>
              <a:rPr lang="es-ES_tradnl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Cuando quieras escuchar una canción diferente regresa  al árbol  clicando la flecha  “atrás “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22530" name="Picture 2" descr="http://www.100pies.net/Gifs/Webmasters/Flechas/Flecha-34.gif"/>
          <p:cNvPicPr>
            <a:picLocks noChangeAspect="1" noChangeArrowheads="1" noCrop="1"/>
          </p:cNvPicPr>
          <p:nvPr/>
        </p:nvPicPr>
        <p:blipFill>
          <a:blip r:embed="rId24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rcRect/>
          <a:stretch>
            <a:fillRect/>
          </a:stretch>
        </p:blipFill>
        <p:spPr bwMode="auto">
          <a:xfrm>
            <a:off x="928662" y="3214686"/>
            <a:ext cx="1000132" cy="500066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0(22).gif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1506" name="Picture 2" descr="http://lh3.ggpht.com/-ZA23nk4NLcM/UXdct4jwarI/AAAAAAAACnc/0g-Y5mW7qjA/Gifs-animados-flechas-se%2525C3%2525B1alizadores%252520%25252819%252529_thumb.gif?imgmax=800">
            <a:hlinkClick r:id="rId3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7929586" y="6072206"/>
            <a:ext cx="557053" cy="466721"/>
          </a:xfrm>
          <a:prstGeom prst="rect">
            <a:avLst/>
          </a:prstGeom>
          <a:noFill/>
        </p:spPr>
      </p:pic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07219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2" name="11 Imagen" descr="ib1eHhi6GYwzX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20" y="1571612"/>
            <a:ext cx="2771775" cy="154305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428596" y="5643578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Image du Blog 1986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8895" cy="6858000"/>
          </a:xfrm>
          <a:prstGeom prst="rect">
            <a:avLst/>
          </a:prstGeom>
          <a:noFill/>
        </p:spPr>
      </p:pic>
      <p:pic>
        <p:nvPicPr>
          <p:cNvPr id="9" name="Picture 2" descr="http://lh3.ggpht.com/-ZA23nk4NLcM/UXdct4jwarI/AAAAAAAACnc/0g-Y5mW7qjA/Gifs-animados-flechas-se%2525C3%2525B1alizadores%252520%25252819%252529_thumb.gif?imgmax=800">
            <a:hlinkClick r:id="rId3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3357554" y="5857892"/>
            <a:ext cx="557053" cy="466721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1500166" y="5857892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7715272" y="4929198"/>
            <a:ext cx="1093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63" y="0"/>
            <a:ext cx="9103074" cy="6858000"/>
          </a:xfrm>
          <a:prstGeom prst="rect">
            <a:avLst/>
          </a:prstGeom>
        </p:spPr>
      </p:pic>
      <p:pic>
        <p:nvPicPr>
          <p:cNvPr id="5" name="4 Imagen" descr="noel-boules_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14338"/>
            <a:ext cx="5286380" cy="138112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noel-boules_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-214338"/>
            <a:ext cx="5286380" cy="138112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7929586" y="6072206"/>
            <a:ext cx="557053" cy="466721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607219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85720" y="5286388"/>
            <a:ext cx="1093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45720" cy="6858000"/>
          </a:xfrm>
          <a:prstGeom prst="rect">
            <a:avLst/>
          </a:prstGeom>
        </p:spPr>
      </p:pic>
      <p:pic>
        <p:nvPicPr>
          <p:cNvPr id="6" name="5 Imagen" descr="piu06owamel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0"/>
            <a:ext cx="6643734" cy="1071546"/>
          </a:xfrm>
          <a:prstGeom prst="roundRect">
            <a:avLst/>
          </a:prstGeom>
          <a:effectLst>
            <a:softEdge rad="127000"/>
          </a:effectLst>
        </p:spPr>
      </p:pic>
      <p:pic>
        <p:nvPicPr>
          <p:cNvPr id="7" name="6 Imagen" descr="Animación6--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6038850"/>
            <a:ext cx="3214684" cy="819150"/>
          </a:xfrm>
          <a:prstGeom prst="rect">
            <a:avLst/>
          </a:prstGeom>
        </p:spPr>
      </p:pic>
      <p:pic>
        <p:nvPicPr>
          <p:cNvPr id="10" name="9 Imagen" descr="NAVIDAD (247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-571536" y="762000"/>
            <a:ext cx="4000528" cy="6096000"/>
          </a:xfrm>
          <a:prstGeom prst="rect">
            <a:avLst/>
          </a:prstGeom>
        </p:spPr>
      </p:pic>
      <p:pic>
        <p:nvPicPr>
          <p:cNvPr id="8" name="Picture 2" descr="http://lh3.ggpht.com/-ZA23nk4NLcM/UXdct4jwarI/AAAAAAAACnc/0g-Y5mW7qjA/Gifs-animados-flechas-se%2525C3%2525B1alizadores%252520%25252819%252529_thumb.gif?imgmax=800">
            <a:hlinkClick r:id="rId6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7" cstate="print">
            <a:lum contrast="40000"/>
          </a:blip>
          <a:srcRect/>
          <a:stretch>
            <a:fillRect/>
          </a:stretch>
        </p:blipFill>
        <p:spPr bwMode="auto">
          <a:xfrm>
            <a:off x="7929586" y="6072206"/>
            <a:ext cx="557053" cy="466721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607219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6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428860" y="5500702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0118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6215082"/>
            <a:ext cx="1000132" cy="21431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rId3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8286776" y="6143644"/>
            <a:ext cx="557053" cy="466721"/>
          </a:xfrm>
          <a:prstGeom prst="rect">
            <a:avLst/>
          </a:prstGeom>
          <a:noFill/>
        </p:spPr>
      </p:pic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" action="ppaction://hlinkshowjump?jump=nextslide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 rot="10964076">
            <a:off x="439616" y="6085473"/>
            <a:ext cx="567495" cy="47546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928662" y="6143644"/>
            <a:ext cx="16337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" action="ppaction://hlinkshowjump?jump=nextslide"/>
              </a:rPr>
              <a:t>Diapositiva Siguiente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429388" y="6143644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143240" y="6143644"/>
            <a:ext cx="1093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7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2000240"/>
            <a:ext cx="3959498" cy="4105269"/>
          </a:xfrm>
          <a:prstGeom prst="rect">
            <a:avLst/>
          </a:prstGeom>
        </p:spPr>
      </p:pic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215206" y="5643578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Picture 2" descr="Image du Blog 1986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65389"/>
          </a:xfrm>
          <a:prstGeom prst="rect">
            <a:avLst/>
          </a:prstGeom>
          <a:noFill/>
        </p:spPr>
      </p:pic>
      <p:sp>
        <p:nvSpPr>
          <p:cNvPr id="52" name="51 CuadroTexto"/>
          <p:cNvSpPr txBox="1"/>
          <p:nvPr/>
        </p:nvSpPr>
        <p:spPr>
          <a:xfrm>
            <a:off x="2857488" y="5357826"/>
            <a:ext cx="10935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dirty="0"/>
          </a:p>
        </p:txBody>
      </p:sp>
      <p:pic>
        <p:nvPicPr>
          <p:cNvPr id="53" name="Picture 2" descr="http://lh3.ggpht.com/-ZA23nk4NLcM/UXdct4jwarI/AAAAAAAACnc/0g-Y5mW7qjA/Gifs-animados-flechas-se%2525C3%2525B1alizadores%252520%25252819%252529_thumb.gif?imgmax=800">
            <a:hlinkClick r:id="rId3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8086881" y="6072206"/>
            <a:ext cx="557053" cy="466721"/>
          </a:xfrm>
          <a:prstGeom prst="rect">
            <a:avLst/>
          </a:prstGeom>
          <a:noFill/>
        </p:spPr>
      </p:pic>
      <p:sp>
        <p:nvSpPr>
          <p:cNvPr id="54" name="53 CuadroTexto"/>
          <p:cNvSpPr txBox="1"/>
          <p:nvPr/>
        </p:nvSpPr>
        <p:spPr>
          <a:xfrm>
            <a:off x="6286512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9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00687" cy="6858000"/>
          </a:xfrm>
          <a:prstGeom prst="rect">
            <a:avLst/>
          </a:prstGeom>
        </p:spPr>
      </p:pic>
      <p:pic>
        <p:nvPicPr>
          <p:cNvPr id="5" name="4 Imagen" descr="26d1a45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4422352" cy="1857388"/>
          </a:xfrm>
          <a:prstGeom prst="rect">
            <a:avLst/>
          </a:prstGeom>
        </p:spPr>
      </p:pic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2428860" y="5643578"/>
            <a:ext cx="557053" cy="466721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642910" y="571501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572000" y="5643578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322" name="Picture 10" descr="1112160840071402389187041.gif"/>
          <p:cNvPicPr>
            <a:picLocks noChangeAspect="1" noChangeArrowheads="1" noCrop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26" name="Picture 14" descr="SAPIN DE NOEL.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39643" y="2071678"/>
            <a:ext cx="2804357" cy="4786322"/>
          </a:xfrm>
          <a:prstGeom prst="rect">
            <a:avLst/>
          </a:prstGeom>
          <a:noFill/>
        </p:spPr>
      </p:pic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2786050" y="6072206"/>
            <a:ext cx="557053" cy="466721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928662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28728" y="5857892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Picture 2" descr="Image du Blog passiondesgifs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19" y="0"/>
            <a:ext cx="9119681" cy="6858000"/>
          </a:xfrm>
          <a:prstGeom prst="rect">
            <a:avLst/>
          </a:prstGeom>
          <a:noFill/>
        </p:spPr>
      </p:pic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rId3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28596" y="5643578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244" name="Picture 4" descr="http://www.100pies.net/Gifs/Navidad/Luces/luces-1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0"/>
            <a:ext cx="3095466" cy="428604"/>
          </a:xfrm>
          <a:prstGeom prst="rect">
            <a:avLst/>
          </a:prstGeom>
          <a:noFill/>
        </p:spPr>
      </p:pic>
      <p:pic>
        <p:nvPicPr>
          <p:cNvPr id="10246" name="Picture 6" descr="http://www.100pies.net/Gifs/Navidad/Luces/luces-1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2381245" cy="329712"/>
          </a:xfrm>
          <a:prstGeom prst="rect">
            <a:avLst/>
          </a:prstGeom>
          <a:noFill/>
        </p:spPr>
      </p:pic>
      <p:pic>
        <p:nvPicPr>
          <p:cNvPr id="10248" name="Picture 8" descr="http://www.100pies.net/Gifs/Navidad/Luces/luces-1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08" y="0"/>
            <a:ext cx="2428892" cy="571480"/>
          </a:xfrm>
          <a:prstGeom prst="rect">
            <a:avLst/>
          </a:prstGeom>
          <a:noFill/>
        </p:spPr>
      </p:pic>
      <p:pic>
        <p:nvPicPr>
          <p:cNvPr id="9" name="Picture 4" descr="http://www.100pies.net/Gifs/Navidad/Luces/luces-1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095466" cy="428604"/>
          </a:xfrm>
          <a:prstGeom prst="rect">
            <a:avLst/>
          </a:prstGeom>
          <a:noFill/>
        </p:spPr>
      </p:pic>
      <p:pic>
        <p:nvPicPr>
          <p:cNvPr id="10250" name="Picture 10" descr="https://moterahd.files.wordpress.com/2010/12/009.png"/>
          <p:cNvPicPr>
            <a:picLocks noChangeAspect="1" noChangeArrowheads="1"/>
          </p:cNvPicPr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 rot="20269914" flipH="1">
            <a:off x="3155357" y="4598467"/>
            <a:ext cx="4191103" cy="2555434"/>
          </a:xfrm>
          <a:prstGeom prst="rect">
            <a:avLst/>
          </a:prstGeom>
          <a:noFill/>
        </p:spPr>
      </p:pic>
      <p:pic>
        <p:nvPicPr>
          <p:cNvPr id="10" name="Picture 2" descr="http://lh3.ggpht.com/-ZA23nk4NLcM/UXdct4jwarI/AAAAAAAACnc/0g-Y5mW7qjA/Gifs-animados-flechas-se%2525C3%2525B1alizadores%252520%25252819%252529_thumb.gif?imgmax=800">
            <a:hlinkClick r:id="rId5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>
            <a:off x="3000364" y="6072206"/>
            <a:ext cx="557053" cy="466721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1142976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5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428596" y="5929330"/>
            <a:ext cx="1093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6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862013f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976183" y="1571612"/>
            <a:ext cx="2853725" cy="454342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3143240" y="6000768"/>
            <a:ext cx="557053" cy="466721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1285852" y="6000768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714876" y="5500702"/>
            <a:ext cx="135137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600" b="1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8" cy="6858000"/>
          </a:xfrm>
          <a:prstGeom prst="rect">
            <a:avLst/>
          </a:prstGeom>
        </p:spPr>
      </p:pic>
      <p:pic>
        <p:nvPicPr>
          <p:cNvPr id="8" name="7 Imagen" descr="0(21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2038368"/>
            <a:ext cx="4014783" cy="4252879"/>
          </a:xfrm>
          <a:prstGeom prst="rect">
            <a:avLst/>
          </a:prstGeom>
        </p:spPr>
      </p:pic>
      <p:pic>
        <p:nvPicPr>
          <p:cNvPr id="8194" name="Picture 2" descr="http://www.silvitablanco.com.ar/feliz_navidad/papa_noel/Brenda_RM_SantPlay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714488"/>
            <a:ext cx="2884979" cy="4071942"/>
          </a:xfrm>
          <a:prstGeom prst="rect">
            <a:avLst/>
          </a:prstGeom>
          <a:noFill/>
        </p:spPr>
      </p:pic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rId5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>
            <a:off x="2571736" y="5857892"/>
            <a:ext cx="557053" cy="466721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714348" y="5857892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5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715272" y="5572140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0962495_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4412" y="3214686"/>
            <a:ext cx="3387736" cy="2514608"/>
          </a:xfrm>
          <a:prstGeom prst="rect">
            <a:avLst/>
          </a:prstGeom>
        </p:spPr>
      </p:pic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500958" y="5786454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1.11022E-16 C -0.00798 0.00139 -0.01215 0.00278 -0.00955 0.025 C -0.00694 0.04722 -0.00052 0.11713 0.01198 0.13333 C 0.02431 0.14954 0.04618 0.11991 0.06511 0.12222 C 0.08403 0.12454 0.10799 0.13565 0.12535 0.14722 C 0.14289 0.1588 0.15677 0.19722 0.16997 0.19167 C 0.18316 0.18611 0.19375 0.15 0.20452 0.11389 " pathEditMode="relative" rAng="0" ptsTypes="aaaaaaA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7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0350" y="0"/>
            <a:ext cx="6343650" cy="280985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0(7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0"/>
            <a:ext cx="6286544" cy="280985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2214546" y="5286388"/>
            <a:ext cx="557053" cy="466721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357158" y="5286388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2000232" y="5857892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 descr="2suacg9h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4882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143504" y="6072206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222" y="0"/>
            <a:ext cx="9929882" cy="75723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8286776" y="6072206"/>
            <a:ext cx="557053" cy="466721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6429388" y="6072206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786710" y="785794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4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09515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4091993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5572140"/>
            <a:ext cx="4410079" cy="94297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4091993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5572140"/>
            <a:ext cx="4500594" cy="94297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6072206"/>
            <a:ext cx="9144000" cy="78579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Picture 2" descr="http://lh3.ggpht.com/-ZA23nk4NLcM/UXdct4jwarI/AAAAAAAACnc/0g-Y5mW7qjA/Gifs-animados-flechas-se%2525C3%2525B1alizadores%252520%25252819%252529_thumb.gif?imgmax=800">
            <a:hlinkClick r:id="rId5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6" cstate="print">
            <a:lum contrast="40000"/>
          </a:blip>
          <a:srcRect/>
          <a:stretch>
            <a:fillRect/>
          </a:stretch>
        </p:blipFill>
        <p:spPr bwMode="auto">
          <a:xfrm>
            <a:off x="8215338" y="5500702"/>
            <a:ext cx="557053" cy="466721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6357950" y="5500702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5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7143768" y="5143512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 descr="Image du Blog 1986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5262" cy="6858000"/>
          </a:xfrm>
          <a:prstGeom prst="rect">
            <a:avLst/>
          </a:prstGeom>
          <a:noFill/>
        </p:spPr>
      </p:pic>
      <p:pic>
        <p:nvPicPr>
          <p:cNvPr id="11" name="Picture 2" descr="http://lh3.ggpht.com/-ZA23nk4NLcM/UXdct4jwarI/AAAAAAAACnc/0g-Y5mW7qjA/Gifs-animados-flechas-se%2525C3%2525B1alizadores%252520%25252819%252529_thumb.gif?imgmax=800">
            <a:hlinkClick r:id="rId3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8586947" y="5072074"/>
            <a:ext cx="557053" cy="466721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6729559" y="5072074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71472" y="5429264"/>
            <a:ext cx="9941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2" name="Picture 4" descr="Image du Blog 1986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4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 rot="19675677">
            <a:off x="4491827" y="4851030"/>
            <a:ext cx="2226238" cy="1414209"/>
          </a:xfrm>
          <a:prstGeom prst="rect">
            <a:avLst/>
          </a:prstGeom>
          <a:noFill/>
        </p:spPr>
      </p:pic>
      <p:pic>
        <p:nvPicPr>
          <p:cNvPr id="16" name="Picture 2" descr="http://lh3.ggpht.com/-ZA23nk4NLcM/UXdct4jwarI/AAAAAAAACnc/0g-Y5mW7qjA/Gifs-animados-flechas-se%2525C3%2525B1alizadores%252520%25252819%252529_thumb.gif?imgmax=800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2714612" y="5857892"/>
            <a:ext cx="557053" cy="466721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857224" y="5857892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Ir A El Árbol De Canciones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358082" y="6000768"/>
            <a:ext cx="1093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.Raquel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276</Words>
  <Application>Microsoft Office PowerPoint</Application>
  <PresentationFormat>Presentación en pantalla (4:3)</PresentationFormat>
  <Paragraphs>51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10</cp:revision>
  <dcterms:created xsi:type="dcterms:W3CDTF">2015-12-09T23:17:03Z</dcterms:created>
  <dcterms:modified xsi:type="dcterms:W3CDTF">2015-12-10T13:18:04Z</dcterms:modified>
</cp:coreProperties>
</file>