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50"/>
  </p:notesMasterIdLst>
  <p:sldIdLst>
    <p:sldId id="309" r:id="rId3"/>
    <p:sldId id="301" r:id="rId4"/>
    <p:sldId id="306" r:id="rId5"/>
    <p:sldId id="305" r:id="rId6"/>
    <p:sldId id="304" r:id="rId7"/>
    <p:sldId id="303" r:id="rId8"/>
    <p:sldId id="302" r:id="rId9"/>
    <p:sldId id="308" r:id="rId10"/>
    <p:sldId id="256" r:id="rId11"/>
    <p:sldId id="259" r:id="rId12"/>
    <p:sldId id="273" r:id="rId13"/>
    <p:sldId id="272" r:id="rId14"/>
    <p:sldId id="270" r:id="rId15"/>
    <p:sldId id="269" r:id="rId16"/>
    <p:sldId id="268" r:id="rId17"/>
    <p:sldId id="267" r:id="rId18"/>
    <p:sldId id="266" r:id="rId19"/>
    <p:sldId id="265" r:id="rId20"/>
    <p:sldId id="284" r:id="rId21"/>
    <p:sldId id="263" r:id="rId22"/>
    <p:sldId id="262" r:id="rId23"/>
    <p:sldId id="286" r:id="rId24"/>
    <p:sldId id="285" r:id="rId25"/>
    <p:sldId id="283" r:id="rId26"/>
    <p:sldId id="282" r:id="rId27"/>
    <p:sldId id="281" r:id="rId28"/>
    <p:sldId id="280" r:id="rId29"/>
    <p:sldId id="279" r:id="rId30"/>
    <p:sldId id="278" r:id="rId31"/>
    <p:sldId id="277" r:id="rId32"/>
    <p:sldId id="276" r:id="rId33"/>
    <p:sldId id="275" r:id="rId34"/>
    <p:sldId id="274" r:id="rId35"/>
    <p:sldId id="295" r:id="rId36"/>
    <p:sldId id="294" r:id="rId37"/>
    <p:sldId id="292" r:id="rId38"/>
    <p:sldId id="290" r:id="rId39"/>
    <p:sldId id="289" r:id="rId40"/>
    <p:sldId id="288" r:id="rId41"/>
    <p:sldId id="287" r:id="rId42"/>
    <p:sldId id="261" r:id="rId43"/>
    <p:sldId id="297" r:id="rId44"/>
    <p:sldId id="258" r:id="rId45"/>
    <p:sldId id="298" r:id="rId46"/>
    <p:sldId id="257" r:id="rId47"/>
    <p:sldId id="299" r:id="rId48"/>
    <p:sldId id="310" r:id="rId4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rveFbFSKXqtMxCSAaI9xaQ" hashData="zPCVtYC2aZM5vSgwU6YNaYWcB8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8173" autoAdjust="0"/>
    <p:restoredTop sz="94671" autoAdjust="0"/>
  </p:normalViewPr>
  <p:slideViewPr>
    <p:cSldViewPr>
      <p:cViewPr>
        <p:scale>
          <a:sx n="50" d="100"/>
          <a:sy n="50" d="100"/>
        </p:scale>
        <p:origin x="-528" y="-5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5D95A6-6CE2-4FE2-B39F-7ED5E477477C}" type="datetimeFigureOut">
              <a:rPr lang="es-ES" smtClean="0"/>
              <a:pPr/>
              <a:t>05/01/2013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B98F8C-1A95-415B-893E-096974E430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B98F8C-1A95-415B-893E-096974E43083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B98F8C-1A95-415B-893E-096974E43083}" type="slidenum">
              <a:rPr lang="es-ES" smtClean="0"/>
              <a:pPr/>
              <a:t>13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B98F8C-1A95-415B-893E-096974E43083}" type="slidenum">
              <a:rPr lang="es-ES" smtClean="0"/>
              <a:pPr/>
              <a:t>34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9C83C-42A2-4AAE-9D9A-DD72280FA08E}" type="datetimeFigureOut">
              <a:rPr lang="es-ES" smtClean="0"/>
              <a:pPr/>
              <a:t>05/01/2013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E4903-1583-44EA-B340-49DB7451AC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9C83C-42A2-4AAE-9D9A-DD72280FA08E}" type="datetimeFigureOut">
              <a:rPr lang="es-ES" smtClean="0"/>
              <a:pPr/>
              <a:t>05/01/2013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E4903-1583-44EA-B340-49DB7451AC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9C83C-42A2-4AAE-9D9A-DD72280FA08E}" type="datetimeFigureOut">
              <a:rPr lang="es-ES" smtClean="0"/>
              <a:pPr/>
              <a:t>05/01/2013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E4903-1583-44EA-B340-49DB7451AC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9C83C-42A2-4AAE-9D9A-DD72280FA08E}" type="datetimeFigureOut">
              <a:rPr lang="es-ES" smtClean="0"/>
              <a:pPr/>
              <a:t>05/01/2013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E4903-1583-44EA-B340-49DB7451AC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9C83C-42A2-4AAE-9D9A-DD72280FA08E}" type="datetimeFigureOut">
              <a:rPr lang="es-ES" smtClean="0"/>
              <a:pPr/>
              <a:t>05/01/2013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E4903-1583-44EA-B340-49DB7451AC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9C83C-42A2-4AAE-9D9A-DD72280FA08E}" type="datetimeFigureOut">
              <a:rPr lang="es-ES" smtClean="0"/>
              <a:pPr/>
              <a:t>05/01/2013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E4903-1583-44EA-B340-49DB7451AC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9C83C-42A2-4AAE-9D9A-DD72280FA08E}" type="datetimeFigureOut">
              <a:rPr lang="es-ES" smtClean="0"/>
              <a:pPr/>
              <a:t>05/01/2013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E4903-1583-44EA-B340-49DB7451AC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9C83C-42A2-4AAE-9D9A-DD72280FA08E}" type="datetimeFigureOut">
              <a:rPr lang="es-ES" smtClean="0"/>
              <a:pPr/>
              <a:t>05/01/2013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E4903-1583-44EA-B340-49DB7451AC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9C83C-42A2-4AAE-9D9A-DD72280FA08E}" type="datetimeFigureOut">
              <a:rPr lang="es-ES" smtClean="0"/>
              <a:pPr/>
              <a:t>05/01/2013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E4903-1583-44EA-B340-49DB7451AC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9C83C-42A2-4AAE-9D9A-DD72280FA08E}" type="datetimeFigureOut">
              <a:rPr lang="es-ES" smtClean="0"/>
              <a:pPr/>
              <a:t>05/01/2013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E4903-1583-44EA-B340-49DB7451AC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9C83C-42A2-4AAE-9D9A-DD72280FA08E}" type="datetimeFigureOut">
              <a:rPr lang="es-ES" smtClean="0"/>
              <a:pPr/>
              <a:t>05/01/2013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E4903-1583-44EA-B340-49DB7451AC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19DE62-2600-49DA-AD1D-ADB76D84984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79C83C-42A2-4AAE-9D9A-DD72280FA08E}" type="datetimeFigureOut">
              <a:rPr lang="es-ES" smtClean="0"/>
              <a:pPr/>
              <a:t>05/01/2013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1E4903-1583-44EA-B340-49DB7451AC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168A40F-5315-4906-8F92-959299AA893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2.png"/><Relationship Id="rId7" Type="http://schemas.openxmlformats.org/officeDocument/2006/relationships/image" Target="../media/image5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4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fwogdoPrV1qzt4vjo1_500.gif"/>
          <p:cNvPicPr>
            <a:picLocks noChangeAspect="1"/>
          </p:cNvPicPr>
          <p:nvPr/>
        </p:nvPicPr>
        <p:blipFill>
          <a:blip r:embed="rId5">
            <a:lum bright="-10000" contrast="20000"/>
          </a:blip>
          <a:stretch>
            <a:fillRect/>
          </a:stretch>
        </p:blipFill>
        <p:spPr>
          <a:xfrm>
            <a:off x="1428728" y="714308"/>
            <a:ext cx="6429420" cy="6143692"/>
          </a:xfrm>
          <a:prstGeom prst="ellipse">
            <a:avLst/>
          </a:prstGeom>
        </p:spPr>
      </p:pic>
      <p:sp>
        <p:nvSpPr>
          <p:cNvPr id="6" name="5 CuadroTexto"/>
          <p:cNvSpPr txBox="1"/>
          <p:nvPr/>
        </p:nvSpPr>
        <p:spPr>
          <a:xfrm flipH="1">
            <a:off x="285720" y="571480"/>
            <a:ext cx="785818" cy="255454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chilly" dir="t"/>
            </a:scene3d>
            <a:sp3d extrusionH="57150">
              <a:bevelT w="152400" h="101600" prst="softRound"/>
            </a:sp3d>
          </a:bodyPr>
          <a:lstStyle/>
          <a:p>
            <a:r>
              <a:rPr lang="es-ES" sz="80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En</a:t>
            </a:r>
            <a:endParaRPr lang="es-ES" sz="8000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Broadway" pitchFamily="8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57158" y="3929066"/>
            <a:ext cx="870751" cy="255454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chilly" dir="t"/>
            </a:scene3d>
            <a:sp3d extrusionH="57150">
              <a:bevelT w="152400" h="101600" prst="softRound"/>
            </a:sp3d>
          </a:bodyPr>
          <a:lstStyle/>
          <a:p>
            <a:r>
              <a:rPr lang="es-ES" sz="80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E</a:t>
            </a:r>
          </a:p>
          <a:p>
            <a:r>
              <a:rPr lang="es-ES" sz="80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L</a:t>
            </a:r>
            <a:endParaRPr lang="es-ES" sz="8000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Broadway" pitchFamily="8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7843435" y="428604"/>
            <a:ext cx="1300565" cy="747897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chilly" dir="t"/>
            </a:scene3d>
            <a:sp3d extrusionH="57150">
              <a:bevelT w="152400" h="101600" prst="softRound"/>
            </a:sp3d>
          </a:bodyPr>
          <a:lstStyle/>
          <a:p>
            <a:r>
              <a:rPr lang="es-ES" sz="80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M</a:t>
            </a:r>
          </a:p>
          <a:p>
            <a:r>
              <a:rPr lang="es-ES" sz="80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U</a:t>
            </a:r>
          </a:p>
          <a:p>
            <a:r>
              <a:rPr lang="es-ES" sz="80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N</a:t>
            </a:r>
          </a:p>
          <a:p>
            <a:r>
              <a:rPr lang="es-ES" sz="80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D</a:t>
            </a:r>
          </a:p>
          <a:p>
            <a:r>
              <a:rPr lang="es-ES" sz="80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O</a:t>
            </a:r>
          </a:p>
          <a:p>
            <a:endParaRPr lang="es-ES" sz="8000" dirty="0">
              <a:ln>
                <a:solidFill>
                  <a:schemeClr val="tx2">
                    <a:lumMod val="90000"/>
                  </a:schemeClr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3071802" y="2571744"/>
            <a:ext cx="1857388" cy="264687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16600" b="1" dirty="0" smtClean="0">
                <a:latin typeface="Arial Black" pitchFamily="34" charset="0"/>
              </a:rPr>
              <a:t>0</a:t>
            </a:r>
            <a:endParaRPr lang="es-ES" sz="16600" b="1" dirty="0">
              <a:latin typeface="Arial Black" pitchFamily="34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4357686" y="2428868"/>
            <a:ext cx="1604927" cy="264687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16600" dirty="0" smtClean="0">
                <a:latin typeface="Arial Black" pitchFamily="34" charset="0"/>
              </a:rPr>
              <a:t>1</a:t>
            </a:r>
            <a:endParaRPr lang="es-ES" sz="16600" dirty="0">
              <a:latin typeface="Arial Black" pitchFamily="34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5715008" y="2500306"/>
            <a:ext cx="1604927" cy="264687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16600" dirty="0" smtClean="0">
                <a:latin typeface="Arial Black" pitchFamily="34" charset="0"/>
              </a:rPr>
              <a:t>3</a:t>
            </a:r>
            <a:endParaRPr lang="es-ES" sz="16600" dirty="0">
              <a:latin typeface="Arial Black" pitchFamily="34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857356" y="2428868"/>
            <a:ext cx="1643074" cy="299531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16600" dirty="0" smtClean="0">
                <a:latin typeface="Arial Black" pitchFamily="34" charset="0"/>
              </a:rPr>
              <a:t>2</a:t>
            </a:r>
          </a:p>
          <a:p>
            <a:endParaRPr lang="es-ES" dirty="0"/>
          </a:p>
        </p:txBody>
      </p:sp>
      <p:sp>
        <p:nvSpPr>
          <p:cNvPr id="14" name="13 CuadroTexto"/>
          <p:cNvSpPr txBox="1"/>
          <p:nvPr/>
        </p:nvSpPr>
        <p:spPr>
          <a:xfrm>
            <a:off x="0" y="6457890"/>
            <a:ext cx="3243196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s-ES" sz="2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Esta es una creación de </a:t>
            </a:r>
            <a:r>
              <a:rPr lang="es-ES" sz="20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Pac</a:t>
            </a:r>
            <a:r>
              <a:rPr lang="es-ES" sz="2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-</a:t>
            </a:r>
            <a:r>
              <a:rPr lang="es-ES" sz="20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Jaz</a:t>
            </a:r>
            <a:endParaRPr lang="es-ES" sz="20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2928926" y="1071546"/>
            <a:ext cx="3435556" cy="175432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chilly" dir="t"/>
            </a:scene3d>
            <a:sp3d extrusionH="57150">
              <a:bevelT w="152400" prst="softRound"/>
            </a:sp3d>
          </a:bodyPr>
          <a:lstStyle/>
          <a:p>
            <a:pPr algn="ctr"/>
            <a:r>
              <a:rPr lang="es-ES" sz="5400" b="1" dirty="0" smtClean="0">
                <a:ln w="285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CAMBIO</a:t>
            </a:r>
          </a:p>
          <a:p>
            <a:pPr algn="ctr"/>
            <a:r>
              <a:rPr lang="es-ES" sz="5400" b="1" dirty="0" smtClean="0">
                <a:ln w="285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  DE  AÑO</a:t>
            </a:r>
            <a:endParaRPr lang="es-ES" sz="5400" b="1" dirty="0">
              <a:ln w="28575">
                <a:solidFill>
                  <a:schemeClr val="tx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>
    <p:sndAc>
      <p:stSnd loop="1">
        <p:snd r:embed="rId3" name="BAILABLES DE LOS 90's _ Parte 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reslavia (Polonia)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204760" y="6391292"/>
            <a:ext cx="208108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Breslavia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(Polonia)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Edimburgo, Esco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6429396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85720" y="6143644"/>
            <a:ext cx="208435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Edimburgo-Escocia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erador de la Bolsa de Nueva York con ambiente festivo en la víspera del año nuev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183630"/>
          </a:xfrm>
        </p:spPr>
      </p:pic>
      <p:sp>
        <p:nvSpPr>
          <p:cNvPr id="5" name="4 CuadroTexto"/>
          <p:cNvSpPr txBox="1"/>
          <p:nvPr/>
        </p:nvSpPr>
        <p:spPr>
          <a:xfrm>
            <a:off x="296770" y="6215082"/>
            <a:ext cx="884723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Operador de la Bolsa de Nueva York con ambiente festivo en la víspera del año nuevo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r>
              <a:rPr lang="es-ES" dirty="0" smtClean="0"/>
              <a:t>PLAZA SAN MARCOS ITALIA</a:t>
            </a:r>
            <a:endParaRPr lang="es-ES" dirty="0"/>
          </a:p>
        </p:txBody>
      </p:sp>
      <p:pic>
        <p:nvPicPr>
          <p:cNvPr id="4" name="3 Marcador de contenido" descr="PLAZA SAN MARCOS ITALI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1142976" y="6215082"/>
            <a:ext cx="2515432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Plaza San Marcos Italia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UERTA DEL SOL MADRI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8100"/>
            <a:ext cx="9144000" cy="6781800"/>
          </a:xfrm>
        </p:spPr>
      </p:pic>
      <p:sp>
        <p:nvSpPr>
          <p:cNvPr id="5" name="4 CuadroTexto"/>
          <p:cNvSpPr txBox="1"/>
          <p:nvPr/>
        </p:nvSpPr>
        <p:spPr>
          <a:xfrm>
            <a:off x="428596" y="6215082"/>
            <a:ext cx="2497158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Puerta Del Sol -Madrid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OLDADOS BRITANICOS EN AFGANISTA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8100"/>
            <a:ext cx="9144000" cy="6819900"/>
          </a:xfrm>
        </p:spPr>
      </p:pic>
      <p:sp>
        <p:nvSpPr>
          <p:cNvPr id="5" name="4 CuadroTexto"/>
          <p:cNvSpPr txBox="1"/>
          <p:nvPr/>
        </p:nvSpPr>
        <p:spPr>
          <a:xfrm>
            <a:off x="2214546" y="6286520"/>
            <a:ext cx="361445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Soldados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Britanicos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En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Afganistan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RASIL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0" y="-285776"/>
            <a:ext cx="9144000" cy="7143776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928662" y="6215082"/>
            <a:ext cx="74706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Brasil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7715272" y="6357958"/>
            <a:ext cx="13003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err="1" smtClean="0">
                <a:solidFill>
                  <a:schemeClr val="accent3">
                    <a:lumMod val="75000"/>
                  </a:schemeClr>
                </a:solidFill>
                <a:latin typeface="Edwardian Script ITC" pitchFamily="66" charset="0"/>
              </a:rPr>
              <a:t>Pps.Pac-Jaz</a:t>
            </a:r>
            <a:endParaRPr lang="es-ES" sz="2000" dirty="0">
              <a:solidFill>
                <a:schemeClr val="accent3">
                  <a:lumMod val="75000"/>
                </a:schemeClr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_MALAYS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2405" y="0"/>
            <a:ext cx="5972867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28596" y="6143644"/>
            <a:ext cx="97654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Malasia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_TAIPEI TAIWA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6500858" cy="6858001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428596" y="6072206"/>
            <a:ext cx="1614032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Taipei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Taiwan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-na-madrid--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85720" y="6143644"/>
            <a:ext cx="92365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Madrid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-na-hong-kong--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928662" y="6286520"/>
            <a:ext cx="1256947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Hong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kong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-na-sidney--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00034" y="6286520"/>
            <a:ext cx="85741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Sidney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-de-enero-año-nuevo-chino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71472" y="6215082"/>
            <a:ext cx="755335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China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943_el-cielo-de-manhattan-la-noche-de-fin-de-an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7215238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14282" y="6357958"/>
            <a:ext cx="130933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Manhattan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LEMA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28596" y="6143644"/>
            <a:ext cx="114165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Alemania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lemaniaVista de los fuegos artificiales con motivo del Año Nuevo en el Palacio Nuevo de Sturrgart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00034" y="6286520"/>
            <a:ext cx="223945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Sturrgart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 Alemania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o nuevo chi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7786710" y="6143644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Chile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tedral de San Basilio en la Plaza Roja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214678" y="6215082"/>
            <a:ext cx="421365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Catedral de San Basilio en la Plaza Roja.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ustralia Primer país en recibir el 2013, el show de fuegos artificiales fue espectacular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7500958" y="6143644"/>
            <a:ext cx="1090748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Australia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hía de Funchal, en Madeira-portugal-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7232"/>
            <a:ext cx="9144000" cy="6000768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500430" y="6215082"/>
            <a:ext cx="421468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Bahía De Funchal - En Madeira-Portugal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RL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" y="0"/>
            <a:ext cx="9144026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714348" y="6215082"/>
            <a:ext cx="78579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Berlin</a:t>
            </a:r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MPOS ELISEOS-paris--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911273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57158" y="5929330"/>
            <a:ext cx="236507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Campos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Eliseos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-Paris </a:t>
            </a: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01199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785786" y="6357958"/>
            <a:ext cx="755335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China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miratos Árabes UnidosVista de fuegos artificiales alrededor del Burj Khalifa, el edificio más alto del mundo, durante las celebraciones de año nuevo en Dubai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14282" y="6072206"/>
            <a:ext cx="1890197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Emiratos Árabes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SCO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929354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00034" y="5929330"/>
            <a:ext cx="917687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Escocia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uegos artificiales explotan sobre el puerto de Victoria para celebrar el inicio del 2013, en Hong Kong-CHINA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142976" y="6286520"/>
            <a:ext cx="1923412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Hong Kong-China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reciaFuegos artificiales explotan sobre la colina de Acrópolis, en Atenas (Grecia) para dar la bienvenida al 2013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71472" y="6143644"/>
            <a:ext cx="831318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Grecia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ppynewyear11 alema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4" y="0"/>
            <a:ext cx="667735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7000892" y="6215082"/>
            <a:ext cx="114165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Alemania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ND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01" y="357166"/>
            <a:ext cx="9101199" cy="6072206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642910" y="5857892"/>
            <a:ext cx="69442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India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NDIA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97502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85720" y="6143644"/>
            <a:ext cx="694421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India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ndonesiaLos fuegos artificiales para celebrar Año Nuevo, se lanzan sobre el área principal de negocios de Yakarta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7358082" y="6000768"/>
            <a:ext cx="117371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Indonesia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pónLa gente suelta globos para celebrar el Año Nuevo durante una ceremonia anual producida por el Prince Park Tower Tokyo. Unos mil globos fueron lanzados al aire con los deseos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85720" y="6215082"/>
            <a:ext cx="777777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Japón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lasiaVista de los fuegos artificiales con motivo del Año Nuevo en las torres Petronas de Kuala Lumpur.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85720" y="6143644"/>
            <a:ext cx="97654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Malasia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ewyork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928662" y="6215082"/>
            <a:ext cx="1328505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Nueva York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-pasadena--califor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3273"/>
            <a:ext cx="9144000" cy="5911453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85720" y="5857892"/>
            <a:ext cx="1149995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Pasadena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ERTA DEL SOL madrid--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00034" y="6143644"/>
            <a:ext cx="2437847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Puerta Del Sol-Madrid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ino UnidoFuegos artificiales explotan sobre el Big Ben de Londres (Reino Unido) para celebrar el inicio de 2013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57158" y="5857892"/>
            <a:ext cx="1430007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Reino Unido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IO DE JANEIRO_BRAZIL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143372" y="6429396"/>
            <a:ext cx="1638975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Rio De Janeiro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usiaCientos de personas observan los fuegos artificiales durante la celebración de Año Nuevo en la Plaza Roja de Moscú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714348" y="6215082"/>
            <a:ext cx="85311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Moscú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ydney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48640"/>
            <a:ext cx="9144000" cy="576072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642910" y="5857892"/>
            <a:ext cx="904478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Sydney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KIO_JAPA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5616702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57158" y="6286520"/>
            <a:ext cx="72417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Tokio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ailandiaFuegos artificiales estallan sobre el río Chao Praya de Bangkok (Tailandia) para recibir el 2013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714348" y="6143644"/>
            <a:ext cx="109536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Tailandia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aiwánLos fuegos artificiales se lanzan desde el edificio Taipei 101 con motivo a la llegada del Año Nuevo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28596" y="6143644"/>
            <a:ext cx="89569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Taiwan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mb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ARSOVIA-polonia--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2440"/>
            <a:ext cx="9144000" cy="638556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143636" y="6215082"/>
            <a:ext cx="104522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Varsovia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" name="9 Imagen" descr="sylvester-67358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ylvester-67358_128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5400000">
            <a:off x="4571996" y="-2071698"/>
            <a:ext cx="2500306" cy="664370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5 Imagen" descr="sylvester-67358_1280.jpg"/>
          <p:cNvPicPr>
            <a:picLocks noChangeAspect="1"/>
          </p:cNvPicPr>
          <p:nvPr/>
        </p:nvPicPr>
        <p:blipFill>
          <a:blip r:embed="rId4" cstate="screen"/>
          <a:srcRect/>
          <a:stretch>
            <a:fillRect/>
          </a:stretch>
        </p:blipFill>
        <p:spPr>
          <a:xfrm rot="10800000">
            <a:off x="2500297" y="2500306"/>
            <a:ext cx="2070486" cy="435769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6 Imagen" descr="sylvester-67358_1280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 rot="5400000">
            <a:off x="5643554" y="1357314"/>
            <a:ext cx="2357454" cy="464343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7 Imagen" descr="sylvester-67358_1280.jpg"/>
          <p:cNvPicPr>
            <a:picLocks noChangeAspect="1"/>
          </p:cNvPicPr>
          <p:nvPr/>
        </p:nvPicPr>
        <p:blipFill>
          <a:blip r:embed="rId6" cstate="screen"/>
          <a:srcRect/>
          <a:stretch>
            <a:fillRect/>
          </a:stretch>
        </p:blipFill>
        <p:spPr>
          <a:xfrm rot="5400000">
            <a:off x="5822149" y="3536149"/>
            <a:ext cx="2000264" cy="464343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8 Imagen" descr="sylvester-67358_1280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 rot="10800000">
            <a:off x="0" y="19050"/>
            <a:ext cx="2500298" cy="683895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1" name="10 CuadroTexto"/>
          <p:cNvSpPr txBox="1"/>
          <p:nvPr/>
        </p:nvSpPr>
        <p:spPr>
          <a:xfrm>
            <a:off x="2857488" y="5929330"/>
            <a:ext cx="4128118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s-ES" sz="28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ush Script MT" pitchFamily="66" charset="0"/>
              </a:rPr>
              <a:t>Francisco del Olmo - Jazmín</a:t>
            </a:r>
            <a:endParaRPr lang="es-ES" sz="28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rush Script MT" pitchFamily="66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4429124" y="6457890"/>
            <a:ext cx="1071570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s-ES" sz="2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ush Script MT" pitchFamily="66" charset="0"/>
              </a:rPr>
              <a:t>2013</a:t>
            </a:r>
            <a:endParaRPr lang="es-ES" sz="20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2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2013 EN EL MUN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2013 EN EL MUNDO</Template>
  <TotalTime>0</TotalTime>
  <Words>175</Words>
  <Application>Microsoft Office PowerPoint</Application>
  <PresentationFormat>Presentación en pantalla (4:3)</PresentationFormat>
  <Paragraphs>81</Paragraphs>
  <Slides>47</Slides>
  <Notes>3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49" baseType="lpstr">
      <vt:lpstr>2013 EN EL MUNDO</vt:lpstr>
      <vt:lpstr>Diseño predeterminado</vt:lpstr>
      <vt:lpstr>Diapositiva 1</vt:lpstr>
      <vt:lpstr>Diapositiva 2</vt:lpstr>
      <vt:lpstr>Diapositiva 3</vt:lpstr>
      <vt:lpstr>Diapositiva 4</vt:lpstr>
      <vt:lpstr>PLAZA SAN MARCOS ITALIA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2013-01-05T12:43:31Z</dcterms:created>
  <dcterms:modified xsi:type="dcterms:W3CDTF">2013-01-05T12:56:55Z</dcterms:modified>
</cp:coreProperties>
</file>