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9"/>
  </p:notesMasterIdLst>
  <p:sldIdLst>
    <p:sldId id="256" r:id="rId3"/>
    <p:sldId id="257" r:id="rId4"/>
    <p:sldId id="271" r:id="rId5"/>
    <p:sldId id="258" r:id="rId6"/>
    <p:sldId id="272" r:id="rId7"/>
    <p:sldId id="259" r:id="rId8"/>
    <p:sldId id="273" r:id="rId9"/>
    <p:sldId id="269" r:id="rId10"/>
    <p:sldId id="274" r:id="rId11"/>
    <p:sldId id="268" r:id="rId12"/>
    <p:sldId id="275" r:id="rId13"/>
    <p:sldId id="267" r:id="rId14"/>
    <p:sldId id="276" r:id="rId15"/>
    <p:sldId id="266" r:id="rId16"/>
    <p:sldId id="277" r:id="rId17"/>
    <p:sldId id="265" r:id="rId18"/>
    <p:sldId id="278" r:id="rId19"/>
    <p:sldId id="264" r:id="rId20"/>
    <p:sldId id="279" r:id="rId21"/>
    <p:sldId id="263" r:id="rId22"/>
    <p:sldId id="280" r:id="rId23"/>
    <p:sldId id="262" r:id="rId24"/>
    <p:sldId id="281" r:id="rId25"/>
    <p:sldId id="261" r:id="rId26"/>
    <p:sldId id="260" r:id="rId27"/>
    <p:sldId id="270" r:id="rId28"/>
  </p:sldIdLst>
  <p:sldSz cx="9144000" cy="6858000" type="screen4x3"/>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sY4bnwc33zKu89NEOdoFg" hashData="APCnsBVJEmEUZymlomUdStju2b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2487" autoAdjust="0"/>
    <p:restoredTop sz="94660"/>
  </p:normalViewPr>
  <p:slideViewPr>
    <p:cSldViewPr>
      <p:cViewPr>
        <p:scale>
          <a:sx n="400" d="100"/>
          <a:sy n="400" d="100"/>
        </p:scale>
        <p:origin x="5826" y="6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2062EF-DEDF-4C6D-BC26-2ADE0E2F1373}" type="datetimeFigureOut">
              <a:rPr lang="es-PE" smtClean="0"/>
              <a:pPr/>
              <a:t>7/12/2018</a:t>
            </a:fld>
            <a:endParaRPr lang="es-PE"/>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4CDC18-F99E-4F8A-AD39-4F30CF059E69}"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87CF17-083D-4EA0-B454-D19EEA250215}"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1ED532-3E80-4E15-915A-CAB278047405}" type="datetimeFigureOut">
              <a:rPr lang="es-PE" smtClean="0"/>
              <a:pPr/>
              <a:t>7/12/2018</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87CF17-083D-4EA0-B454-D19EEA250215}"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6.gi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3.gi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37.gif"/><Relationship Id="rId4" Type="http://schemas.openxmlformats.org/officeDocument/2006/relationships/image" Target="../media/image36.gif"/></Relationships>
</file>

<file path=ppt/slides/_rels/slide26.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714480" y="6500834"/>
            <a:ext cx="5357850" cy="357166"/>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CALENDARIO  AÑO.jpg"/>
          <p:cNvPicPr>
            <a:picLocks noChangeAspect="1"/>
          </p:cNvPicPr>
          <p:nvPr/>
        </p:nvPicPr>
        <p:blipFill>
          <a:blip r:embed="rId4">
            <a:lum contrast="20000"/>
          </a:blip>
          <a:srcRect l="5170" t="4167" r="4346" b="4166"/>
          <a:stretch>
            <a:fillRect/>
          </a:stretch>
        </p:blipFill>
        <p:spPr>
          <a:xfrm>
            <a:off x="1571604" y="-20173"/>
            <a:ext cx="6072230" cy="6878173"/>
          </a:xfrm>
          <a:prstGeom prst="rect">
            <a:avLst/>
          </a:prstGeom>
        </p:spPr>
      </p:pic>
      <p:pic>
        <p:nvPicPr>
          <p:cNvPr id="11" name="10 Imagen" descr="logo.png"/>
          <p:cNvPicPr>
            <a:picLocks noChangeAspect="1"/>
          </p:cNvPicPr>
          <p:nvPr/>
        </p:nvPicPr>
        <p:blipFill>
          <a:blip r:embed="rId5">
            <a:lum contrast="40000"/>
          </a:blip>
          <a:stretch>
            <a:fillRect/>
          </a:stretch>
        </p:blipFill>
        <p:spPr>
          <a:xfrm>
            <a:off x="3643306" y="285728"/>
            <a:ext cx="2005982" cy="642942"/>
          </a:xfrm>
          <a:prstGeom prst="rect">
            <a:avLst/>
          </a:prstGeom>
        </p:spPr>
      </p:pic>
      <p:sp>
        <p:nvSpPr>
          <p:cNvPr id="12" name="11 CuadroTexto"/>
          <p:cNvSpPr txBox="1"/>
          <p:nvPr/>
        </p:nvSpPr>
        <p:spPr>
          <a:xfrm>
            <a:off x="2714612" y="6488668"/>
            <a:ext cx="3643946" cy="369332"/>
          </a:xfrm>
          <a:prstGeom prst="rect">
            <a:avLst/>
          </a:prstGeom>
          <a:noFill/>
        </p:spPr>
        <p:txBody>
          <a:bodyPr wrap="none" rtlCol="0">
            <a:spAutoFit/>
            <a:scene3d>
              <a:camera prst="orthographicFront"/>
              <a:lightRig rig="threePt" dir="t"/>
            </a:scene3d>
            <a:sp3d extrusionH="57150">
              <a:bevelT w="38100" h="38100"/>
            </a:sp3d>
          </a:bodyPr>
          <a:lstStyle/>
          <a:p>
            <a:r>
              <a:rPr lang="es-PE" b="1" dirty="0" smtClean="0">
                <a:ln>
                  <a:solidFill>
                    <a:srgbClr val="FF3300"/>
                  </a:solidFill>
                </a:ln>
                <a:solidFill>
                  <a:schemeClr val="bg1"/>
                </a:solidFill>
                <a:effectLst>
                  <a:outerShdw blurRad="38100" dist="38100" dir="2700000" algn="tl">
                    <a:srgbClr val="000000">
                      <a:alpha val="43137"/>
                    </a:srgbClr>
                  </a:outerShdw>
                </a:effectLst>
                <a:latin typeface="Bauhaus 93" pitchFamily="82" charset="0"/>
              </a:rPr>
              <a:t>AVANCE  </a:t>
            </a:r>
            <a:r>
              <a:rPr lang="es-PE" b="1" dirty="0" smtClean="0">
                <a:ln>
                  <a:solidFill>
                    <a:srgbClr val="FF3300"/>
                  </a:solidFill>
                </a:ln>
                <a:solidFill>
                  <a:schemeClr val="bg1"/>
                </a:solidFill>
                <a:effectLst>
                  <a:outerShdw blurRad="38100" dist="38100" dir="2700000" algn="tl">
                    <a:srgbClr val="000000">
                      <a:alpha val="43137"/>
                    </a:srgbClr>
                  </a:outerShdw>
                </a:effectLst>
                <a:latin typeface="Bauhaus 93" pitchFamily="82" charset="0"/>
              </a:rPr>
              <a:t>MANUAL  Y AUTOMÁTICO</a:t>
            </a:r>
            <a:endParaRPr lang="es-PE" b="1" dirty="0">
              <a:ln>
                <a:solidFill>
                  <a:srgbClr val="FF3300"/>
                </a:solidFill>
              </a:ln>
              <a:solidFill>
                <a:schemeClr val="bg1"/>
              </a:solidFill>
              <a:effectLst>
                <a:outerShdw blurRad="38100" dist="38100" dir="2700000" algn="tl">
                  <a:srgbClr val="000000">
                    <a:alpha val="43137"/>
                  </a:srgbClr>
                </a:outerShdw>
              </a:effectLst>
              <a:latin typeface="Bauhaus 93" pitchFamily="82" charset="0"/>
            </a:endParaRPr>
          </a:p>
        </p:txBody>
      </p:sp>
      <p:sp>
        <p:nvSpPr>
          <p:cNvPr id="13" name="12 Botón de acción: Hacia delante o Siguiente">
            <a:hlinkClick r:id="" action="ppaction://hlinkshowjump?jump=nextslide" highlightClick="1"/>
          </p:cNvPr>
          <p:cNvSpPr/>
          <p:nvPr/>
        </p:nvSpPr>
        <p:spPr>
          <a:xfrm>
            <a:off x="6357950" y="6572272"/>
            <a:ext cx="357190" cy="214314"/>
          </a:xfrm>
          <a:prstGeom prst="actionButtonForwardNext">
            <a:avLst/>
          </a:prstGeom>
          <a:solidFill>
            <a:srgbClr val="FFFF00"/>
          </a:solidFill>
          <a:ln>
            <a:solidFill>
              <a:srgbClr val="FF0000"/>
            </a:solid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0" y="0"/>
            <a:ext cx="1643042" cy="6858000"/>
          </a:xfrm>
          <a:prstGeom prst="rect">
            <a:avLst/>
          </a:prstGeom>
          <a:blipFill>
            <a:blip r:embed="rId6">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500958" y="0"/>
            <a:ext cx="1643042" cy="6858000"/>
          </a:xfrm>
          <a:prstGeom prst="rect">
            <a:avLst/>
          </a:prstGeom>
          <a:blipFill>
            <a:blip r:embed="rId6">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sndAc>
      <p:stSnd loop="1">
        <p:snd r:embed="rId2" name="Noche_de_Paz (mp3cut.net).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NERO.jpg"/>
          <p:cNvPicPr>
            <a:picLocks noChangeAspect="1"/>
          </p:cNvPicPr>
          <p:nvPr/>
        </p:nvPicPr>
        <p:blipFill>
          <a:blip r:embed="rId2"/>
          <a:stretch>
            <a:fillRect/>
          </a:stretch>
        </p:blipFill>
        <p:spPr>
          <a:xfrm>
            <a:off x="2214546" y="0"/>
            <a:ext cx="4581460" cy="6858000"/>
          </a:xfrm>
          <a:prstGeom prst="rect">
            <a:avLst/>
          </a:prstGeom>
        </p:spPr>
      </p:pic>
      <p:sp>
        <p:nvSpPr>
          <p:cNvPr id="3" name="2 Rectángulo"/>
          <p:cNvSpPr/>
          <p:nvPr/>
        </p:nvSpPr>
        <p:spPr>
          <a:xfrm>
            <a:off x="0" y="0"/>
            <a:ext cx="2143108" cy="6858000"/>
          </a:xfrm>
          <a:prstGeom prst="rect">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logo.png"/>
          <p:cNvPicPr>
            <a:picLocks noChangeAspect="1"/>
          </p:cNvPicPr>
          <p:nvPr/>
        </p:nvPicPr>
        <p:blipFill>
          <a:blip r:embed="rId4">
            <a:lum contrast="40000"/>
          </a:blip>
          <a:stretch>
            <a:fillRect/>
          </a:stretch>
        </p:blipFill>
        <p:spPr>
          <a:xfrm>
            <a:off x="3786182" y="5758062"/>
            <a:ext cx="1648792" cy="528458"/>
          </a:xfrm>
          <a:prstGeom prst="rect">
            <a:avLst/>
          </a:prstGeom>
        </p:spPr>
      </p:pic>
      <p:sp>
        <p:nvSpPr>
          <p:cNvPr id="6" name="5 Rectángulo"/>
          <p:cNvSpPr/>
          <p:nvPr/>
        </p:nvSpPr>
        <p:spPr>
          <a:xfrm>
            <a:off x="6858016" y="0"/>
            <a:ext cx="2143108" cy="6858000"/>
          </a:xfrm>
          <a:prstGeom prst="rect">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3929058" y="2500306"/>
            <a:ext cx="3786214" cy="2585323"/>
          </a:xfrm>
          <a:prstGeom prst="rect">
            <a:avLst/>
          </a:prstGeom>
          <a:noFill/>
        </p:spPr>
        <p:txBody>
          <a:bodyPr wrap="square" rtlCol="0">
            <a:spAutoFit/>
          </a:bodyPr>
          <a:lstStyle/>
          <a:p>
            <a:pPr algn="ctr"/>
            <a:r>
              <a:rPr lang="es-PE" b="1" dirty="0" smtClean="0">
                <a:solidFill>
                  <a:schemeClr val="bg1"/>
                </a:solidFill>
              </a:rPr>
              <a:t>“Hasta que uno no sienta la verdadera alegría de la Navidad, no existe. Todo lo demás es apariencia, muchos adornos. Porque no son los adornos, no es la nieve. No es el árbol, ni la chimenea. </a:t>
            </a:r>
          </a:p>
          <a:p>
            <a:pPr algn="ctr"/>
            <a:r>
              <a:rPr lang="es-PE" b="1" dirty="0" smtClean="0">
                <a:solidFill>
                  <a:schemeClr val="bg1"/>
                </a:solidFill>
              </a:rPr>
              <a:t>La navidad es el calor que vuelve al corazón de las personas, la generosidad de compartirla con otros y la esperanza de seguir adelante”</a:t>
            </a:r>
            <a:endParaRPr lang="es-PE" b="1" dirty="0">
              <a:solidFill>
                <a:schemeClr val="bg1"/>
              </a:solidFill>
            </a:endParaRPr>
          </a:p>
        </p:txBody>
      </p:sp>
    </p:spTree>
  </p:cSld>
  <p:clrMapOvr>
    <a:masterClrMapping/>
  </p:clrMapOvr>
  <p:transition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BRERO.jpg"/>
          <p:cNvPicPr>
            <a:picLocks noChangeAspect="1"/>
          </p:cNvPicPr>
          <p:nvPr/>
        </p:nvPicPr>
        <p:blipFill>
          <a:blip r:embed="rId2"/>
          <a:stretch>
            <a:fillRect/>
          </a:stretch>
        </p:blipFill>
        <p:spPr>
          <a:xfrm>
            <a:off x="2143108" y="0"/>
            <a:ext cx="4795774" cy="6858000"/>
          </a:xfrm>
          <a:prstGeom prst="rect">
            <a:avLst/>
          </a:prstGeom>
        </p:spPr>
      </p:pic>
      <p:sp>
        <p:nvSpPr>
          <p:cNvPr id="3" name="2 Rectángulo"/>
          <p:cNvSpPr/>
          <p:nvPr/>
        </p:nvSpPr>
        <p:spPr>
          <a:xfrm>
            <a:off x="0" y="0"/>
            <a:ext cx="2071670" cy="6858000"/>
          </a:xfrm>
          <a:prstGeom prst="rect">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logo.png"/>
          <p:cNvPicPr>
            <a:picLocks noChangeAspect="1"/>
          </p:cNvPicPr>
          <p:nvPr/>
        </p:nvPicPr>
        <p:blipFill>
          <a:blip r:embed="rId4">
            <a:lum contrast="40000"/>
          </a:blip>
          <a:stretch>
            <a:fillRect/>
          </a:stretch>
        </p:blipFill>
        <p:spPr>
          <a:xfrm>
            <a:off x="3786182" y="5758062"/>
            <a:ext cx="1648792" cy="528458"/>
          </a:xfrm>
          <a:prstGeom prst="rect">
            <a:avLst/>
          </a:prstGeom>
        </p:spPr>
      </p:pic>
      <p:sp>
        <p:nvSpPr>
          <p:cNvPr id="6" name="5 Rectángulo"/>
          <p:cNvSpPr/>
          <p:nvPr/>
        </p:nvSpPr>
        <p:spPr>
          <a:xfrm>
            <a:off x="6929454" y="0"/>
            <a:ext cx="2214546" cy="6858000"/>
          </a:xfrm>
          <a:prstGeom prst="rect">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92D05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3857620" y="2500306"/>
            <a:ext cx="3643338" cy="2308324"/>
          </a:xfrm>
          <a:prstGeom prst="rect">
            <a:avLst/>
          </a:prstGeom>
          <a:noFill/>
        </p:spPr>
        <p:txBody>
          <a:bodyPr wrap="square" rtlCol="0">
            <a:spAutoFit/>
          </a:bodyPr>
          <a:lstStyle/>
          <a:p>
            <a:pPr algn="ctr"/>
            <a:r>
              <a:rPr lang="es-PE" b="1" dirty="0" smtClean="0">
                <a:solidFill>
                  <a:schemeClr val="bg1"/>
                </a:solidFill>
              </a:rPr>
              <a:t>La magia de la Navidad es que hace que un año se pase volando, nos hace reflexionar sobre lo que hemos luchado, lo que hemos ganado y nos da fuerza para seguir adelante. Despierta y saca a la luz los mejores sentimientos del ser humano y nos hace apreciar mejor el verdadero valor de la amistad, la familia y el amor.</a:t>
            </a:r>
            <a:endParaRPr lang="es-PE" b="1" dirty="0">
              <a:solidFill>
                <a:schemeClr val="bg1"/>
              </a:solidFill>
            </a:endParaRPr>
          </a:p>
        </p:txBody>
      </p:sp>
    </p:spTree>
  </p:cSld>
  <p:clrMapOvr>
    <a:masterClrMapping/>
  </p:clrMapOvr>
  <p:transition advTm="2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RZO.jpg"/>
          <p:cNvPicPr>
            <a:picLocks noChangeAspect="1"/>
          </p:cNvPicPr>
          <p:nvPr/>
        </p:nvPicPr>
        <p:blipFill>
          <a:blip r:embed="rId2"/>
          <a:stretch>
            <a:fillRect/>
          </a:stretch>
        </p:blipFill>
        <p:spPr>
          <a:xfrm>
            <a:off x="2174113" y="0"/>
            <a:ext cx="4795774" cy="6858000"/>
          </a:xfrm>
          <a:prstGeom prst="rect">
            <a:avLst/>
          </a:prstGeom>
        </p:spPr>
      </p:pic>
      <p:sp>
        <p:nvSpPr>
          <p:cNvPr id="3" name="2 Rectángulo"/>
          <p:cNvSpPr/>
          <p:nvPr/>
        </p:nvSpPr>
        <p:spPr>
          <a:xfrm>
            <a:off x="0" y="0"/>
            <a:ext cx="2143108" cy="6858000"/>
          </a:xfrm>
          <a:prstGeom prst="rect">
            <a:avLst/>
          </a:prstGeom>
          <a:blipFill>
            <a:blip r:embed="rId3">
              <a:duotone>
                <a:prstClr val="black"/>
                <a:srgbClr val="00B050">
                  <a:tint val="45000"/>
                  <a:satMod val="400000"/>
                </a:srgbClr>
              </a:duotone>
              <a:lum/>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logo.png"/>
          <p:cNvPicPr>
            <a:picLocks noChangeAspect="1"/>
          </p:cNvPicPr>
          <p:nvPr/>
        </p:nvPicPr>
        <p:blipFill>
          <a:blip r:embed="rId4">
            <a:lum contrast="40000"/>
          </a:blip>
          <a:stretch>
            <a:fillRect/>
          </a:stretch>
        </p:blipFill>
        <p:spPr>
          <a:xfrm>
            <a:off x="3786182" y="5758062"/>
            <a:ext cx="1648792" cy="528458"/>
          </a:xfrm>
          <a:prstGeom prst="rect">
            <a:avLst/>
          </a:prstGeom>
        </p:spPr>
      </p:pic>
      <p:sp>
        <p:nvSpPr>
          <p:cNvPr id="8" name="7 Rectángulo"/>
          <p:cNvSpPr/>
          <p:nvPr/>
        </p:nvSpPr>
        <p:spPr>
          <a:xfrm flipH="1">
            <a:off x="7000892" y="0"/>
            <a:ext cx="2143108" cy="6858000"/>
          </a:xfrm>
          <a:prstGeom prst="rect">
            <a:avLst/>
          </a:prstGeom>
          <a:blipFill>
            <a:blip r:embed="rId3">
              <a:duotone>
                <a:prstClr val="black"/>
                <a:srgbClr val="00B050">
                  <a:tint val="45000"/>
                  <a:satMod val="400000"/>
                </a:srgbClr>
              </a:duotone>
              <a:lum/>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4000496" y="3071810"/>
            <a:ext cx="3500462" cy="1200329"/>
          </a:xfrm>
          <a:prstGeom prst="rect">
            <a:avLst/>
          </a:prstGeom>
          <a:noFill/>
        </p:spPr>
        <p:txBody>
          <a:bodyPr wrap="square" rtlCol="0">
            <a:spAutoFit/>
          </a:bodyPr>
          <a:lstStyle/>
          <a:p>
            <a:pPr algn="ctr"/>
            <a:r>
              <a:rPr lang="es-PE" b="1" dirty="0" smtClean="0">
                <a:solidFill>
                  <a:schemeClr val="bg1"/>
                </a:solidFill>
              </a:rPr>
              <a:t>No hay mejor adorno para el arbolito de Navidad, que una sonrisa.</a:t>
            </a:r>
            <a:br>
              <a:rPr lang="es-PE" b="1" dirty="0" smtClean="0">
                <a:solidFill>
                  <a:schemeClr val="bg1"/>
                </a:solidFill>
              </a:rPr>
            </a:br>
            <a:r>
              <a:rPr lang="es-PE" b="1" dirty="0" smtClean="0">
                <a:solidFill>
                  <a:schemeClr val="bg1"/>
                </a:solidFill>
              </a:rPr>
              <a:t>No hay mejor regalo que encontrar bajo el arbolito, que el amor de nuestra familia.</a:t>
            </a:r>
            <a:endParaRPr lang="es-PE" b="1" dirty="0">
              <a:solidFill>
                <a:schemeClr val="bg1"/>
              </a:solidFill>
            </a:endParaRPr>
          </a:p>
        </p:txBody>
      </p:sp>
    </p:spTree>
  </p:cSld>
  <p:clrMapOvr>
    <a:masterClrMapping/>
  </p:clrMapOvr>
  <p:transition advTm="1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RIL.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7" name="6 Rectángulo"/>
          <p:cNvSpPr/>
          <p:nvPr/>
        </p:nvSpPr>
        <p:spPr>
          <a:xfrm>
            <a:off x="0"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a:off x="7000892"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3643306" y="2786058"/>
            <a:ext cx="3786214" cy="2308324"/>
          </a:xfrm>
          <a:prstGeom prst="rect">
            <a:avLst/>
          </a:prstGeom>
          <a:noFill/>
        </p:spPr>
        <p:txBody>
          <a:bodyPr wrap="square" rtlCol="0">
            <a:spAutoFit/>
          </a:bodyPr>
          <a:lstStyle/>
          <a:p>
            <a:pPr algn="ctr"/>
            <a:r>
              <a:rPr lang="es-PE" b="1" dirty="0" smtClean="0">
                <a:solidFill>
                  <a:schemeClr val="bg1"/>
                </a:solidFill>
              </a:rPr>
              <a:t>La receta de la Navidad: Tres tazas de ilusión, una copa de amistad, un chorro de ternura y un litro de amor.</a:t>
            </a:r>
            <a:br>
              <a:rPr lang="es-PE" b="1" dirty="0" smtClean="0">
                <a:solidFill>
                  <a:schemeClr val="bg1"/>
                </a:solidFill>
              </a:rPr>
            </a:br>
            <a:r>
              <a:rPr lang="es-PE" b="1" dirty="0" smtClean="0">
                <a:solidFill>
                  <a:schemeClr val="bg1"/>
                </a:solidFill>
              </a:rPr>
              <a:t>Revuélvalo todo y ponlo en el horno. </a:t>
            </a:r>
          </a:p>
          <a:p>
            <a:pPr algn="ctr"/>
            <a:r>
              <a:rPr lang="es-PE" b="1" dirty="0" smtClean="0">
                <a:solidFill>
                  <a:schemeClr val="bg1"/>
                </a:solidFill>
              </a:rPr>
              <a:t>compártalo con risas, luces y canciones. Finalmente sírvalo con alegría y buena voluntad.</a:t>
            </a:r>
          </a:p>
          <a:p>
            <a:pPr algn="ctr"/>
            <a:r>
              <a:rPr lang="es-PE" b="1" dirty="0" smtClean="0">
                <a:solidFill>
                  <a:schemeClr val="bg1"/>
                </a:solidFill>
              </a:rPr>
              <a:t>¡</a:t>
            </a:r>
            <a:r>
              <a:rPr lang="es-PE" b="1" dirty="0" err="1" smtClean="0">
                <a:solidFill>
                  <a:schemeClr val="bg1"/>
                </a:solidFill>
              </a:rPr>
              <a:t>Felíz</a:t>
            </a:r>
            <a:r>
              <a:rPr lang="es-PE" b="1" dirty="0" smtClean="0">
                <a:solidFill>
                  <a:schemeClr val="bg1"/>
                </a:solidFill>
              </a:rPr>
              <a:t> Navidad!</a:t>
            </a:r>
            <a:endParaRPr lang="es-PE" b="1" dirty="0">
              <a:solidFill>
                <a:schemeClr val="bg1"/>
              </a:solidFill>
            </a:endParaRPr>
          </a:p>
        </p:txBody>
      </p:sp>
    </p:spTree>
  </p:cSld>
  <p:clrMapOvr>
    <a:masterClrMapping/>
  </p:clrMapOvr>
  <p:transition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YO.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7" name="6 Rectángulo"/>
          <p:cNvSpPr/>
          <p:nvPr/>
        </p:nvSpPr>
        <p:spPr>
          <a:xfrm>
            <a:off x="0" y="0"/>
            <a:ext cx="2143108"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Rectángulo"/>
          <p:cNvSpPr/>
          <p:nvPr/>
        </p:nvSpPr>
        <p:spPr>
          <a:xfrm flipH="1">
            <a:off x="7000892" y="0"/>
            <a:ext cx="2143108"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3929058" y="3071810"/>
            <a:ext cx="3643338" cy="1477328"/>
          </a:xfrm>
          <a:prstGeom prst="rect">
            <a:avLst/>
          </a:prstGeom>
          <a:noFill/>
        </p:spPr>
        <p:txBody>
          <a:bodyPr wrap="square" rtlCol="0">
            <a:spAutoFit/>
          </a:bodyPr>
          <a:lstStyle/>
          <a:p>
            <a:pPr algn="ctr"/>
            <a:r>
              <a:rPr lang="es-PE" b="1" dirty="0" smtClean="0">
                <a:solidFill>
                  <a:schemeClr val="bg1"/>
                </a:solidFill>
              </a:rPr>
              <a:t>Que en este nuevo año tengas cien razones para reír, un sueño por el que vivir, mil alegrías para disfrutar </a:t>
            </a:r>
          </a:p>
          <a:p>
            <a:pPr algn="ctr"/>
            <a:r>
              <a:rPr lang="es-PE" b="1" dirty="0" smtClean="0">
                <a:solidFill>
                  <a:schemeClr val="bg1"/>
                </a:solidFill>
              </a:rPr>
              <a:t>y ningún motivo para sufrir</a:t>
            </a:r>
          </a:p>
          <a:p>
            <a:pPr algn="ctr"/>
            <a:r>
              <a:rPr lang="es-PE" b="1" dirty="0" smtClean="0">
                <a:solidFill>
                  <a:schemeClr val="bg1"/>
                </a:solidFill>
              </a:rPr>
              <a:t> ¡Muchas Felicidades</a:t>
            </a:r>
            <a:r>
              <a:rPr lang="es-PE" dirty="0" smtClean="0"/>
              <a:t>!</a:t>
            </a:r>
            <a:endParaRPr lang="es-PE" dirty="0"/>
          </a:p>
        </p:txBody>
      </p:sp>
    </p:spTree>
  </p:cSld>
  <p:clrMapOvr>
    <a:masterClrMapping/>
  </p:clrMapOvr>
  <p:transition advTm="1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NIO.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7" name="6 Rectángulo"/>
          <p:cNvSpPr/>
          <p:nvPr/>
        </p:nvSpPr>
        <p:spPr>
          <a:xfrm>
            <a:off x="0"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a:off x="7000892"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3929058" y="3000372"/>
            <a:ext cx="3500462" cy="1200329"/>
          </a:xfrm>
          <a:prstGeom prst="rect">
            <a:avLst/>
          </a:prstGeom>
          <a:noFill/>
        </p:spPr>
        <p:txBody>
          <a:bodyPr wrap="square" rtlCol="0">
            <a:spAutoFit/>
          </a:bodyPr>
          <a:lstStyle/>
          <a:p>
            <a:pPr algn="ctr"/>
            <a:r>
              <a:rPr lang="es-PE" b="1" dirty="0" smtClean="0">
                <a:solidFill>
                  <a:schemeClr val="bg1"/>
                </a:solidFill>
              </a:rPr>
              <a:t>Las ilusiones desaparecen cuando dejas de soñar, nunca permitas que suceda y lucha por lo que de verdad quieres. Feliz año nuevo para ti</a:t>
            </a:r>
            <a:endParaRPr lang="es-PE" b="1" dirty="0">
              <a:solidFill>
                <a:schemeClr val="bg1"/>
              </a:solidFill>
            </a:endParaRPr>
          </a:p>
        </p:txBody>
      </p:sp>
    </p:spTree>
  </p:cSld>
  <p:clrMapOvr>
    <a:masterClrMapping/>
  </p:clrMapOvr>
  <p:transition advTm="1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LIO.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6" name="5 Rectángulo"/>
          <p:cNvSpPr/>
          <p:nvPr/>
        </p:nvSpPr>
        <p:spPr>
          <a:xfrm flipH="1">
            <a:off x="0" y="0"/>
            <a:ext cx="2143140" cy="6858000"/>
          </a:xfrm>
          <a:prstGeom prst="rect">
            <a:avLst/>
          </a:prstGeom>
          <a:blipFill>
            <a:blip r:embed="rId4">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7000892" y="0"/>
            <a:ext cx="2143108" cy="6858000"/>
          </a:xfrm>
          <a:prstGeom prst="rect">
            <a:avLst/>
          </a:prstGeom>
          <a:blipFill>
            <a:blip r:embed="rId4">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14348" y="785794"/>
            <a:ext cx="7621064" cy="5220429"/>
          </a:xfrm>
          <a:prstGeom prst="rect">
            <a:avLst/>
          </a:prstGeom>
        </p:spPr>
      </p:pic>
      <p:sp>
        <p:nvSpPr>
          <p:cNvPr id="4" name="3 CuadroTexto"/>
          <p:cNvSpPr txBox="1"/>
          <p:nvPr/>
        </p:nvSpPr>
        <p:spPr>
          <a:xfrm>
            <a:off x="4286248" y="3000372"/>
            <a:ext cx="3143272" cy="1477328"/>
          </a:xfrm>
          <a:prstGeom prst="rect">
            <a:avLst/>
          </a:prstGeom>
          <a:noFill/>
        </p:spPr>
        <p:txBody>
          <a:bodyPr wrap="square" rtlCol="0">
            <a:spAutoFit/>
          </a:bodyPr>
          <a:lstStyle/>
          <a:p>
            <a:pPr algn="ctr"/>
            <a:r>
              <a:rPr lang="es-PE" b="1" dirty="0" smtClean="0">
                <a:solidFill>
                  <a:schemeClr val="bg1"/>
                </a:solidFill>
              </a:rPr>
              <a:t>Hoy deposité 365 días de buena suerte, alegría y felicidad en tu cuenta número “2019”</a:t>
            </a:r>
          </a:p>
          <a:p>
            <a:pPr algn="ctr"/>
            <a:r>
              <a:rPr lang="es-PE" b="1" dirty="0" smtClean="0">
                <a:solidFill>
                  <a:schemeClr val="bg1"/>
                </a:solidFill>
              </a:rPr>
              <a:t>Que te sean de provecho</a:t>
            </a:r>
          </a:p>
          <a:p>
            <a:pPr algn="ctr"/>
            <a:r>
              <a:rPr lang="es-PE" b="1" dirty="0" smtClean="0">
                <a:solidFill>
                  <a:schemeClr val="bg1"/>
                </a:solidFill>
              </a:rPr>
              <a:t> ¡Feliz año nuevo!</a:t>
            </a:r>
            <a:endParaRPr lang="es-PE" b="1" dirty="0">
              <a:solidFill>
                <a:schemeClr val="bg1"/>
              </a:solidFill>
            </a:endParaRPr>
          </a:p>
        </p:txBody>
      </p:sp>
    </p:spTree>
  </p:cSld>
  <p:clrMapOvr>
    <a:masterClrMapping/>
  </p:clrMapOvr>
  <p:transition advTm="1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GOSTO.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stretch>
            <a:fillRect/>
          </a:stretch>
        </p:blipFill>
        <p:spPr>
          <a:xfrm>
            <a:off x="3786182" y="5758062"/>
            <a:ext cx="1648792" cy="528458"/>
          </a:xfrm>
          <a:prstGeom prst="rect">
            <a:avLst/>
          </a:prstGeom>
        </p:spPr>
      </p:pic>
      <p:sp>
        <p:nvSpPr>
          <p:cNvPr id="7" name="6 Rectángulo"/>
          <p:cNvSpPr/>
          <p:nvPr/>
        </p:nvSpPr>
        <p:spPr>
          <a:xfrm>
            <a:off x="0" y="0"/>
            <a:ext cx="2143108"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Rectángulo"/>
          <p:cNvSpPr/>
          <p:nvPr/>
        </p:nvSpPr>
        <p:spPr>
          <a:xfrm flipH="1">
            <a:off x="7000892" y="0"/>
            <a:ext cx="2143108"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4143372" y="3000372"/>
            <a:ext cx="3286148" cy="1200329"/>
          </a:xfrm>
          <a:prstGeom prst="rect">
            <a:avLst/>
          </a:prstGeom>
          <a:noFill/>
        </p:spPr>
        <p:txBody>
          <a:bodyPr wrap="square" rtlCol="0">
            <a:spAutoFit/>
          </a:bodyPr>
          <a:lstStyle/>
          <a:p>
            <a:pPr algn="ctr"/>
            <a:r>
              <a:rPr lang="es-PE" b="1" dirty="0" smtClean="0">
                <a:solidFill>
                  <a:schemeClr val="bg1"/>
                </a:solidFill>
              </a:rPr>
              <a:t>Hablé con la FELICIDAD y me dijo que iba para tu casa, le pedí que no deje de llevarte SALUD y AMOR. Trátala bien, va de mi parte.</a:t>
            </a:r>
            <a:endParaRPr lang="es-PE" b="1" dirty="0">
              <a:solidFill>
                <a:schemeClr val="bg1"/>
              </a:solidFill>
            </a:endParaRPr>
          </a:p>
        </p:txBody>
      </p:sp>
    </p:spTree>
  </p:cSld>
  <p:clrMapOvr>
    <a:masterClrMapping/>
  </p:clrMapOvr>
  <p:transition advTm="1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PTIEMBRE.jpg"/>
          <p:cNvPicPr>
            <a:picLocks noChangeAspect="1"/>
          </p:cNvPicPr>
          <p:nvPr/>
        </p:nvPicPr>
        <p:blipFill>
          <a:blip r:embed="rId2"/>
          <a:stretch>
            <a:fillRect/>
          </a:stretch>
        </p:blipFill>
        <p:spPr>
          <a:xfrm>
            <a:off x="2174113" y="0"/>
            <a:ext cx="4795774" cy="6858000"/>
          </a:xfrm>
          <a:prstGeom prst="rect">
            <a:avLst/>
          </a:prstGeom>
        </p:spPr>
      </p:pic>
      <p:sp>
        <p:nvSpPr>
          <p:cNvPr id="3" name="2 Rectángulo"/>
          <p:cNvSpPr/>
          <p:nvPr/>
        </p:nvSpPr>
        <p:spPr>
          <a:xfrm>
            <a:off x="0" y="0"/>
            <a:ext cx="2143108"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logo.png"/>
          <p:cNvPicPr>
            <a:picLocks noChangeAspect="1"/>
          </p:cNvPicPr>
          <p:nvPr/>
        </p:nvPicPr>
        <p:blipFill>
          <a:blip r:embed="rId4">
            <a:lum contrast="40000"/>
          </a:blip>
          <a:stretch>
            <a:fillRect/>
          </a:stretch>
        </p:blipFill>
        <p:spPr>
          <a:xfrm>
            <a:off x="3786182" y="5758062"/>
            <a:ext cx="1648792" cy="528458"/>
          </a:xfrm>
          <a:prstGeom prst="rect">
            <a:avLst/>
          </a:prstGeom>
        </p:spPr>
      </p:pic>
      <p:sp>
        <p:nvSpPr>
          <p:cNvPr id="6" name="5 Rectángulo"/>
          <p:cNvSpPr/>
          <p:nvPr/>
        </p:nvSpPr>
        <p:spPr>
          <a:xfrm flipH="1">
            <a:off x="7000892" y="0"/>
            <a:ext cx="2143108"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4000496" y="3000372"/>
            <a:ext cx="3643338" cy="1477328"/>
          </a:xfrm>
          <a:prstGeom prst="rect">
            <a:avLst/>
          </a:prstGeom>
          <a:noFill/>
        </p:spPr>
        <p:txBody>
          <a:bodyPr wrap="square" rtlCol="0">
            <a:spAutoFit/>
          </a:bodyPr>
          <a:lstStyle/>
          <a:p>
            <a:pPr algn="ctr"/>
            <a:r>
              <a:rPr lang="es-PE" b="1" dirty="0" smtClean="0">
                <a:solidFill>
                  <a:schemeClr val="bg1"/>
                </a:solidFill>
              </a:rPr>
              <a:t>Se nos va un año en el que lloramos, reímos, compartimos disfrutamos, aprendimos, caímos, pero nos volvimos a levantar, son momentos que nunca olvidaremos.</a:t>
            </a:r>
          </a:p>
          <a:p>
            <a:pPr algn="ctr"/>
            <a:r>
              <a:rPr lang="es-PE" b="1" dirty="0" smtClean="0">
                <a:solidFill>
                  <a:schemeClr val="bg1"/>
                </a:solidFill>
              </a:rPr>
              <a:t>¡ Que tengas un </a:t>
            </a:r>
            <a:r>
              <a:rPr lang="es-PE" b="1" dirty="0" err="1" smtClean="0">
                <a:solidFill>
                  <a:schemeClr val="bg1"/>
                </a:solidFill>
              </a:rPr>
              <a:t>felíz</a:t>
            </a:r>
            <a:r>
              <a:rPr lang="es-PE" b="1" dirty="0" smtClean="0">
                <a:solidFill>
                  <a:schemeClr val="bg1"/>
                </a:solidFill>
              </a:rPr>
              <a:t> nuevo año!</a:t>
            </a:r>
            <a:endParaRPr lang="es-PE" b="1" dirty="0">
              <a:solidFill>
                <a:schemeClr val="bg1"/>
              </a:solidFill>
            </a:endParaRPr>
          </a:p>
        </p:txBody>
      </p:sp>
    </p:spTree>
  </p:cSld>
  <p:clrMapOvr>
    <a:masterClrMapping/>
  </p:clrMapOvr>
  <p:transition advTm="1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CTUBRE.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stretch>
            <a:fillRect/>
          </a:stretch>
        </p:blipFill>
        <p:spPr>
          <a:xfrm>
            <a:off x="3786182" y="5758062"/>
            <a:ext cx="1648792" cy="528458"/>
          </a:xfrm>
          <a:prstGeom prst="rect">
            <a:avLst/>
          </a:prstGeom>
        </p:spPr>
      </p:pic>
      <p:sp>
        <p:nvSpPr>
          <p:cNvPr id="6" name="5 Rectángulo"/>
          <p:cNvSpPr/>
          <p:nvPr/>
        </p:nvSpPr>
        <p:spPr>
          <a:xfrm>
            <a:off x="0" y="0"/>
            <a:ext cx="2143108"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H="1">
            <a:off x="6929454" y="0"/>
            <a:ext cx="2214546" cy="6858000"/>
          </a:xfrm>
          <a:prstGeom prst="rect">
            <a:avLst/>
          </a:prstGeom>
          <a:blipFill dpi="0" rotWithShape="1">
            <a:blip r:embed="rId4">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rgbClr val="FF0000">
                  <a:tint val="45000"/>
                  <a:satMod val="400000"/>
                </a:srgbClr>
              </a:duotone>
              <a:lum bright="-10000"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4000497" y="2857496"/>
            <a:ext cx="3357586" cy="1754326"/>
          </a:xfrm>
          <a:prstGeom prst="rect">
            <a:avLst/>
          </a:prstGeom>
          <a:noFill/>
        </p:spPr>
        <p:txBody>
          <a:bodyPr wrap="square" rtlCol="0">
            <a:spAutoFit/>
          </a:bodyPr>
          <a:lstStyle/>
          <a:p>
            <a:pPr algn="ctr"/>
            <a:r>
              <a:rPr lang="es-PE" b="1" dirty="0" smtClean="0">
                <a:solidFill>
                  <a:schemeClr val="bg1"/>
                </a:solidFill>
              </a:rPr>
              <a:t>Este año nos llega lleno de motivaciones para triunfar, de retos nuevos para enfrentar, nuevos amigos que conoceremos y sueños que haremos realidad.</a:t>
            </a:r>
          </a:p>
          <a:p>
            <a:pPr algn="ctr"/>
            <a:r>
              <a:rPr lang="es-PE" b="1" dirty="0" smtClean="0">
                <a:solidFill>
                  <a:schemeClr val="bg1"/>
                </a:solidFill>
              </a:rPr>
              <a:t> ¡Muchas Felicidades!</a:t>
            </a:r>
            <a:endParaRPr lang="es-PE" b="1" dirty="0">
              <a:solidFill>
                <a:schemeClr val="bg1"/>
              </a:solidFill>
            </a:endParaRPr>
          </a:p>
        </p:txBody>
      </p:sp>
    </p:spTree>
  </p:cSld>
  <p:clrMapOvr>
    <a:masterClrMapping/>
  </p:clrMapOvr>
  <p:transition advTm="1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OVIEMBRE.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6" name="5 Rectángulo"/>
          <p:cNvSpPr/>
          <p:nvPr/>
        </p:nvSpPr>
        <p:spPr>
          <a:xfrm>
            <a:off x="0"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7000892"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contrast="40000"/>
            </a:blip>
            <a:srcRect/>
            <a:tile tx="0" ty="0" sx="100000" sy="100000" flip="none" algn="tl"/>
          </a:blipFill>
        </p:spPr>
        <p:txBody>
          <a:bodyPr/>
          <a:lstStyle/>
          <a:p>
            <a:endParaRPr lang="es-PE" dirty="0"/>
          </a:p>
        </p:txBody>
      </p:sp>
      <p:pic>
        <p:nvPicPr>
          <p:cNvPr id="5" name="4 Imagen" descr="4ee6a2feee74d15254dc124c0c78dec2.png"/>
          <p:cNvPicPr>
            <a:picLocks noChangeAspect="1"/>
          </p:cNvPicPr>
          <p:nvPr/>
        </p:nvPicPr>
        <p:blipFill>
          <a:blip r:embed="rId3"/>
          <a:stretch>
            <a:fillRect/>
          </a:stretch>
        </p:blipFill>
        <p:spPr>
          <a:xfrm>
            <a:off x="761468" y="818785"/>
            <a:ext cx="7621064" cy="5220429"/>
          </a:xfrm>
          <a:prstGeom prst="rect">
            <a:avLst/>
          </a:prstGeom>
        </p:spPr>
      </p:pic>
      <p:sp>
        <p:nvSpPr>
          <p:cNvPr id="4" name="3 CuadroTexto"/>
          <p:cNvSpPr txBox="1"/>
          <p:nvPr/>
        </p:nvSpPr>
        <p:spPr>
          <a:xfrm>
            <a:off x="4000496" y="2643182"/>
            <a:ext cx="3714776" cy="2308324"/>
          </a:xfrm>
          <a:prstGeom prst="rect">
            <a:avLst/>
          </a:prstGeom>
          <a:noFill/>
        </p:spPr>
        <p:txBody>
          <a:bodyPr wrap="square" rtlCol="0">
            <a:spAutoFit/>
          </a:bodyPr>
          <a:lstStyle/>
          <a:p>
            <a:pPr algn="ctr"/>
            <a:r>
              <a:rPr lang="es-PE" b="1" dirty="0" smtClean="0">
                <a:solidFill>
                  <a:schemeClr val="bg1"/>
                </a:solidFill>
              </a:rPr>
              <a:t>Que este año que inicia traiga paz y amor en cada uno de nuestros hogares y sobre todo en nuestros corazones</a:t>
            </a:r>
          </a:p>
          <a:p>
            <a:pPr algn="ctr"/>
            <a:r>
              <a:rPr lang="es-PE" b="1" dirty="0" smtClean="0">
                <a:solidFill>
                  <a:schemeClr val="bg1"/>
                </a:solidFill>
              </a:rPr>
              <a:t>Hay solo dos días en el año en los que no podemos hacer nada: AYER Y MAÑANA, pero HOY puedes perdonar, sonreír, soñar, amar y ser feliz. </a:t>
            </a:r>
          </a:p>
          <a:p>
            <a:pPr algn="ctr"/>
            <a:r>
              <a:rPr lang="es-PE" b="1" dirty="0" smtClean="0">
                <a:solidFill>
                  <a:schemeClr val="bg1"/>
                </a:solidFill>
              </a:rPr>
              <a:t>¡</a:t>
            </a:r>
            <a:r>
              <a:rPr lang="es-PE" b="1" dirty="0" err="1" smtClean="0">
                <a:solidFill>
                  <a:schemeClr val="bg1"/>
                </a:solidFill>
              </a:rPr>
              <a:t>Felíz</a:t>
            </a:r>
            <a:r>
              <a:rPr lang="es-PE" b="1" dirty="0" smtClean="0">
                <a:solidFill>
                  <a:schemeClr val="bg1"/>
                </a:solidFill>
              </a:rPr>
              <a:t> Año Nuevo!</a:t>
            </a:r>
            <a:endParaRPr lang="es-PE" b="1" dirty="0">
              <a:solidFill>
                <a:schemeClr val="bg1"/>
              </a:solidFill>
            </a:endParaRPr>
          </a:p>
        </p:txBody>
      </p:sp>
    </p:spTree>
  </p:cSld>
  <p:clrMapOvr>
    <a:masterClrMapping/>
  </p:clrMapOvr>
  <p:transition advTm="2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CIEMBRE.jpg"/>
          <p:cNvPicPr>
            <a:picLocks noChangeAspect="1"/>
          </p:cNvPicPr>
          <p:nvPr/>
        </p:nvPicPr>
        <p:blipFill>
          <a:blip r:embed="rId2"/>
          <a:stretch>
            <a:fillRect/>
          </a:stretch>
        </p:blipFill>
        <p:spPr>
          <a:xfrm>
            <a:off x="2174113" y="0"/>
            <a:ext cx="4795774" cy="6858000"/>
          </a:xfrm>
          <a:prstGeom prst="rect">
            <a:avLst/>
          </a:prstGeom>
        </p:spPr>
      </p:pic>
      <p:pic>
        <p:nvPicPr>
          <p:cNvPr id="5" name="4 Imagen" descr="logo.png"/>
          <p:cNvPicPr>
            <a:picLocks noChangeAspect="1"/>
          </p:cNvPicPr>
          <p:nvPr/>
        </p:nvPicPr>
        <p:blipFill>
          <a:blip r:embed="rId3">
            <a:lum contrast="40000"/>
          </a:blip>
          <a:stretch>
            <a:fillRect/>
          </a:stretch>
        </p:blipFill>
        <p:spPr>
          <a:xfrm>
            <a:off x="3786182" y="5758062"/>
            <a:ext cx="1648792" cy="528458"/>
          </a:xfrm>
          <a:prstGeom prst="rect">
            <a:avLst/>
          </a:prstGeom>
        </p:spPr>
      </p:pic>
      <p:sp>
        <p:nvSpPr>
          <p:cNvPr id="6" name="5 Rectángulo"/>
          <p:cNvSpPr/>
          <p:nvPr/>
        </p:nvSpPr>
        <p:spPr>
          <a:xfrm>
            <a:off x="0"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H="1">
            <a:off x="7000892" y="0"/>
            <a:ext cx="2143108"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814b1bdf7d1f693374c5bac621c282c.jpg"/>
          <p:cNvPicPr>
            <a:picLocks noChangeAspect="1"/>
          </p:cNvPicPr>
          <p:nvPr/>
        </p:nvPicPr>
        <p:blipFill>
          <a:blip r:embed="rId2"/>
          <a:stretch>
            <a:fillRect/>
          </a:stretch>
        </p:blipFill>
        <p:spPr>
          <a:xfrm>
            <a:off x="0" y="0"/>
            <a:ext cx="9144000" cy="6858000"/>
          </a:xfrm>
          <a:prstGeom prst="rect">
            <a:avLst/>
          </a:prstGeom>
        </p:spPr>
      </p:pic>
      <p:sp>
        <p:nvSpPr>
          <p:cNvPr id="4" name="3 CuadroTexto"/>
          <p:cNvSpPr txBox="1"/>
          <p:nvPr/>
        </p:nvSpPr>
        <p:spPr>
          <a:xfrm>
            <a:off x="2786050" y="2500306"/>
            <a:ext cx="5786478" cy="2831544"/>
          </a:xfrm>
          <a:prstGeom prst="rect">
            <a:avLst/>
          </a:prstGeom>
          <a:noFill/>
        </p:spPr>
        <p:txBody>
          <a:bodyPr wrap="square" rtlCol="0">
            <a:spAutoFit/>
          </a:bodyPr>
          <a:lstStyle/>
          <a:p>
            <a:pPr algn="ctr"/>
            <a:r>
              <a:rPr lang="es-PE" sz="1600" b="1" dirty="0" smtClean="0"/>
              <a:t>El comienzo de cada año te lleva un paso más cerca del logro de tus sueños. Espero que este año sea un gran avance y que tus proyectos finalmente se conviertan en realidad.</a:t>
            </a:r>
          </a:p>
          <a:p>
            <a:pPr algn="ctr"/>
            <a:r>
              <a:rPr lang="es-PE" sz="1600" b="1" dirty="0" smtClean="0"/>
              <a:t>¡Tengo la sensación de que va a ser un gran año! </a:t>
            </a:r>
          </a:p>
          <a:p>
            <a:pPr algn="ctr"/>
            <a:r>
              <a:rPr lang="es-PE" sz="1600" b="1" dirty="0" smtClean="0"/>
              <a:t>Comencemos a planificar nuevas oportunidades  con renovada esperanza en las innumerables posibilidades del futuro</a:t>
            </a:r>
          </a:p>
          <a:p>
            <a:pPr algn="ctr"/>
            <a:r>
              <a:rPr lang="es-PE" sz="1600" b="1" dirty="0" err="1" smtClean="0"/>
              <a:t>Felíz</a:t>
            </a:r>
            <a:r>
              <a:rPr lang="es-PE" sz="1600" b="1" dirty="0" smtClean="0"/>
              <a:t> Navidad  y Próspero año 2019</a:t>
            </a:r>
          </a:p>
          <a:p>
            <a:pPr algn="ctr"/>
            <a:r>
              <a:rPr lang="es-PE" sz="1600" b="1" dirty="0" smtClean="0"/>
              <a:t>Muchas Felicidades para los administradores ,colaboradores y visitantes de </a:t>
            </a:r>
            <a:r>
              <a:rPr lang="es-PE" sz="1600" b="1" dirty="0" err="1" smtClean="0"/>
              <a:t>Mispps</a:t>
            </a:r>
            <a:r>
              <a:rPr lang="es-PE" sz="1600" b="1" dirty="0" smtClean="0"/>
              <a:t> , la mejor web  de  </a:t>
            </a:r>
            <a:r>
              <a:rPr lang="es-PE" sz="1600" b="1" dirty="0" err="1" smtClean="0"/>
              <a:t>power</a:t>
            </a:r>
            <a:r>
              <a:rPr lang="es-PE" sz="1600" b="1" dirty="0" smtClean="0"/>
              <a:t> </a:t>
            </a:r>
            <a:r>
              <a:rPr lang="es-PE" sz="1600" b="1" dirty="0" err="1" smtClean="0"/>
              <a:t>point</a:t>
            </a:r>
            <a:endParaRPr lang="es-PE" sz="1600" b="1" dirty="0" smtClean="0"/>
          </a:p>
          <a:p>
            <a:pPr algn="ctr"/>
            <a:r>
              <a:rPr lang="es-PE" sz="1600" b="1" dirty="0" smtClean="0"/>
              <a:t>Les desea</a:t>
            </a:r>
          </a:p>
          <a:p>
            <a:pPr algn="ctr"/>
            <a:endParaRPr lang="es-PE" b="1" dirty="0">
              <a:effectLst>
                <a:outerShdw blurRad="38100" dist="38100" dir="2700000" algn="tl">
                  <a:srgbClr val="000000">
                    <a:alpha val="43137"/>
                  </a:srgbClr>
                </a:outerShdw>
              </a:effectLst>
            </a:endParaRPr>
          </a:p>
        </p:txBody>
      </p:sp>
      <p:pic>
        <p:nvPicPr>
          <p:cNvPr id="3074" name="Picture 2" descr="Rendered Image"/>
          <p:cNvPicPr>
            <a:picLocks noChangeAspect="1" noChangeArrowheads="1"/>
          </p:cNvPicPr>
          <p:nvPr/>
        </p:nvPicPr>
        <p:blipFill>
          <a:blip r:embed="rId3">
            <a:duotone>
              <a:schemeClr val="bg2">
                <a:shade val="45000"/>
                <a:satMod val="135000"/>
              </a:schemeClr>
              <a:prstClr val="white"/>
            </a:duotone>
            <a:lum bright="40000" contrast="40000"/>
          </a:blip>
          <a:srcRect/>
          <a:stretch>
            <a:fillRect/>
          </a:stretch>
        </p:blipFill>
        <p:spPr bwMode="auto">
          <a:xfrm rot="20969750">
            <a:off x="4466332" y="5041910"/>
            <a:ext cx="2147930" cy="1389337"/>
          </a:xfrm>
          <a:prstGeom prst="rect">
            <a:avLst/>
          </a:prstGeom>
          <a:noFill/>
        </p:spPr>
      </p:pic>
      <p:pic>
        <p:nvPicPr>
          <p:cNvPr id="7" name="6 Imagen" descr="estrella-navidad-gif-dibujo-source_973.gif"/>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28596" y="571480"/>
            <a:ext cx="1143008" cy="1076325"/>
          </a:xfrm>
          <a:prstGeom prst="rect">
            <a:avLst/>
          </a:prstGeom>
        </p:spPr>
      </p:pic>
      <p:pic>
        <p:nvPicPr>
          <p:cNvPr id="9" name="8 Imagen" descr="326070_f93f4.gif"/>
          <p:cNvPicPr>
            <a:picLocks noChangeAspect="1"/>
          </p:cNvPicPr>
          <p:nvPr/>
        </p:nvPicPr>
        <p:blipFill>
          <a:blip r:embed="rId5">
            <a:lum contrast="40000"/>
          </a:blip>
          <a:stretch>
            <a:fillRect/>
          </a:stretch>
        </p:blipFill>
        <p:spPr>
          <a:xfrm>
            <a:off x="3857620" y="428604"/>
            <a:ext cx="3095620" cy="1942502"/>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CALENDARIO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Presentación1CALENDARIO ok</Template>
  <TotalTime>0</TotalTime>
  <Words>546</Words>
  <Application>Microsoft Office PowerPoint</Application>
  <PresentationFormat>Presentación en pantalla (4:3)</PresentationFormat>
  <Paragraphs>32</Paragraphs>
  <Slides>26</Slides>
  <Notes>0</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Presentación1CALENDARIO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2018-12-07T15:50:20Z</dcterms:created>
  <dcterms:modified xsi:type="dcterms:W3CDTF">2018-12-07T15:58:39Z</dcterms:modified>
</cp:coreProperties>
</file>