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59" r:id="rId4"/>
    <p:sldId id="260" r:id="rId5"/>
    <p:sldId id="268" r:id="rId6"/>
    <p:sldId id="267" r:id="rId7"/>
    <p:sldId id="265" r:id="rId8"/>
    <p:sldId id="266" r:id="rId9"/>
    <p:sldId id="264" r:id="rId10"/>
    <p:sldId id="263" r:id="rId11"/>
    <p:sldId id="262" r:id="rId12"/>
    <p:sldId id="261" r:id="rId13"/>
    <p:sldId id="270" r:id="rId14"/>
    <p:sldId id="269" r:id="rId15"/>
    <p:sldId id="271" r:id="rId16"/>
    <p:sldId id="273" r:id="rId17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XWeWYHTJ1DiFWyyJJxqLw" hashData="O9oLMAu/vY6uHnPu32xk7t/bdN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D99D2-0543-43CB-AF00-78ED6F261A52}" type="datetimeFigureOut">
              <a:rPr lang="es-PE" smtClean="0"/>
              <a:pPr/>
              <a:t>24/12/2017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32C45-59EA-4493-ADB7-F04BADA06E0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calendar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071522"/>
            <a:ext cx="7358114" cy="560780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928646"/>
            <a:ext cx="7715304" cy="5929354"/>
          </a:xfrm>
          <a:prstGeom prst="frame">
            <a:avLst>
              <a:gd name="adj1" fmla="val 3443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0"/>
            <a:ext cx="2971800" cy="952500"/>
          </a:xfrm>
          <a:prstGeom prst="rect">
            <a:avLst/>
          </a:prstGeom>
        </p:spPr>
      </p:pic>
      <p:pic>
        <p:nvPicPr>
          <p:cNvPr id="21" name="20 Imagen" descr="cooltext27066263909053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6357958"/>
            <a:ext cx="2254360" cy="344416"/>
          </a:xfrm>
          <a:prstGeom prst="rect">
            <a:avLst/>
          </a:prstGeom>
        </p:spPr>
      </p:pic>
      <p:pic>
        <p:nvPicPr>
          <p:cNvPr id="22" name="21 Imagen" descr="gifs-animados-campanas-de-navidad-4334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0"/>
            <a:ext cx="1468765" cy="1041677"/>
          </a:xfrm>
          <a:prstGeom prst="rect">
            <a:avLst/>
          </a:prstGeom>
        </p:spPr>
      </p:pic>
      <p:pic>
        <p:nvPicPr>
          <p:cNvPr id="23" name="22 Imagen" descr="gifs-animados-campanas-de-navidad-4334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2198" y="0"/>
            <a:ext cx="1510880" cy="107154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857232"/>
            <a:ext cx="785786" cy="6000768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8501090" y="928670"/>
            <a:ext cx="642910" cy="592933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gifs-animados-campanas-de-navidad-4334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468765" cy="1041677"/>
          </a:xfrm>
          <a:prstGeom prst="rect">
            <a:avLst/>
          </a:prstGeom>
        </p:spPr>
      </p:pic>
      <p:pic>
        <p:nvPicPr>
          <p:cNvPr id="11" name="10 Imagen" descr="gifs-animados-campanas-de-navidad-4334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5235" y="0"/>
            <a:ext cx="1468765" cy="1041677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Playtime_-_Chris_Spheeris_-_MP3_mp3cut_net_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NER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751" y="0"/>
            <a:ext cx="464849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BRERO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3318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Z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808" y="0"/>
            <a:ext cx="4534384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RIL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429156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786578" y="0"/>
            <a:ext cx="235742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Y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99688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Y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156" y="0"/>
            <a:ext cx="4599688" cy="6858000"/>
          </a:xfrm>
          <a:prstGeom prst="rect">
            <a:avLst/>
          </a:prstGeom>
        </p:spPr>
      </p:pic>
      <p:pic>
        <p:nvPicPr>
          <p:cNvPr id="3" name="2 Imagen" descr="JUNIO 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367" y="0"/>
            <a:ext cx="4589266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O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415835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786578" y="0"/>
            <a:ext cx="235742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OSTO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521" y="0"/>
            <a:ext cx="4648958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TIEMBRE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560" y="0"/>
            <a:ext cx="450088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CTUBR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072" y="0"/>
            <a:ext cx="4537855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IEMBR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144" y="0"/>
            <a:ext cx="4527711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CIEMBR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2" y="0"/>
            <a:ext cx="4325816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42886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715140" y="0"/>
            <a:ext cx="242886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bol_de_navidad_07_by_bbvzla-daqoag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4217068" cy="6858000"/>
          </a:xfrm>
          <a:prstGeom prst="rect">
            <a:avLst/>
          </a:prstGeom>
        </p:spPr>
      </p:pic>
      <p:pic>
        <p:nvPicPr>
          <p:cNvPr id="7" name="6 Imagen" descr="Feliz Navid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785926"/>
            <a:ext cx="5081586" cy="3043468"/>
          </a:xfrm>
          <a:prstGeom prst="rect">
            <a:avLst/>
          </a:prstGeom>
        </p:spPr>
      </p:pic>
      <p:pic>
        <p:nvPicPr>
          <p:cNvPr id="9" name="8 Imagen" descr="cooltext2706627205887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95284">
            <a:off x="4887697" y="5025774"/>
            <a:ext cx="1771951" cy="1178347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3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98</cp:revision>
  <dcterms:created xsi:type="dcterms:W3CDTF">2017-12-24T21:19:50Z</dcterms:created>
  <dcterms:modified xsi:type="dcterms:W3CDTF">2017-12-24T23:12:16Z</dcterms:modified>
</cp:coreProperties>
</file>