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8" r:id="rId4"/>
    <p:sldId id="260" r:id="rId5"/>
    <p:sldId id="265" r:id="rId6"/>
    <p:sldId id="263" r:id="rId7"/>
    <p:sldId id="264" r:id="rId8"/>
    <p:sldId id="259" r:id="rId9"/>
    <p:sldId id="262" r:id="rId10"/>
    <p:sldId id="261" r:id="rId11"/>
    <p:sldId id="267" r:id="rId12"/>
    <p:sldId id="257" r:id="rId13"/>
    <p:sldId id="266" r:id="rId14"/>
    <p:sldId id="268" r:id="rId15"/>
    <p:sldId id="269" r:id="rId16"/>
    <p:sldId id="270" r:id="rId1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+BJ++AXw3g69OAweStzBg" hashData="6dvyGNIWjw+pzyGKAvUg52I3UB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32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>
        <p:scale>
          <a:sx n="70" d="100"/>
          <a:sy n="70" d="100"/>
        </p:scale>
        <p:origin x="-432" y="-3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E7E1B-146E-43D6-BCBD-CB22703F05C9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0C759-AC66-424D-A877-957DBA9472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22.gi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IO 2016 EDITAB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8286808" cy="51435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  <p:pic>
        <p:nvPicPr>
          <p:cNvPr id="5" name="4 Imagen" descr="5d125a47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500694" y="1357304"/>
            <a:ext cx="928694" cy="928694"/>
          </a:xfrm>
          <a:prstGeom prst="rect">
            <a:avLst/>
          </a:prstGeom>
        </p:spPr>
      </p:pic>
      <p:pic>
        <p:nvPicPr>
          <p:cNvPr id="6" name="5 Imagen" descr="5d125a47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571736" y="1285866"/>
            <a:ext cx="928694" cy="92869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8715404" y="0"/>
            <a:ext cx="42859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2859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 loop="1">
        <p:snd r:embed="rId2" name="El Tamborilero - Rapha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48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0"/>
            <a:ext cx="3356811" cy="5143500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3" name="32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572264" y="0"/>
            <a:ext cx="928694" cy="928694"/>
          </a:xfrm>
          <a:prstGeom prst="rect">
            <a:avLst/>
          </a:prstGeom>
        </p:spPr>
      </p:pic>
      <p:pic>
        <p:nvPicPr>
          <p:cNvPr id="34" name="33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572396" y="0"/>
            <a:ext cx="928694" cy="928694"/>
          </a:xfrm>
          <a:prstGeom prst="rect">
            <a:avLst/>
          </a:prstGeom>
        </p:spPr>
      </p:pic>
      <p:pic>
        <p:nvPicPr>
          <p:cNvPr id="35" name="34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429652" y="0"/>
            <a:ext cx="928694" cy="928694"/>
          </a:xfrm>
          <a:prstGeom prst="rect">
            <a:avLst/>
          </a:prstGeom>
        </p:spPr>
      </p:pic>
      <p:pic>
        <p:nvPicPr>
          <p:cNvPr id="14344" name="Picture 8" descr="http://i46.tinypic.com/23r3lgm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928808"/>
            <a:ext cx="2755443" cy="2143122"/>
          </a:xfrm>
          <a:prstGeom prst="rect">
            <a:avLst/>
          </a:prstGeom>
          <a:noFill/>
        </p:spPr>
      </p:pic>
      <p:pic>
        <p:nvPicPr>
          <p:cNvPr id="14338" name="Picture 2" descr="http://ekladata.com/noVk6l9luAFHIh8sQodpEhTcQRk@366x517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 flipH="1">
            <a:off x="6643702" y="1279613"/>
            <a:ext cx="2071702" cy="339238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4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3" name="32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4" name="33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5" name="34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13314" name="Picture 2" descr="http://i45.tinypic.com/2cigpqo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215074" y="1928808"/>
            <a:ext cx="2755466" cy="214314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3316" name="Picture 4" descr="http://www.gifmania.com/Gif-Animados-Navidad/Imagenes-Papa-Noel/Papa-Noel-Mama-Noel/Mama-Noela-Besa-Papa-Noel-85422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0" y="1357304"/>
            <a:ext cx="2817311" cy="307183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49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12290" name="Picture 2" descr="http://i47.tinypic.com/257fy4z.gif"/>
          <p:cNvPicPr>
            <a:picLocks noChangeAspect="1" noChangeArrowheads="1" noCrop="1"/>
          </p:cNvPicPr>
          <p:nvPr/>
        </p:nvPicPr>
        <p:blipFill>
          <a:blip r:embed="rId5">
            <a:lum bright="20000" contrast="20000"/>
          </a:blip>
          <a:srcRect/>
          <a:stretch>
            <a:fillRect/>
          </a:stretch>
        </p:blipFill>
        <p:spPr bwMode="auto">
          <a:xfrm>
            <a:off x="0" y="1928808"/>
            <a:ext cx="3030989" cy="2357436"/>
          </a:xfrm>
          <a:prstGeom prst="rect">
            <a:avLst/>
          </a:prstGeom>
          <a:noFill/>
        </p:spPr>
      </p:pic>
      <p:pic>
        <p:nvPicPr>
          <p:cNvPr id="12292" name="Picture 4" descr="http://i50.tinypic.com/2w56qn9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 flipH="1">
            <a:off x="6429388" y="928676"/>
            <a:ext cx="2143140" cy="3333750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11266" name="Picture 2" descr="http://2.bp.blogspot.com/-C3i1rYIFOIo/VJvyDNuDMTI/AAAAAAABhOI/grItQEWe_uQ/s1600/hvpkj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2143122"/>
            <a:ext cx="2714612" cy="2111364"/>
          </a:xfrm>
          <a:prstGeom prst="rect">
            <a:avLst/>
          </a:prstGeom>
          <a:noFill/>
        </p:spPr>
      </p:pic>
      <p:pic>
        <p:nvPicPr>
          <p:cNvPr id="11268" name="Picture 4" descr="http://www.canalgif.net/Gifs-animados/Navidad/Papa-Noel/Imagen-animada-Papa-Noel-13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1357304"/>
            <a:ext cx="2500330" cy="2924493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5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10242" name="Picture 2" descr="http://i47.tinypic.com/eg4vg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000246"/>
            <a:ext cx="2908517" cy="2262180"/>
          </a:xfrm>
          <a:prstGeom prst="rect">
            <a:avLst/>
          </a:prstGeom>
          <a:noFill/>
        </p:spPr>
      </p:pic>
      <p:pic>
        <p:nvPicPr>
          <p:cNvPr id="10244" name="Picture 4" descr="http://mundoimagenes.org/wp-content/uploads/2014/11/noel-06.gif.pagespeed.ce.0MpCqk26f_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643702" y="1285866"/>
            <a:ext cx="1981261" cy="3181350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0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9218" name="Picture 2" descr="http://i47.tinypic.com/15g5jx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2071684"/>
            <a:ext cx="2643206" cy="2055827"/>
          </a:xfrm>
          <a:prstGeom prst="rect">
            <a:avLst/>
          </a:prstGeom>
          <a:noFill/>
        </p:spPr>
      </p:pic>
      <p:pic>
        <p:nvPicPr>
          <p:cNvPr id="9222" name="Picture 6" descr="http://www.jul.kirkerne.dk/uploads/pics/julemand-paa-skoejter_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1285866"/>
            <a:ext cx="2229838" cy="2781305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1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8194" name="Picture 2" descr="http://api.ning.com/files/saEvSFZMI0kKL75VnaufdY2woleGWH8zyyZWBxVTrQeDEnc3k7sVhpCupAFO5q5IeX5ZE-9Xv*jfRA05RD5DAFfARev1yy*3/feliznavidad2.gif"/>
          <p:cNvPicPr>
            <a:picLocks noChangeAspect="1" noChangeArrowheads="1" noCrop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0" y="2143122"/>
            <a:ext cx="2939101" cy="211930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8196" name="Picture 4" descr="http://www.canalgif.net/Gifs-animados/Navidad/Papa-Noel/Imagen-animada-Papa-Noel-14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072198" y="1000114"/>
            <a:ext cx="2862271" cy="3743325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1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7170" name="Picture 2" descr="http://i50.tinypic.com/2h3c303.gif"/>
          <p:cNvPicPr>
            <a:picLocks noChangeAspect="1" noChangeArrowheads="1" noCrop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6112988" y="1785932"/>
            <a:ext cx="3031012" cy="235745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172" name="Picture 4" descr="http://www.silvitablanco.com.ar/feliz_navidad/papa_noel/Brenda_RM_SantPlay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95420" y="1142990"/>
            <a:ext cx="2125787" cy="300039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2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6146" name="Picture 2" descr="http://www.lapaginademmm.com/mletf.gif"/>
          <p:cNvPicPr>
            <a:picLocks noChangeAspect="1" noChangeArrowheads="1" noCrop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0" y="2000246"/>
            <a:ext cx="3285132" cy="1749227"/>
          </a:xfrm>
          <a:prstGeom prst="rect">
            <a:avLst/>
          </a:prstGeom>
          <a:noFill/>
        </p:spPr>
      </p:pic>
      <p:pic>
        <p:nvPicPr>
          <p:cNvPr id="6148" name="Picture 4" descr="http://images.yodibujo.es/_uploads/_tiny_galerie/200811/santa1_7uh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19" y="1357304"/>
            <a:ext cx="2786081" cy="2786082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2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5122" name="Picture 2" descr="http://i46.tinypic.com/23r3lgm.gif"/>
          <p:cNvPicPr>
            <a:picLocks noChangeAspect="1" noChangeArrowheads="1" noCrop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6000760" y="1714494"/>
            <a:ext cx="3490257" cy="271464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124" name="Picture 4" descr="http://3.bp.blogspot.com/-srcIyGTWRGA/Up9QbYQYjOI/AAAAAAAAtTk/DptmUXD-1xo/s1600/santa-y-regalos-lindo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428742"/>
            <a:ext cx="2571768" cy="2514191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Funia-14494253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  <a:prstGeom prst="rect">
            <a:avLst/>
          </a:prstGeo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4098" name="Picture 2" descr="http://i47.tinypic.com/257fy4z.gif"/>
          <p:cNvPicPr>
            <a:picLocks noChangeAspect="1" noChangeArrowheads="1" noCrop="1"/>
          </p:cNvPicPr>
          <p:nvPr/>
        </p:nvPicPr>
        <p:blipFill>
          <a:blip r:embed="rId5">
            <a:lum bright="20000" contrast="20000"/>
          </a:blip>
          <a:srcRect/>
          <a:stretch>
            <a:fillRect/>
          </a:stretch>
        </p:blipFill>
        <p:spPr bwMode="auto">
          <a:xfrm>
            <a:off x="0" y="2143122"/>
            <a:ext cx="3030989" cy="235743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4100" name="Picture 4" descr="http://1.bp.blogspot.com/-U2SURg5gh-k/UM6-CA712sI/AAAAAAAAA6w/57GT2V7FGTA/s1600/Animated+Santa+Claus+Singing+Pictur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72200" y="1000114"/>
            <a:ext cx="2971800" cy="3467100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928662" y="4357700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Funia-144942567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93594" y="0"/>
            <a:ext cx="3356811" cy="5143500"/>
          </a:xfrm>
        </p:spPr>
      </p:pic>
      <p:pic>
        <p:nvPicPr>
          <p:cNvPr id="27" name="26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928694" cy="928694"/>
          </a:xfrm>
          <a:prstGeom prst="rect">
            <a:avLst/>
          </a:prstGeom>
        </p:spPr>
      </p:pic>
      <p:pic>
        <p:nvPicPr>
          <p:cNvPr id="28" name="27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0"/>
            <a:ext cx="928694" cy="928694"/>
          </a:xfrm>
          <a:prstGeom prst="rect">
            <a:avLst/>
          </a:prstGeom>
        </p:spPr>
      </p:pic>
      <p:pic>
        <p:nvPicPr>
          <p:cNvPr id="29" name="28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57356" y="0"/>
            <a:ext cx="928694" cy="928694"/>
          </a:xfrm>
          <a:prstGeom prst="rect">
            <a:avLst/>
          </a:prstGeom>
        </p:spPr>
      </p:pic>
      <p:pic>
        <p:nvPicPr>
          <p:cNvPr id="30" name="29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928694" cy="928694"/>
          </a:xfrm>
          <a:prstGeom prst="rect">
            <a:avLst/>
          </a:prstGeom>
        </p:spPr>
      </p:pic>
      <p:pic>
        <p:nvPicPr>
          <p:cNvPr id="31" name="30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358082" y="0"/>
            <a:ext cx="928694" cy="928694"/>
          </a:xfrm>
          <a:prstGeom prst="rect">
            <a:avLst/>
          </a:prstGeom>
        </p:spPr>
      </p:pic>
      <p:pic>
        <p:nvPicPr>
          <p:cNvPr id="32" name="31 Imagen" descr="5d125a4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3074" name="Picture 2" descr="http://i47.tinypic.com/15g5jxv.gif"/>
          <p:cNvPicPr>
            <a:picLocks noChangeAspect="1" noChangeArrowheads="1" noCrop="1"/>
          </p:cNvPicPr>
          <p:nvPr/>
        </p:nvPicPr>
        <p:blipFill>
          <a:blip r:embed="rId5">
            <a:lum bright="10000" contrast="20000"/>
          </a:blip>
          <a:srcRect/>
          <a:stretch>
            <a:fillRect/>
          </a:stretch>
        </p:blipFill>
        <p:spPr bwMode="auto">
          <a:xfrm>
            <a:off x="6143634" y="1857370"/>
            <a:ext cx="3000366" cy="2333618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3076" name="Picture 4" descr="http://2.bp.blogspot.com/-GBM2I99hmxc/VGl4pMzcbdI/AAAAAAADCww/pH3wcU3zCZM/s1600/papainoe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214346" y="0"/>
            <a:ext cx="3000412" cy="4786346"/>
          </a:xfrm>
          <a:prstGeom prst="rect">
            <a:avLst/>
          </a:prstGeom>
          <a:noFill/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40000"/>
          </a:blip>
          <a:srcRect/>
          <a:stretch>
            <a:fillRect/>
          </a:stretch>
        </p:blipFill>
        <p:spPr bwMode="auto">
          <a:xfrm>
            <a:off x="0" y="4286262"/>
            <a:ext cx="1048868" cy="34289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ristmas-balls-red-background-yellow-ribbons-shiny-1366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</p:spPr>
      </p:pic>
      <p:sp>
        <p:nvSpPr>
          <p:cNvPr id="5" name="4 Rectángulo"/>
          <p:cNvSpPr/>
          <p:nvPr/>
        </p:nvSpPr>
        <p:spPr>
          <a:xfrm>
            <a:off x="3714744" y="1285866"/>
            <a:ext cx="44291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Deseo es que cada día del nuevo año sigamos compartiendo amistad  y  muchos </a:t>
            </a:r>
            <a:r>
              <a:rPr lang="es-ES_tradnl" sz="2000" dirty="0" err="1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pps</a:t>
            </a:r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,</a:t>
            </a:r>
            <a:r>
              <a:rPr lang="es-ES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 </a:t>
            </a:r>
            <a:endParaRPr lang="es-ES_tradnl" sz="2000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atin typeface="Pristina" pitchFamily="66" charset="0"/>
            </a:endParaRPr>
          </a:p>
          <a:p>
            <a:pPr algn="ctr"/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Un gran abrazo a los administradores ,a los moderadores  ,colaboradores  y visitantes de nuestra  hermosa web de  “</a:t>
            </a:r>
            <a:r>
              <a:rPr lang="es-ES_tradnl" sz="2000" dirty="0" err="1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Mispps</a:t>
            </a:r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 “ </a:t>
            </a:r>
            <a:r>
              <a:rPr lang="es-ES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Pristina" pitchFamily="66" charset="0"/>
              </a:rPr>
              <a:t>Que sea esta Navidad motivo de muchas felicidades y que tengan unas fiestas maravillosas</a:t>
            </a:r>
            <a:endParaRPr lang="es-ES_tradnl" sz="2000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¡¡</a:t>
            </a:r>
            <a:r>
              <a:rPr lang="es-ES_tradnl" sz="2000" dirty="0" err="1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Felíz</a:t>
            </a:r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Navidad  y próspero año nuevo!!</a:t>
            </a:r>
          </a:p>
          <a:p>
            <a:pPr algn="ctr"/>
            <a:r>
              <a:rPr lang="es-ES_tradnl" sz="2000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un fuerte abrazo</a:t>
            </a: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 rot="21114018">
            <a:off x="5154564" y="3691840"/>
            <a:ext cx="2033000" cy="1314997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Microsoft Office PowerPoint</Application>
  <PresentationFormat>Presentación en pantalla (16:9)</PresentationFormat>
  <Paragraphs>7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29</cp:revision>
  <dcterms:created xsi:type="dcterms:W3CDTF">2015-12-06T17:27:15Z</dcterms:created>
  <dcterms:modified xsi:type="dcterms:W3CDTF">2015-12-07T15:23:32Z</dcterms:modified>
</cp:coreProperties>
</file>