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9" r:id="rId3"/>
    <p:sldId id="256" r:id="rId4"/>
    <p:sldId id="268" r:id="rId5"/>
    <p:sldId id="267" r:id="rId6"/>
    <p:sldId id="266" r:id="rId7"/>
    <p:sldId id="265" r:id="rId8"/>
    <p:sldId id="264" r:id="rId9"/>
    <p:sldId id="263" r:id="rId10"/>
    <p:sldId id="262" r:id="rId11"/>
    <p:sldId id="261" r:id="rId12"/>
    <p:sldId id="260" r:id="rId13"/>
    <p:sldId id="259" r:id="rId14"/>
    <p:sldId id="258" r:id="rId15"/>
    <p:sldId id="257" r:id="rId16"/>
    <p:sldId id="270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cILgPD2JiJwc1RJIx/5bQ" hashData="wCHHEGF0W7n5x+8MFPKN1Fg5rM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3820C6"/>
    <a:srgbClr val="0000FF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354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17B04-711D-479E-9526-570ABC2E8B9B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4AC1-06BE-43FD-8524-BEAD512E4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17B04-711D-479E-9526-570ABC2E8B9B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4AC1-06BE-43FD-8524-BEAD512E4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17B04-711D-479E-9526-570ABC2E8B9B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4AC1-06BE-43FD-8524-BEAD512E4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17B04-711D-479E-9526-570ABC2E8B9B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4AC1-06BE-43FD-8524-BEAD512E4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17B04-711D-479E-9526-570ABC2E8B9B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4AC1-06BE-43FD-8524-BEAD512E4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17B04-711D-479E-9526-570ABC2E8B9B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4AC1-06BE-43FD-8524-BEAD512E4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17B04-711D-479E-9526-570ABC2E8B9B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4AC1-06BE-43FD-8524-BEAD512E4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17B04-711D-479E-9526-570ABC2E8B9B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4AC1-06BE-43FD-8524-BEAD512E4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17B04-711D-479E-9526-570ABC2E8B9B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4AC1-06BE-43FD-8524-BEAD512E4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17B04-711D-479E-9526-570ABC2E8B9B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4AC1-06BE-43FD-8524-BEAD512E4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17B04-711D-479E-9526-570ABC2E8B9B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C4AC1-06BE-43FD-8524-BEAD512E4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7CD518-D079-4E6E-96A5-3752FC6694B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2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D17B04-711D-479E-9526-570ABC2E8B9B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3C4AC1-06BE-43FD-8524-BEAD512E4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7D05899-04AA-47D3-BE8D-EB21DBBAACD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2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gif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28.gif"/><Relationship Id="rId5" Type="http://schemas.openxmlformats.org/officeDocument/2006/relationships/image" Target="../media/image22.png"/><Relationship Id="rId15" Type="http://schemas.openxmlformats.org/officeDocument/2006/relationships/image" Target="../media/image32.png"/><Relationship Id="rId10" Type="http://schemas.openxmlformats.org/officeDocument/2006/relationships/image" Target="../media/image27.gif"/><Relationship Id="rId4" Type="http://schemas.openxmlformats.org/officeDocument/2006/relationships/image" Target="../media/image21.png"/><Relationship Id="rId9" Type="http://schemas.openxmlformats.org/officeDocument/2006/relationships/image" Target="../media/image26.gif"/><Relationship Id="rId14" Type="http://schemas.openxmlformats.org/officeDocument/2006/relationships/image" Target="../media/image31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3.png"/><Relationship Id="rId7" Type="http://schemas.openxmlformats.org/officeDocument/2006/relationships/image" Target="../media/image3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306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sunset" dir="t"/>
          </a:scene3d>
          <a:sp3d prstMaterial="dkEdge">
            <a:bevelT w="635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Calendario_7_2015_recuperado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345886"/>
            <a:ext cx="8429684" cy="6154948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1928794" y="428604"/>
            <a:ext cx="184731" cy="1015663"/>
          </a:xfrm>
          <a:prstGeom prst="rect">
            <a:avLst/>
          </a:prstGeom>
          <a:effectLst/>
          <a:scene3d>
            <a:camera prst="orthographicFront"/>
            <a:lightRig rig="sunset" dir="t"/>
          </a:scene3d>
          <a:sp3d prstMaterial="softEdge"/>
        </p:spPr>
        <p:txBody>
          <a:bodyPr wrap="none">
            <a:spAutoFit/>
            <a:sp3d extrusionH="57150" prstMaterial="softEdge">
              <a:bevelT w="82550" h="38100" prst="coolSlant"/>
            </a:sp3d>
          </a:bodyPr>
          <a:lstStyle/>
          <a:p>
            <a:endParaRPr lang="es-ES" sz="6000" b="1" dirty="0">
              <a:ln w="3175">
                <a:solidFill>
                  <a:sysClr val="windowText" lastClr="000000"/>
                </a:solidFill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2000232" y="428604"/>
            <a:ext cx="209345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000" dirty="0" smtClean="0">
                <a:ln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/>
                <a:latin typeface="Broadway" pitchFamily="82" charset="0"/>
              </a:rPr>
              <a:t>2015</a:t>
            </a:r>
            <a:endParaRPr lang="es-ES" sz="6000" dirty="0">
              <a:ln>
                <a:solidFill>
                  <a:sysClr val="windowText" lastClr="000000"/>
                </a:solidFill>
              </a:ln>
              <a:blipFill>
                <a:blip r:embed="rId6"/>
                <a:stretch>
                  <a:fillRect/>
                </a:stretch>
              </a:blipFill>
              <a:effectLst/>
              <a:latin typeface="Broadway" pitchFamily="82" charset="0"/>
            </a:endParaRPr>
          </a:p>
        </p:txBody>
      </p:sp>
    </p:spTree>
  </p:cSld>
  <p:clrMapOvr>
    <a:masterClrMapping/>
  </p:clrMapOvr>
  <p:transition spd="slow" advTm="17000">
    <p:sndAc>
      <p:stSnd loop="1">
        <p:snd r:embed="rId2" name="La Vida Es Bella - Ernesto 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32544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8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574679" y="3081210"/>
            <a:ext cx="1569321" cy="3776790"/>
          </a:xfrm>
          <a:prstGeom prst="rect">
            <a:avLst/>
          </a:prstGeom>
          <a:noFill/>
        </p:spPr>
      </p:pic>
      <p:pic>
        <p:nvPicPr>
          <p:cNvPr id="9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929586" y="0"/>
            <a:ext cx="1569321" cy="377679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857752" y="2643182"/>
            <a:ext cx="278608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La  posibilidad  de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realizar un sueño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lo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que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hace que la vida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sea  interesante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.</a:t>
            </a:r>
          </a:p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• Paulo Coelho •</a:t>
            </a:r>
          </a:p>
          <a:p>
            <a:pPr algn="ctr"/>
            <a:endParaRPr lang="es-ES" sz="14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17143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>
              <a:grayscl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574679" y="3081210"/>
            <a:ext cx="1569321" cy="3776790"/>
          </a:xfrm>
          <a:prstGeom prst="rect">
            <a:avLst/>
          </a:prstGeom>
          <a:noFill/>
        </p:spPr>
      </p:pic>
      <p:pic>
        <p:nvPicPr>
          <p:cNvPr id="10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929586" y="0"/>
            <a:ext cx="1569321" cy="3776790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4786314" y="2500306"/>
            <a:ext cx="32147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Pristina" pitchFamily="66" charset="0"/>
              </a:rPr>
              <a:t>Importa </a:t>
            </a:r>
            <a:r>
              <a:rPr lang="es-ES" sz="2400" b="1" dirty="0" smtClean="0">
                <a:solidFill>
                  <a:schemeClr val="bg1"/>
                </a:solidFill>
                <a:latin typeface="Pristina" pitchFamily="66" charset="0"/>
              </a:rPr>
              <a:t> mucho </a:t>
            </a:r>
            <a:r>
              <a:rPr lang="es-ES" sz="2400" b="1" dirty="0" smtClean="0">
                <a:solidFill>
                  <a:schemeClr val="bg1"/>
                </a:solidFill>
                <a:latin typeface="Pristina" pitchFamily="66" charset="0"/>
              </a:rPr>
              <a:t>más lo que </a:t>
            </a:r>
            <a:r>
              <a:rPr lang="es-ES" sz="2400" b="1" dirty="0" smtClean="0">
                <a:solidFill>
                  <a:schemeClr val="bg1"/>
                </a:solidFill>
                <a:latin typeface="Pristina" pitchFamily="66" charset="0"/>
              </a:rPr>
              <a:t> tú </a:t>
            </a:r>
            <a:r>
              <a:rPr lang="es-ES" sz="2400" b="1" dirty="0" smtClean="0">
                <a:solidFill>
                  <a:schemeClr val="bg1"/>
                </a:solidFill>
                <a:latin typeface="Pristina" pitchFamily="66" charset="0"/>
              </a:rPr>
              <a:t>piensas de ti mismo que lo que </a:t>
            </a:r>
            <a:r>
              <a:rPr lang="es-ES" sz="2400" b="1" dirty="0" smtClean="0">
                <a:solidFill>
                  <a:schemeClr val="bg1"/>
                </a:solidFill>
                <a:latin typeface="Pristina" pitchFamily="66" charset="0"/>
              </a:rPr>
              <a:t>los  </a:t>
            </a:r>
            <a:r>
              <a:rPr lang="es-ES" sz="2400" b="1" dirty="0" smtClean="0">
                <a:solidFill>
                  <a:schemeClr val="bg1"/>
                </a:solidFill>
                <a:latin typeface="Pristina" pitchFamily="66" charset="0"/>
              </a:rPr>
              <a:t>otros </a:t>
            </a:r>
            <a:r>
              <a:rPr lang="es-ES" sz="2400" b="1" dirty="0" smtClean="0">
                <a:solidFill>
                  <a:schemeClr val="bg1"/>
                </a:solidFill>
                <a:latin typeface="Pristina" pitchFamily="66" charset="0"/>
              </a:rPr>
              <a:t> opinen </a:t>
            </a:r>
            <a:r>
              <a:rPr lang="es-ES" sz="2400" b="1" dirty="0" smtClean="0">
                <a:solidFill>
                  <a:schemeClr val="bg1"/>
                </a:solidFill>
                <a:latin typeface="Pristina" pitchFamily="66" charset="0"/>
              </a:rPr>
              <a:t>de </a:t>
            </a:r>
            <a:r>
              <a:rPr lang="es-ES" sz="2400" b="1" dirty="0" smtClean="0">
                <a:solidFill>
                  <a:schemeClr val="bg1"/>
                </a:solidFill>
                <a:latin typeface="Pristina" pitchFamily="66" charset="0"/>
              </a:rPr>
              <a:t> ti</a:t>
            </a:r>
            <a:r>
              <a:rPr lang="es-ES" sz="2400" b="1" dirty="0" smtClean="0">
                <a:solidFill>
                  <a:schemeClr val="bg1"/>
                </a:solidFill>
                <a:latin typeface="Pristina" pitchFamily="66" charset="0"/>
              </a:rPr>
              <a:t>.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Pristina" pitchFamily="66" charset="0"/>
              </a:rPr>
              <a:t>• Séneca  •</a:t>
            </a:r>
          </a:p>
          <a:p>
            <a:pPr algn="ctr"/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32544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>
              <a:duotone>
                <a:prstClr val="black"/>
                <a:srgbClr val="3820C6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858148" y="3081210"/>
            <a:ext cx="1569321" cy="3776790"/>
          </a:xfrm>
          <a:prstGeom prst="rect">
            <a:avLst/>
          </a:prstGeom>
          <a:noFill/>
        </p:spPr>
      </p:pic>
      <p:pic>
        <p:nvPicPr>
          <p:cNvPr id="9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929586" y="0"/>
            <a:ext cx="1569321" cy="377679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4786314" y="2428868"/>
            <a:ext cx="314327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¿Qué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es  la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verdad?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Pregunta  difícil,  pero  la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he resuelto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en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lo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que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a mi concierne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diciendo  que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 lo que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te  dice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tu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voz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interior.</a:t>
            </a:r>
          </a:p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•Mahatma Gandhi • </a:t>
            </a:r>
          </a:p>
          <a:p>
            <a:endParaRPr lang="es-ES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12)OK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32544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574679" y="3081210"/>
            <a:ext cx="1569321" cy="3776790"/>
          </a:xfrm>
          <a:prstGeom prst="rect">
            <a:avLst/>
          </a:prstGeom>
          <a:noFill/>
        </p:spPr>
      </p:pic>
      <p:pic>
        <p:nvPicPr>
          <p:cNvPr id="10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929586" y="0"/>
            <a:ext cx="1569321" cy="3776790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4714876" y="2357430"/>
            <a:ext cx="35004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Sólo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es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capaz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de  realizar  los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sueños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el  que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,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cuando  llega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la hora, sabe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estar  despierto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.</a:t>
            </a:r>
          </a:p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•León </a:t>
            </a:r>
            <a:r>
              <a:rPr lang="es-ES" sz="2400" b="1" dirty="0" err="1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Daudí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• 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32544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8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929586" y="3081210"/>
            <a:ext cx="1544009" cy="3776790"/>
          </a:xfrm>
          <a:prstGeom prst="rect">
            <a:avLst/>
          </a:prstGeom>
          <a:noFill/>
        </p:spPr>
      </p:pic>
      <p:pic>
        <p:nvPicPr>
          <p:cNvPr id="9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954898" y="0"/>
            <a:ext cx="1544009" cy="377679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4714876" y="2285992"/>
            <a:ext cx="321471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El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fracaso  es  solo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la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oportunidad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de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comenzar  de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nuevo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de  forma  más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inteligente.</a:t>
            </a:r>
          </a:p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• Henry Ford •</a:t>
            </a:r>
          </a:p>
          <a:p>
            <a:endParaRPr lang="es-ES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32544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929586" y="3081210"/>
            <a:ext cx="1544009" cy="3776790"/>
          </a:xfrm>
          <a:prstGeom prst="rect">
            <a:avLst/>
          </a:prstGeom>
          <a:noFill/>
        </p:spPr>
      </p:pic>
      <p:pic>
        <p:nvPicPr>
          <p:cNvPr id="9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954898" y="0"/>
            <a:ext cx="1544009" cy="377679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4857752" y="2285992"/>
            <a:ext cx="32861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La  tragedia  en  la  vida  no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consiste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en  no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alcanzar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tus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metas.  La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tragedia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en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la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vida es no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tener  metas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que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alcanzar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.</a:t>
            </a:r>
          </a:p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• </a:t>
            </a:r>
            <a:r>
              <a:rPr lang="es-ES" sz="2400" b="1" dirty="0" err="1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Benjamin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E. </a:t>
            </a:r>
            <a:r>
              <a:rPr lang="es-ES" sz="2400" b="1" dirty="0" err="1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Mays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•</a:t>
            </a:r>
          </a:p>
          <a:p>
            <a:pPr algn="ctr"/>
            <a:endParaRPr lang="es-ES" sz="24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32544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bright="-10000" contrast="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858148" y="3081210"/>
            <a:ext cx="1544009" cy="3776790"/>
          </a:xfrm>
          <a:prstGeom prst="rect">
            <a:avLst/>
          </a:prstGeom>
          <a:noFill/>
        </p:spPr>
      </p:pic>
      <p:pic>
        <p:nvPicPr>
          <p:cNvPr id="9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954898" y="0"/>
            <a:ext cx="1544009" cy="377679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4857752" y="2714620"/>
            <a:ext cx="32147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Si la mente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esta  ocupada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con pensamientos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positivos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,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es  más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difícil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que  el  cuerpo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enferme. </a:t>
            </a:r>
          </a:p>
          <a:p>
            <a:pPr algn="ctr"/>
            <a:r>
              <a:rPr lang="es-ES_tradnl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• Séneca •</a:t>
            </a:r>
            <a:endParaRPr lang="es-ES" sz="24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32544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lum contrast="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929586" y="3081210"/>
            <a:ext cx="1544009" cy="3776790"/>
          </a:xfrm>
          <a:prstGeom prst="rect">
            <a:avLst/>
          </a:prstGeom>
          <a:noFill/>
        </p:spPr>
      </p:pic>
      <p:pic>
        <p:nvPicPr>
          <p:cNvPr id="9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954898" y="0"/>
            <a:ext cx="1544009" cy="377679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5000628" y="2714620"/>
            <a:ext cx="30718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Pristina" pitchFamily="66" charset="0"/>
              </a:rPr>
              <a:t>Haz </a:t>
            </a:r>
            <a:r>
              <a:rPr lang="es-ES" sz="2400" b="1" dirty="0" smtClean="0">
                <a:solidFill>
                  <a:schemeClr val="bg1"/>
                </a:solidFill>
                <a:latin typeface="Pristina" pitchFamily="66" charset="0"/>
              </a:rPr>
              <a:t> de </a:t>
            </a:r>
            <a:r>
              <a:rPr lang="es-ES" sz="2400" b="1" dirty="0" smtClean="0">
                <a:solidFill>
                  <a:schemeClr val="bg1"/>
                </a:solidFill>
                <a:latin typeface="Pristina" pitchFamily="66" charset="0"/>
              </a:rPr>
              <a:t>tu vida </a:t>
            </a:r>
            <a:r>
              <a:rPr lang="es-ES" sz="2400" b="1" dirty="0" smtClean="0">
                <a:solidFill>
                  <a:schemeClr val="bg1"/>
                </a:solidFill>
                <a:latin typeface="Pristina" pitchFamily="66" charset="0"/>
              </a:rPr>
              <a:t>un  </a:t>
            </a:r>
            <a:r>
              <a:rPr lang="es-ES" sz="2400" b="1" dirty="0" smtClean="0">
                <a:solidFill>
                  <a:schemeClr val="bg1"/>
                </a:solidFill>
                <a:latin typeface="Pristina" pitchFamily="66" charset="0"/>
              </a:rPr>
              <a:t>sueño, y de tu sueño una realidad.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Pristina" pitchFamily="66" charset="0"/>
              </a:rPr>
              <a:t>•</a:t>
            </a:r>
            <a:r>
              <a:rPr lang="es-ES" sz="2400" b="1" dirty="0" err="1" smtClean="0">
                <a:solidFill>
                  <a:schemeClr val="bg1"/>
                </a:solidFill>
                <a:latin typeface="Pristina" pitchFamily="66" charset="0"/>
              </a:rPr>
              <a:t>Antoine</a:t>
            </a:r>
            <a:r>
              <a:rPr lang="es-ES" sz="2400" b="1" dirty="0" smtClean="0">
                <a:solidFill>
                  <a:schemeClr val="bg1"/>
                </a:solidFill>
                <a:latin typeface="Pristina" pitchFamily="66" charset="0"/>
              </a:rPr>
              <a:t>  de Saint-</a:t>
            </a:r>
            <a:r>
              <a:rPr lang="es-ES" sz="2400" b="1" dirty="0" err="1" smtClean="0">
                <a:solidFill>
                  <a:schemeClr val="bg1"/>
                </a:solidFill>
                <a:latin typeface="Pristina" pitchFamily="66" charset="0"/>
              </a:rPr>
              <a:t>Exupéry</a:t>
            </a:r>
            <a:r>
              <a:rPr lang="es-ES" sz="2400" b="1" dirty="0" smtClean="0">
                <a:solidFill>
                  <a:schemeClr val="bg1"/>
                </a:solidFill>
                <a:latin typeface="Pristina" pitchFamily="66" charset="0"/>
              </a:rPr>
              <a:t>•</a:t>
            </a:r>
            <a:endParaRPr lang="es-ES" sz="2400" b="1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32544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8001024" y="3081210"/>
            <a:ext cx="1500166" cy="3776790"/>
          </a:xfrm>
          <a:prstGeom prst="rect">
            <a:avLst/>
          </a:prstGeom>
          <a:noFill/>
        </p:spPr>
      </p:pic>
      <p:pic>
        <p:nvPicPr>
          <p:cNvPr id="9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980210" y="0"/>
            <a:ext cx="1518697" cy="377679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4857752" y="3143248"/>
            <a:ext cx="32861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La  alegría  es  la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piedra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filosofal  que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todo lo convierte </a:t>
            </a:r>
            <a:endParaRPr lang="es-ES" sz="2400" b="1" dirty="0" smtClean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en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oro</a:t>
            </a:r>
          </a:p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• Benjamín Franklin •</a:t>
            </a:r>
            <a:endParaRPr lang="es-ES" sz="24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32544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 contrast="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858148" y="3081210"/>
            <a:ext cx="1544010" cy="3776790"/>
          </a:xfrm>
          <a:prstGeom prst="rect">
            <a:avLst/>
          </a:prstGeom>
          <a:noFill/>
        </p:spPr>
      </p:pic>
      <p:pic>
        <p:nvPicPr>
          <p:cNvPr id="9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929586" y="0"/>
            <a:ext cx="1544010" cy="377679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4857752" y="2714620"/>
            <a:ext cx="30718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El bosque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sería  muy  triste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si sólo cantasen los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pájaros  que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mejor lo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hacen</a:t>
            </a:r>
            <a:endParaRPr lang="es-ES" sz="2400" b="1" dirty="0" smtClean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•Rabindranath Tagore •</a:t>
            </a:r>
            <a:endParaRPr lang="es-ES" sz="24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32544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>
              <a:grayscl/>
              <a:lum bright="-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786710" y="3081210"/>
            <a:ext cx="1594633" cy="3776790"/>
          </a:xfrm>
          <a:prstGeom prst="rect">
            <a:avLst/>
          </a:prstGeom>
          <a:noFill/>
        </p:spPr>
      </p:pic>
      <p:pic>
        <p:nvPicPr>
          <p:cNvPr id="9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904274" y="0"/>
            <a:ext cx="1594633" cy="377679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4857752" y="2714620"/>
            <a:ext cx="307183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Lo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que  convierte  la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vida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en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una bendición no es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hacer  lo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que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nos  gusta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, sino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que  nos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guste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lo  que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hacemos" </a:t>
            </a:r>
          </a:p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• Goethe •</a:t>
            </a:r>
            <a:endParaRPr lang="es-ES" sz="24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32544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bright="-10000" contrast="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929586" y="3081210"/>
            <a:ext cx="1518697" cy="3776790"/>
          </a:xfrm>
          <a:prstGeom prst="rect">
            <a:avLst/>
          </a:prstGeom>
          <a:noFill/>
        </p:spPr>
      </p:pic>
      <p:pic>
        <p:nvPicPr>
          <p:cNvPr id="9" name="Picture 6" descr="fleur photo fleur.png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7929586" y="0"/>
            <a:ext cx="1518697" cy="4062518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4714876" y="2857496"/>
            <a:ext cx="33575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increíble  lo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bien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que  uno  se siente 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cuando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cree  en  lo  que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está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haciendo  y  </a:t>
            </a:r>
            <a:r>
              <a:rPr lang="es-ES" sz="2400" b="1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lo  disfruta</a:t>
            </a:r>
            <a:endParaRPr lang="es-ES" sz="2400" b="1" dirty="0" smtClean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•Adam J. Jackson •</a:t>
            </a:r>
            <a:endParaRPr lang="es-ES" sz="24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wallsfx.com/wallpapers/abstract-Christmas-snowflakes-holidays-snowdrops-red-background-_2013-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7 Imagen" descr="pinitos-de-Navidad-Christmas_trees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-1"/>
            <a:ext cx="6572296" cy="7072339"/>
          </a:xfrm>
          <a:prstGeom prst="rect">
            <a:avLst/>
          </a:prstGeom>
        </p:spPr>
      </p:pic>
      <p:pic>
        <p:nvPicPr>
          <p:cNvPr id="1040" name="Picture 16" descr="http://4.bp.blogspot.com/_a5mK001oySU/TSw8BkqfcDI/AAAAAAAAvv0/Z0HjvI-hp0M/s1600/2.png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3929058" y="857232"/>
            <a:ext cx="1000132" cy="1000132"/>
          </a:xfrm>
          <a:prstGeom prst="rect">
            <a:avLst/>
          </a:prstGeom>
          <a:noFill/>
        </p:spPr>
      </p:pic>
      <p:pic>
        <p:nvPicPr>
          <p:cNvPr id="1042" name="Picture 18" descr="http://mundoimagenes.org/wp-content/uploads/2014/11/bola_navidad_decoracion_blog_3.png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3929058" y="2714620"/>
            <a:ext cx="500066" cy="500066"/>
          </a:xfrm>
          <a:prstGeom prst="rect">
            <a:avLst/>
          </a:prstGeom>
          <a:noFill/>
        </p:spPr>
      </p:pic>
      <p:pic>
        <p:nvPicPr>
          <p:cNvPr id="18" name="Picture 18" descr="http://mundoimagenes.org/wp-content/uploads/2014/11/bola_navidad_decoracion_blog_3.png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4857752" y="3571876"/>
            <a:ext cx="571504" cy="571504"/>
          </a:xfrm>
          <a:prstGeom prst="rect">
            <a:avLst/>
          </a:prstGeom>
          <a:noFill/>
        </p:spPr>
      </p:pic>
      <p:pic>
        <p:nvPicPr>
          <p:cNvPr id="19" name="Picture 18" descr="http://mundoimagenes.org/wp-content/uploads/2014/11/bola_navidad_decoracion_blog_3.png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3071802" y="3857628"/>
            <a:ext cx="571504" cy="571504"/>
          </a:xfrm>
          <a:prstGeom prst="rect">
            <a:avLst/>
          </a:prstGeom>
          <a:noFill/>
        </p:spPr>
      </p:pic>
      <p:pic>
        <p:nvPicPr>
          <p:cNvPr id="20" name="Picture 18" descr="http://mundoimagenes.org/wp-content/uploads/2014/11/bola_navidad_decoracion_blog_3.png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5214942" y="5000636"/>
            <a:ext cx="571504" cy="571504"/>
          </a:xfrm>
          <a:prstGeom prst="rect">
            <a:avLst/>
          </a:prstGeom>
          <a:noFill/>
        </p:spPr>
      </p:pic>
      <p:pic>
        <p:nvPicPr>
          <p:cNvPr id="21" name="Picture 18" descr="http://mundoimagenes.org/wp-content/uploads/2014/11/bola_navidad_decoracion_blog_3.png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571736" y="5000636"/>
            <a:ext cx="571504" cy="571504"/>
          </a:xfrm>
          <a:prstGeom prst="rect">
            <a:avLst/>
          </a:prstGeom>
          <a:noFill/>
        </p:spPr>
      </p:pic>
      <p:pic>
        <p:nvPicPr>
          <p:cNvPr id="1046" name="Picture 22" descr="http://imagenestodo.com/wp-content/uploads/2014/11/bola_navidad_decoracion_blog_1.png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786314" y="2428868"/>
            <a:ext cx="571504" cy="571504"/>
          </a:xfrm>
          <a:prstGeom prst="rect">
            <a:avLst/>
          </a:prstGeom>
          <a:noFill/>
        </p:spPr>
      </p:pic>
      <p:pic>
        <p:nvPicPr>
          <p:cNvPr id="23" name="Picture 22" descr="http://imagenestodo.com/wp-content/uploads/2014/11/bola_navidad_decoracion_blog_1.png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143372" y="3857628"/>
            <a:ext cx="571504" cy="571504"/>
          </a:xfrm>
          <a:prstGeom prst="rect">
            <a:avLst/>
          </a:prstGeom>
          <a:noFill/>
        </p:spPr>
      </p:pic>
      <p:pic>
        <p:nvPicPr>
          <p:cNvPr id="24" name="Picture 22" descr="http://imagenestodo.com/wp-content/uploads/2014/11/bola_navidad_decoracion_blog_1.png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3643306" y="5643578"/>
            <a:ext cx="571504" cy="571504"/>
          </a:xfrm>
          <a:prstGeom prst="rect">
            <a:avLst/>
          </a:prstGeom>
          <a:noFill/>
        </p:spPr>
      </p:pic>
      <p:pic>
        <p:nvPicPr>
          <p:cNvPr id="1050" name="Picture 26" descr="http://2.bp.blogspot.com/-emIk_IpXkv8/Uqe5xfLteLI/AAAAAAAACYk/YiYgGyKKft4/s1600/bola_navidad_decoracion_blog_2.png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3571868" y="2000240"/>
            <a:ext cx="500070" cy="500070"/>
          </a:xfrm>
          <a:prstGeom prst="rect">
            <a:avLst/>
          </a:prstGeom>
          <a:noFill/>
        </p:spPr>
      </p:pic>
      <p:pic>
        <p:nvPicPr>
          <p:cNvPr id="1052" name="Picture 28" descr="https://moterahd.files.wordpress.com/2010/12/291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71934" y="5000636"/>
            <a:ext cx="571140" cy="569691"/>
          </a:xfrm>
          <a:prstGeom prst="rect">
            <a:avLst/>
          </a:prstGeom>
          <a:noFill/>
        </p:spPr>
      </p:pic>
      <p:pic>
        <p:nvPicPr>
          <p:cNvPr id="29" name="Picture 28" descr="https://moterahd.files.wordpress.com/2010/12/291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572132" y="4214818"/>
            <a:ext cx="571140" cy="569691"/>
          </a:xfrm>
          <a:prstGeom prst="rect">
            <a:avLst/>
          </a:prstGeom>
          <a:noFill/>
        </p:spPr>
      </p:pic>
      <p:pic>
        <p:nvPicPr>
          <p:cNvPr id="1056" name="Picture 32" descr="http://arlette1950.a.r.pic.centerblog.net/897ca5e5.gif"/>
          <p:cNvPicPr>
            <a:picLocks noChangeAspect="1" noChangeArrowheads="1" noCrop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3500430" y="3143248"/>
            <a:ext cx="571504" cy="571504"/>
          </a:xfrm>
          <a:prstGeom prst="rect">
            <a:avLst/>
          </a:prstGeom>
          <a:noFill/>
        </p:spPr>
      </p:pic>
      <p:pic>
        <p:nvPicPr>
          <p:cNvPr id="1058" name="Picture 34" descr="http://m.gifmania.com/Gif-Animados-Navidad/Imagenes-Bolas-Navidad/bola-navidad50-44339.gif"/>
          <p:cNvPicPr>
            <a:picLocks noChangeAspect="1" noChangeArrowheads="1" noCrop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4572000" y="3071810"/>
            <a:ext cx="428628" cy="546501"/>
          </a:xfrm>
          <a:prstGeom prst="rect">
            <a:avLst/>
          </a:prstGeom>
          <a:noFill/>
        </p:spPr>
      </p:pic>
      <p:pic>
        <p:nvPicPr>
          <p:cNvPr id="32" name="Picture 34" descr="http://m.gifmania.com/Gif-Animados-Navidad/Imagenes-Bolas-Navidad/bola-navidad50-44339.gif"/>
          <p:cNvPicPr>
            <a:picLocks noChangeAspect="1" noChangeArrowheads="1" noCrop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4714876" y="4429132"/>
            <a:ext cx="428628" cy="546501"/>
          </a:xfrm>
          <a:prstGeom prst="rect">
            <a:avLst/>
          </a:prstGeom>
          <a:noFill/>
        </p:spPr>
      </p:pic>
      <p:pic>
        <p:nvPicPr>
          <p:cNvPr id="33" name="Picture 34" descr="http://m.gifmania.com/Gif-Animados-Navidad/Imagenes-Bolas-Navidad/bola-navidad50-44339.gif"/>
          <p:cNvPicPr>
            <a:picLocks noChangeAspect="1" noChangeArrowheads="1" noCrop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3643306" y="4500570"/>
            <a:ext cx="428628" cy="546501"/>
          </a:xfrm>
          <a:prstGeom prst="rect">
            <a:avLst/>
          </a:prstGeom>
          <a:noFill/>
        </p:spPr>
      </p:pic>
      <p:pic>
        <p:nvPicPr>
          <p:cNvPr id="34" name="Picture 34" descr="http://m.gifmania.com/Gif-Animados-Navidad/Imagenes-Bolas-Navidad/bola-navidad50-44339.gif"/>
          <p:cNvPicPr>
            <a:picLocks noChangeAspect="1" noChangeArrowheads="1" noCrop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4786314" y="1785926"/>
            <a:ext cx="428628" cy="546501"/>
          </a:xfrm>
          <a:prstGeom prst="rect">
            <a:avLst/>
          </a:prstGeom>
          <a:noFill/>
        </p:spPr>
      </p:pic>
      <p:pic>
        <p:nvPicPr>
          <p:cNvPr id="35" name="Picture 34" descr="http://m.gifmania.com/Gif-Animados-Navidad/Imagenes-Bolas-Navidad/bola-navidad50-44339.gif"/>
          <p:cNvPicPr>
            <a:picLocks noChangeAspect="1" noChangeArrowheads="1" noCrop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3143240" y="5357826"/>
            <a:ext cx="428628" cy="546501"/>
          </a:xfrm>
          <a:prstGeom prst="rect">
            <a:avLst/>
          </a:prstGeom>
          <a:noFill/>
        </p:spPr>
      </p:pic>
      <p:pic>
        <p:nvPicPr>
          <p:cNvPr id="36" name="Picture 34" descr="http://m.gifmania.com/Gif-Animados-Navidad/Imagenes-Bolas-Navidad/bola-navidad50-44339.gif"/>
          <p:cNvPicPr>
            <a:picLocks noChangeAspect="1" noChangeArrowheads="1" noCrop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4714876" y="5643578"/>
            <a:ext cx="428628" cy="546501"/>
          </a:xfrm>
          <a:prstGeom prst="rect">
            <a:avLst/>
          </a:prstGeom>
          <a:noFill/>
        </p:spPr>
      </p:pic>
      <p:pic>
        <p:nvPicPr>
          <p:cNvPr id="37" name="Picture 34" descr="http://m.gifmania.com/Gif-Animados-Navidad/Imagenes-Bolas-Navidad/bola-navidad50-44339.gif"/>
          <p:cNvPicPr>
            <a:picLocks noChangeAspect="1" noChangeArrowheads="1" noCrop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6143636" y="5214950"/>
            <a:ext cx="428628" cy="546501"/>
          </a:xfrm>
          <a:prstGeom prst="rect">
            <a:avLst/>
          </a:prstGeom>
          <a:noFill/>
        </p:spPr>
      </p:pic>
      <p:pic>
        <p:nvPicPr>
          <p:cNvPr id="38" name="Picture 34" descr="http://m.gifmania.com/Gif-Animados-Navidad/Imagenes-Bolas-Navidad/bola-navidad50-44339.gif"/>
          <p:cNvPicPr>
            <a:picLocks noChangeAspect="1" noChangeArrowheads="1" noCrop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3214678" y="2571744"/>
            <a:ext cx="428628" cy="546501"/>
          </a:xfrm>
          <a:prstGeom prst="rect">
            <a:avLst/>
          </a:prstGeom>
          <a:noFill/>
        </p:spPr>
      </p:pic>
      <p:pic>
        <p:nvPicPr>
          <p:cNvPr id="39" name="Picture 34" descr="http://m.gifmania.com/Gif-Animados-Navidad/Imagenes-Bolas-Navidad/bola-navidad50-44339.gif"/>
          <p:cNvPicPr>
            <a:picLocks noChangeAspect="1" noChangeArrowheads="1" noCrop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5500694" y="2928934"/>
            <a:ext cx="428628" cy="546501"/>
          </a:xfrm>
          <a:prstGeom prst="rect">
            <a:avLst/>
          </a:prstGeom>
          <a:noFill/>
        </p:spPr>
      </p:pic>
      <p:pic>
        <p:nvPicPr>
          <p:cNvPr id="40" name="Picture 34" descr="http://m.gifmania.com/Gif-Animados-Navidad/Imagenes-Bolas-Navidad/bola-navidad50-44339.gif"/>
          <p:cNvPicPr>
            <a:picLocks noChangeAspect="1" noChangeArrowheads="1" noCrop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4143372" y="571480"/>
            <a:ext cx="428628" cy="546501"/>
          </a:xfrm>
          <a:prstGeom prst="rect">
            <a:avLst/>
          </a:prstGeom>
          <a:noFill/>
        </p:spPr>
      </p:pic>
      <p:pic>
        <p:nvPicPr>
          <p:cNvPr id="1060" name="Picture 36" descr="http://www.wilsoninfo.com/christmas-clipart/ornaments-2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286248" y="2143116"/>
            <a:ext cx="423607" cy="557206"/>
          </a:xfrm>
          <a:prstGeom prst="rect">
            <a:avLst/>
          </a:prstGeom>
          <a:noFill/>
        </p:spPr>
      </p:pic>
      <p:pic>
        <p:nvPicPr>
          <p:cNvPr id="42" name="Picture 36" descr="http://www.wilsoninfo.com/christmas-clipart/ornaments-2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929322" y="3571876"/>
            <a:ext cx="423607" cy="557206"/>
          </a:xfrm>
          <a:prstGeom prst="rect">
            <a:avLst/>
          </a:prstGeom>
          <a:noFill/>
        </p:spPr>
      </p:pic>
      <p:pic>
        <p:nvPicPr>
          <p:cNvPr id="43" name="Picture 36" descr="http://www.wilsoninfo.com/christmas-clipart/ornaments-2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643174" y="3571876"/>
            <a:ext cx="423607" cy="557206"/>
          </a:xfrm>
          <a:prstGeom prst="rect">
            <a:avLst/>
          </a:prstGeom>
          <a:noFill/>
        </p:spPr>
      </p:pic>
      <p:pic>
        <p:nvPicPr>
          <p:cNvPr id="44" name="Picture 36" descr="http://www.wilsoninfo.com/christmas-clipart/ornaments-2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071802" y="4643446"/>
            <a:ext cx="423607" cy="557206"/>
          </a:xfrm>
          <a:prstGeom prst="rect">
            <a:avLst/>
          </a:prstGeom>
          <a:noFill/>
        </p:spPr>
      </p:pic>
      <p:pic>
        <p:nvPicPr>
          <p:cNvPr id="45" name="Picture 36" descr="http://www.wilsoninfo.com/christmas-clipart/ornaments-2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000496" y="3357562"/>
            <a:ext cx="423607" cy="557206"/>
          </a:xfrm>
          <a:prstGeom prst="rect">
            <a:avLst/>
          </a:prstGeom>
          <a:noFill/>
        </p:spPr>
      </p:pic>
      <p:pic>
        <p:nvPicPr>
          <p:cNvPr id="46" name="Picture 36" descr="http://www.wilsoninfo.com/christmas-clipart/ornaments-2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572132" y="5643578"/>
            <a:ext cx="423607" cy="557206"/>
          </a:xfrm>
          <a:prstGeom prst="rect">
            <a:avLst/>
          </a:prstGeom>
          <a:noFill/>
        </p:spPr>
      </p:pic>
      <p:pic>
        <p:nvPicPr>
          <p:cNvPr id="47" name="Picture 36" descr="http://www.wilsoninfo.com/christmas-clipart/ornaments-2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215074" y="4572008"/>
            <a:ext cx="423607" cy="557206"/>
          </a:xfrm>
          <a:prstGeom prst="rect">
            <a:avLst/>
          </a:prstGeom>
          <a:noFill/>
        </p:spPr>
      </p:pic>
      <p:pic>
        <p:nvPicPr>
          <p:cNvPr id="48" name="Picture 36" descr="http://www.wilsoninfo.com/christmas-clipart/ornaments-2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29388" y="5643578"/>
            <a:ext cx="423607" cy="557206"/>
          </a:xfrm>
          <a:prstGeom prst="rect">
            <a:avLst/>
          </a:prstGeom>
          <a:noFill/>
        </p:spPr>
      </p:pic>
      <p:pic>
        <p:nvPicPr>
          <p:cNvPr id="49" name="Picture 36" descr="http://www.wilsoninfo.com/christmas-clipart/ornaments-2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143108" y="5572140"/>
            <a:ext cx="423607" cy="557206"/>
          </a:xfrm>
          <a:prstGeom prst="rect">
            <a:avLst/>
          </a:prstGeom>
          <a:noFill/>
        </p:spPr>
      </p:pic>
      <p:pic>
        <p:nvPicPr>
          <p:cNvPr id="50" name="Picture 36" descr="http://www.wilsoninfo.com/christmas-clipart/ornaments-2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286116" y="6072206"/>
            <a:ext cx="423607" cy="557206"/>
          </a:xfrm>
          <a:prstGeom prst="rect">
            <a:avLst/>
          </a:prstGeom>
          <a:noFill/>
        </p:spPr>
      </p:pic>
      <p:pic>
        <p:nvPicPr>
          <p:cNvPr id="51" name="Picture 36" descr="http://www.wilsoninfo.com/christmas-clipart/ornaments-2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357422" y="4214818"/>
            <a:ext cx="423607" cy="557206"/>
          </a:xfrm>
          <a:prstGeom prst="rect">
            <a:avLst/>
          </a:prstGeom>
          <a:noFill/>
        </p:spPr>
      </p:pic>
      <p:pic>
        <p:nvPicPr>
          <p:cNvPr id="52" name="Picture 36" descr="http://www.wilsoninfo.com/christmas-clipart/ornaments-2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714744" y="1500174"/>
            <a:ext cx="423607" cy="557206"/>
          </a:xfrm>
          <a:prstGeom prst="rect">
            <a:avLst/>
          </a:prstGeom>
          <a:noFill/>
        </p:spPr>
      </p:pic>
      <p:pic>
        <p:nvPicPr>
          <p:cNvPr id="1062" name="Picture 38" descr="http://img-fotki.yandex.ru/get/9826/90468072.534/0_b0333_633bd516_S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4071934" y="1214422"/>
            <a:ext cx="591587" cy="504821"/>
          </a:xfrm>
          <a:prstGeom prst="rect">
            <a:avLst/>
          </a:prstGeom>
          <a:noFill/>
        </p:spPr>
      </p:pic>
      <p:pic>
        <p:nvPicPr>
          <p:cNvPr id="54" name="Picture 38" descr="http://img-fotki.yandex.ru/get/9826/90468072.534/0_b0333_633bd516_S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5286380" y="3286124"/>
            <a:ext cx="842736" cy="719135"/>
          </a:xfrm>
          <a:prstGeom prst="rect">
            <a:avLst/>
          </a:prstGeom>
          <a:noFill/>
        </p:spPr>
      </p:pic>
      <p:pic>
        <p:nvPicPr>
          <p:cNvPr id="55" name="Picture 38" descr="http://img-fotki.yandex.ru/get/9826/90468072.534/0_b0333_633bd516_S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 rot="261493">
            <a:off x="4812420" y="2817038"/>
            <a:ext cx="842736" cy="719135"/>
          </a:xfrm>
          <a:prstGeom prst="rect">
            <a:avLst/>
          </a:prstGeom>
          <a:noFill/>
        </p:spPr>
      </p:pic>
      <p:pic>
        <p:nvPicPr>
          <p:cNvPr id="56" name="Picture 38" descr="http://img-fotki.yandex.ru/get/9826/90468072.534/0_b0333_633bd516_S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 rot="940168">
            <a:off x="2949104" y="2982400"/>
            <a:ext cx="691949" cy="590463"/>
          </a:xfrm>
          <a:prstGeom prst="rect">
            <a:avLst/>
          </a:prstGeom>
          <a:noFill/>
        </p:spPr>
      </p:pic>
      <p:pic>
        <p:nvPicPr>
          <p:cNvPr id="57" name="Picture 38" descr="http://img-fotki.yandex.ru/get/9826/90468072.534/0_b0333_633bd516_S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 rot="837302">
            <a:off x="3492311" y="3923969"/>
            <a:ext cx="750616" cy="640526"/>
          </a:xfrm>
          <a:prstGeom prst="rect">
            <a:avLst/>
          </a:prstGeom>
          <a:noFill/>
        </p:spPr>
      </p:pic>
      <p:pic>
        <p:nvPicPr>
          <p:cNvPr id="58" name="Picture 38" descr="http://img-fotki.yandex.ru/get/9826/90468072.534/0_b0333_633bd516_S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 rot="277902">
            <a:off x="3987795" y="1795349"/>
            <a:ext cx="723736" cy="617588"/>
          </a:xfrm>
          <a:prstGeom prst="rect">
            <a:avLst/>
          </a:prstGeom>
          <a:noFill/>
        </p:spPr>
      </p:pic>
      <p:pic>
        <p:nvPicPr>
          <p:cNvPr id="59" name="Picture 38" descr="http://img-fotki.yandex.ru/get/9826/90468072.534/0_b0333_633bd516_S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5668126" y="4714884"/>
            <a:ext cx="675303" cy="576259"/>
          </a:xfrm>
          <a:prstGeom prst="rect">
            <a:avLst/>
          </a:prstGeom>
          <a:noFill/>
        </p:spPr>
      </p:pic>
      <p:pic>
        <p:nvPicPr>
          <p:cNvPr id="60" name="Picture 38" descr="http://img-fotki.yandex.ru/get/9826/90468072.534/0_b0333_633bd516_S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 rot="802800">
            <a:off x="4989186" y="4065215"/>
            <a:ext cx="775149" cy="661461"/>
          </a:xfrm>
          <a:prstGeom prst="rect">
            <a:avLst/>
          </a:prstGeom>
          <a:noFill/>
        </p:spPr>
      </p:pic>
      <p:pic>
        <p:nvPicPr>
          <p:cNvPr id="61" name="Picture 38" descr="http://img-fotki.yandex.ru/get/9826/90468072.534/0_b0333_633bd516_S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 rot="523606">
            <a:off x="4064213" y="4530316"/>
            <a:ext cx="711759" cy="607368"/>
          </a:xfrm>
          <a:prstGeom prst="rect">
            <a:avLst/>
          </a:prstGeom>
          <a:noFill/>
        </p:spPr>
      </p:pic>
      <p:pic>
        <p:nvPicPr>
          <p:cNvPr id="62" name="Picture 38" descr="http://img-fotki.yandex.ru/get/9826/90468072.534/0_b0333_633bd516_S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2428860" y="4572009"/>
            <a:ext cx="699860" cy="597214"/>
          </a:xfrm>
          <a:prstGeom prst="rect">
            <a:avLst/>
          </a:prstGeom>
          <a:noFill/>
        </p:spPr>
      </p:pic>
      <p:pic>
        <p:nvPicPr>
          <p:cNvPr id="63" name="Picture 38" descr="http://img-fotki.yandex.ru/get/9826/90468072.534/0_b0333_633bd516_S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 rot="596451">
            <a:off x="3994046" y="5717750"/>
            <a:ext cx="745220" cy="635921"/>
          </a:xfrm>
          <a:prstGeom prst="rect">
            <a:avLst/>
          </a:prstGeom>
          <a:noFill/>
        </p:spPr>
      </p:pic>
      <p:pic>
        <p:nvPicPr>
          <p:cNvPr id="64" name="Picture 38" descr="http://img-fotki.yandex.ru/get/9826/90468072.534/0_b0333_633bd516_S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4857752" y="5967422"/>
            <a:ext cx="714380" cy="609605"/>
          </a:xfrm>
          <a:prstGeom prst="rect">
            <a:avLst/>
          </a:prstGeom>
          <a:noFill/>
        </p:spPr>
      </p:pic>
      <p:pic>
        <p:nvPicPr>
          <p:cNvPr id="65" name="Picture 38" descr="http://img-fotki.yandex.ru/get/9826/90468072.534/0_b0333_633bd516_S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 rot="1039672">
            <a:off x="2357422" y="5572140"/>
            <a:ext cx="842736" cy="719135"/>
          </a:xfrm>
          <a:prstGeom prst="rect">
            <a:avLst/>
          </a:prstGeom>
          <a:noFill/>
        </p:spPr>
      </p:pic>
      <p:pic>
        <p:nvPicPr>
          <p:cNvPr id="66" name="Picture 38" descr="http://img-fotki.yandex.ru/get/9826/90468072.534/0_b0333_633bd516_S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6500826" y="5336871"/>
            <a:ext cx="699860" cy="597214"/>
          </a:xfrm>
          <a:prstGeom prst="rect">
            <a:avLst/>
          </a:prstGeom>
          <a:noFill/>
        </p:spPr>
      </p:pic>
      <p:pic>
        <p:nvPicPr>
          <p:cNvPr id="67" name="Picture 38" descr="http://img-fotki.yandex.ru/get/9826/90468072.534/0_b0333_633bd516_S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 rot="670308">
            <a:off x="4562245" y="4932587"/>
            <a:ext cx="842736" cy="719135"/>
          </a:xfrm>
          <a:prstGeom prst="rect">
            <a:avLst/>
          </a:prstGeom>
          <a:noFill/>
        </p:spPr>
      </p:pic>
      <p:pic>
        <p:nvPicPr>
          <p:cNvPr id="1066" name="Picture 42" descr="http://i950.photobucket.com/albums/ad343/elrinconcito/gifs/Estrellas/GIF013.gif"/>
          <p:cNvPicPr>
            <a:picLocks noChangeAspect="1" noChangeArrowheads="1" noCrop="1"/>
          </p:cNvPicPr>
          <p:nvPr/>
        </p:nvPicPr>
        <p:blipFill>
          <a:blip r:embed="rId1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30000"/>
          </a:blip>
          <a:srcRect/>
          <a:stretch>
            <a:fillRect/>
          </a:stretch>
        </p:blipFill>
        <p:spPr bwMode="auto">
          <a:xfrm>
            <a:off x="3786182" y="0"/>
            <a:ext cx="1143008" cy="1143009"/>
          </a:xfrm>
          <a:prstGeom prst="rect">
            <a:avLst/>
          </a:prstGeom>
          <a:noFill/>
        </p:spPr>
      </p:pic>
      <p:sp>
        <p:nvSpPr>
          <p:cNvPr id="70" name="6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4"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428596" y="285728"/>
            <a:ext cx="8215338" cy="6143644"/>
          </a:xfrm>
          <a:prstGeom prst="rect">
            <a:avLst/>
          </a:prstGeom>
          <a:blipFill dpi="0" rotWithShape="1">
            <a:blip r:embed="rId14"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15">
            <a:lum bright="40000" contrast="40000"/>
          </a:blip>
          <a:srcRect/>
          <a:stretch>
            <a:fillRect/>
          </a:stretch>
        </p:blipFill>
        <p:spPr bwMode="auto">
          <a:xfrm rot="19835052">
            <a:off x="6190202" y="3138098"/>
            <a:ext cx="2069550" cy="13146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 px t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 px t2</Template>
  <TotalTime>0</TotalTime>
  <Words>314</Words>
  <Application>Microsoft Office PowerPoint</Application>
  <PresentationFormat>Presentación en pantalla (4:3)</PresentationFormat>
  <Paragraphs>41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Presentación1 px t2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2014-12-06T04:36:19Z</dcterms:created>
  <dcterms:modified xsi:type="dcterms:W3CDTF">2014-12-06T04:43:42Z</dcterms:modified>
</cp:coreProperties>
</file>