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0" r:id="rId3"/>
    <p:sldId id="259" r:id="rId4"/>
    <p:sldId id="264" r:id="rId5"/>
    <p:sldId id="258" r:id="rId6"/>
    <p:sldId id="266" r:id="rId7"/>
    <p:sldId id="268" r:id="rId8"/>
    <p:sldId id="256" r:id="rId9"/>
    <p:sldId id="267" r:id="rId10"/>
    <p:sldId id="269" r:id="rId11"/>
    <p:sldId id="260" r:id="rId12"/>
    <p:sldId id="261" r:id="rId13"/>
    <p:sldId id="262" r:id="rId14"/>
    <p:sldId id="257" r:id="rId15"/>
    <p:sldId id="271" r:id="rId16"/>
    <p:sldId id="272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8F3igCud/VHLA+R/cnQkg" hashData="kZ3E6YRMHoQJoyKSDbanPX2bWP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86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24" autoAdjust="0"/>
    <p:restoredTop sz="94660"/>
  </p:normalViewPr>
  <p:slideViewPr>
    <p:cSldViewPr>
      <p:cViewPr>
        <p:scale>
          <a:sx n="60" d="100"/>
          <a:sy n="60" d="100"/>
        </p:scale>
        <p:origin x="-714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F9E36D-877E-49D7-B0D7-85069114B7C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29975-6A3C-4E6B-97C8-AB9C6FE60788}" type="datetimeFigureOut">
              <a:rPr lang="es-ES" smtClean="0"/>
              <a:pPr/>
              <a:t>01/12/2013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7832C-B0B9-468E-BC88-650ECF3A6C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EB6DFA-BACE-4EEA-B2BC-555D9B2C3DA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gif"/><Relationship Id="rId7" Type="http://schemas.openxmlformats.org/officeDocument/2006/relationships/image" Target="../media/image30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ios-2014-photoshop-totalmente-editables-almanaques-6994-MLV5138960048_102013-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6 Imagen" descr="5d125a4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7950" y="2500306"/>
            <a:ext cx="1095376" cy="1095376"/>
          </a:xfrm>
          <a:prstGeom prst="rect">
            <a:avLst/>
          </a:prstGeom>
        </p:spPr>
      </p:pic>
      <p:pic>
        <p:nvPicPr>
          <p:cNvPr id="13316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786314" y="2857497"/>
            <a:ext cx="1643074" cy="498460"/>
          </a:xfrm>
          <a:prstGeom prst="rect">
            <a:avLst/>
          </a:prstGeom>
          <a:noFill/>
        </p:spPr>
      </p:pic>
      <p:pic>
        <p:nvPicPr>
          <p:cNvPr id="13318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857752" y="3500438"/>
            <a:ext cx="1314450" cy="600076"/>
          </a:xfrm>
          <a:prstGeom prst="rect">
            <a:avLst/>
          </a:prstGeom>
          <a:noFill/>
        </p:spPr>
      </p:pic>
      <p:pic>
        <p:nvPicPr>
          <p:cNvPr id="13322" name="Picture 10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4643438" y="4214818"/>
            <a:ext cx="1847850" cy="695325"/>
          </a:xfrm>
          <a:prstGeom prst="rect">
            <a:avLst/>
          </a:prstGeom>
          <a:noFill/>
        </p:spPr>
      </p:pic>
      <p:pic>
        <p:nvPicPr>
          <p:cNvPr id="14" name="13 Imagen" descr="0_cdad2_e29263b6_XL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58082" y="5044001"/>
            <a:ext cx="2071670" cy="1813999"/>
          </a:xfrm>
          <a:prstGeom prst="rect">
            <a:avLst/>
          </a:prstGeom>
        </p:spPr>
      </p:pic>
      <p:pic>
        <p:nvPicPr>
          <p:cNvPr id="15" name="14 Imagen" descr="7a43c83d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849761">
            <a:off x="6715140" y="5500702"/>
            <a:ext cx="1102805" cy="1357298"/>
          </a:xfrm>
          <a:prstGeom prst="rect">
            <a:avLst/>
          </a:prstGeom>
        </p:spPr>
      </p:pic>
      <p:pic>
        <p:nvPicPr>
          <p:cNvPr id="16" name="15 Imagen" descr="7a43c83d.gif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70846">
            <a:off x="5920299" y="5397416"/>
            <a:ext cx="1102805" cy="1357298"/>
          </a:xfrm>
          <a:prstGeom prst="rect">
            <a:avLst/>
          </a:prstGeom>
        </p:spPr>
      </p:pic>
      <p:pic>
        <p:nvPicPr>
          <p:cNvPr id="17" name="16 Imagen" descr="7a43c83d.gif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849761">
            <a:off x="4898404" y="5405325"/>
            <a:ext cx="1252803" cy="1541911"/>
          </a:xfrm>
          <a:prstGeom prst="rect">
            <a:avLst/>
          </a:prstGeom>
        </p:spPr>
      </p:pic>
      <p:pic>
        <p:nvPicPr>
          <p:cNvPr id="18" name="17 Imagen" descr="7a43c83d.gif"/>
          <p:cNvPicPr>
            <a:picLocks noChangeAspect="1"/>
          </p:cNvPicPr>
          <p:nvPr/>
        </p:nvPicPr>
        <p:blipFill>
          <a:blip r:embed="rId9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43083">
            <a:off x="4348665" y="5397416"/>
            <a:ext cx="1102805" cy="1357298"/>
          </a:xfrm>
          <a:prstGeom prst="rect">
            <a:avLst/>
          </a:prstGeom>
        </p:spPr>
      </p:pic>
      <p:sp>
        <p:nvSpPr>
          <p:cNvPr id="22" name="21 Redondear rectángulo de esquina diagonal"/>
          <p:cNvSpPr/>
          <p:nvPr/>
        </p:nvSpPr>
        <p:spPr>
          <a:xfrm>
            <a:off x="2737742" y="642918"/>
            <a:ext cx="4048836" cy="2071702"/>
          </a:xfrm>
          <a:prstGeom prst="round2DiagRect">
            <a:avLst>
              <a:gd name="adj1" fmla="val 50000"/>
              <a:gd name="adj2" fmla="val 0"/>
            </a:avLst>
          </a:prstGeom>
          <a:blipFill dpi="0" rotWithShape="1">
            <a:blip r:embed="rId10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dondear rectángulo de esquina diagonal"/>
          <p:cNvSpPr/>
          <p:nvPr/>
        </p:nvSpPr>
        <p:spPr>
          <a:xfrm>
            <a:off x="2928926" y="857232"/>
            <a:ext cx="3643338" cy="165259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bg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23 Imagen" descr="407945-3115495890087-1345154887-3212536-2106617550-n-490490.jpg"/>
          <p:cNvPicPr>
            <a:picLocks noChangeAspect="1"/>
          </p:cNvPicPr>
          <p:nvPr/>
        </p:nvPicPr>
        <p:blipFill>
          <a:blip r:embed="rId11">
            <a:lum contrast="30000"/>
          </a:blip>
          <a:stretch>
            <a:fillRect/>
          </a:stretch>
        </p:blipFill>
        <p:spPr>
          <a:xfrm>
            <a:off x="3143240" y="1000108"/>
            <a:ext cx="3246472" cy="1357322"/>
          </a:xfrm>
          <a:prstGeom prst="round2DiagRect">
            <a:avLst>
              <a:gd name="adj1" fmla="val 26974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362" name="Picture 2" descr="http://i269.photobucket.com/albums/jj43/comentarioshi5/gifs-animados/Navidad/Papa-Noel/noel-80.gif"/>
          <p:cNvPicPr>
            <a:picLocks noChangeAspect="1" noChangeArrowheads="1" noCrop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2857488" y="2643182"/>
            <a:ext cx="1928826" cy="2722400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20000">
    <p:sndAc>
      <p:stSnd loop="1">
        <p:snd r:embed="rId2" name="Ven a cantar que ya llego la navidad [con letra] CANCION DE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917e4ae5d3661b82727a10302c8cab14121699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7228" y="0"/>
            <a:ext cx="544954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76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d1d325baead553e80e941163cc672e0834d54df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4900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44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d37128a50d624b886bb9decd53cb4701482394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448" y="0"/>
            <a:ext cx="543910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76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b94de08be4a990096d8faee6b2478c96de2095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57216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35808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3f96ea681bcfecde0a444b98a8759028c114b62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50043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86676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6805d505eded7d35c8b35f54068c2113228bc60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1988" y="0"/>
            <a:ext cx="546002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76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b2a7c592491c73b2ff1ce3c0bd2ed28de6ca58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57216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76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d72e7d6514367a9a075e8cc8b4f90c324f4694b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49525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76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76" y="0"/>
            <a:ext cx="57147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calendar196933285a703ea2a273db06bd278bfd10e9e4a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0"/>
            <a:ext cx="5429287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d38ffe611c880d2fb1f801f9a2b5077ecf5bde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49009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76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5f11799e72fc2cba4665197612e288f1b8aff9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448" y="0"/>
            <a:ext cx="543910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76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lendarf8b275449125c622f924eb099de351a44043157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57216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285852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286676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3" name="22 Imagen" descr="aefd16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" name="23 Imagen" descr="25c813b3.gif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tretch>
            <a:fillRect/>
          </a:stretch>
        </p:blipFill>
        <p:spPr>
          <a:xfrm>
            <a:off x="3857620" y="1142984"/>
            <a:ext cx="401152" cy="504675"/>
          </a:xfrm>
          <a:prstGeom prst="rect">
            <a:avLst/>
          </a:prstGeom>
        </p:spPr>
      </p:pic>
      <p:pic>
        <p:nvPicPr>
          <p:cNvPr id="25" name="24 Imagen" descr="25c813b3.gif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4429124" y="1698357"/>
            <a:ext cx="357190" cy="449368"/>
          </a:xfrm>
          <a:prstGeom prst="rect">
            <a:avLst/>
          </a:prstGeom>
        </p:spPr>
      </p:pic>
      <p:pic>
        <p:nvPicPr>
          <p:cNvPr id="26" name="25 Imagen" descr="25c813b3.gif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4286248" y="555349"/>
            <a:ext cx="357190" cy="449368"/>
          </a:xfrm>
          <a:prstGeom prst="rect">
            <a:avLst/>
          </a:prstGeom>
        </p:spPr>
      </p:pic>
      <p:pic>
        <p:nvPicPr>
          <p:cNvPr id="27" name="26 Imagen" descr="25c813b3.gif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3714744" y="2571745"/>
            <a:ext cx="357190" cy="449368"/>
          </a:xfrm>
          <a:prstGeom prst="rect">
            <a:avLst/>
          </a:prstGeom>
        </p:spPr>
      </p:pic>
      <p:pic>
        <p:nvPicPr>
          <p:cNvPr id="28" name="27 Imagen" descr="25c813b3.gif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3786182" y="2000240"/>
            <a:ext cx="357190" cy="449368"/>
          </a:xfrm>
          <a:prstGeom prst="rect">
            <a:avLst/>
          </a:prstGeom>
        </p:spPr>
      </p:pic>
      <p:pic>
        <p:nvPicPr>
          <p:cNvPr id="29" name="28 Imagen" descr="25c813b3.gif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4357686" y="2928934"/>
            <a:ext cx="357190" cy="449368"/>
          </a:xfrm>
          <a:prstGeom prst="rect">
            <a:avLst/>
          </a:prstGeom>
        </p:spPr>
      </p:pic>
      <p:pic>
        <p:nvPicPr>
          <p:cNvPr id="30" name="29 Imagen" descr="25c813b3.gif"/>
          <p:cNvPicPr>
            <a:picLocks noChangeAspect="1"/>
          </p:cNvPicPr>
          <p:nvPr/>
        </p:nvPicPr>
        <p:blipFill>
          <a:blip r:embed="rId5" cstate="print">
            <a:lum bright="30000" contrast="40000"/>
          </a:blip>
          <a:stretch>
            <a:fillRect/>
          </a:stretch>
        </p:blipFill>
        <p:spPr>
          <a:xfrm>
            <a:off x="3458300" y="3786189"/>
            <a:ext cx="340704" cy="428629"/>
          </a:xfrm>
          <a:prstGeom prst="rect">
            <a:avLst/>
          </a:prstGeom>
        </p:spPr>
      </p:pic>
      <p:pic>
        <p:nvPicPr>
          <p:cNvPr id="31" name="30 Imagen" descr="25c813b3.gif"/>
          <p:cNvPicPr>
            <a:picLocks noChangeAspect="1"/>
          </p:cNvPicPr>
          <p:nvPr/>
        </p:nvPicPr>
        <p:blipFill>
          <a:blip r:embed="rId6" cstate="print">
            <a:lum bright="30000" contrast="40000"/>
          </a:blip>
          <a:stretch>
            <a:fillRect/>
          </a:stretch>
        </p:blipFill>
        <p:spPr>
          <a:xfrm>
            <a:off x="4128718" y="3929066"/>
            <a:ext cx="344368" cy="433237"/>
          </a:xfrm>
          <a:prstGeom prst="rect">
            <a:avLst/>
          </a:prstGeom>
        </p:spPr>
      </p:pic>
      <p:pic>
        <p:nvPicPr>
          <p:cNvPr id="32" name="31 Imagen" descr="25c813b3.gif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4429124" y="2357430"/>
            <a:ext cx="357190" cy="449368"/>
          </a:xfrm>
          <a:prstGeom prst="rect">
            <a:avLst/>
          </a:prstGeom>
        </p:spPr>
      </p:pic>
      <p:pic>
        <p:nvPicPr>
          <p:cNvPr id="33" name="32 Imagen" descr="25c813b3.gif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4714876" y="3698621"/>
            <a:ext cx="357190" cy="449368"/>
          </a:xfrm>
          <a:prstGeom prst="rect">
            <a:avLst/>
          </a:prstGeom>
        </p:spPr>
      </p:pic>
      <p:pic>
        <p:nvPicPr>
          <p:cNvPr id="34" name="33 Imagen" descr="25c813b3.gif"/>
          <p:cNvPicPr>
            <a:picLocks noChangeAspect="1"/>
          </p:cNvPicPr>
          <p:nvPr/>
        </p:nvPicPr>
        <p:blipFill>
          <a:blip r:embed="rId4" cstate="print">
            <a:lum bright="30000" contrast="40000"/>
          </a:blip>
          <a:stretch>
            <a:fillRect/>
          </a:stretch>
        </p:blipFill>
        <p:spPr>
          <a:xfrm>
            <a:off x="3643306" y="3339126"/>
            <a:ext cx="357190" cy="449369"/>
          </a:xfrm>
          <a:prstGeom prst="rect">
            <a:avLst/>
          </a:prstGeom>
        </p:spPr>
      </p:pic>
      <p:pic>
        <p:nvPicPr>
          <p:cNvPr id="35" name="34 Imagen" descr="66d18076.gif"/>
          <p:cNvPicPr>
            <a:picLocks noChangeAspect="1"/>
          </p:cNvPicPr>
          <p:nvPr/>
        </p:nvPicPr>
        <p:blipFill>
          <a:blip r:embed="rId7" cstate="print">
            <a:lum bright="10000" contrast="40000"/>
          </a:blip>
          <a:stretch>
            <a:fillRect/>
          </a:stretch>
        </p:blipFill>
        <p:spPr>
          <a:xfrm>
            <a:off x="4000496" y="0"/>
            <a:ext cx="714381" cy="657230"/>
          </a:xfrm>
          <a:prstGeom prst="rect">
            <a:avLst/>
          </a:prstGeom>
        </p:spPr>
      </p:pic>
      <p:sp>
        <p:nvSpPr>
          <p:cNvPr id="36" name="35 CuadroTexto"/>
          <p:cNvSpPr txBox="1"/>
          <p:nvPr/>
        </p:nvSpPr>
        <p:spPr>
          <a:xfrm>
            <a:off x="5286380" y="285728"/>
            <a:ext cx="38576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deseo es que cada día del nuevo año sigamos compartiendo amistad  y </a:t>
            </a:r>
            <a:r>
              <a:rPr lang="es-ES_tradnl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</a:t>
            </a:r>
            <a:endParaRPr lang="es-ES_tradnl" sz="2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Un gran abrazo a los administradores ,a los moderadores  ,colaboradores  y visitantes de nuestra  hermosa web de </a:t>
            </a:r>
            <a:r>
              <a:rPr lang="es-ES_tradnl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Mispps</a:t>
            </a:r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,Una </a:t>
            </a:r>
            <a:r>
              <a:rPr lang="es-ES_tradnl" sz="2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felíz</a:t>
            </a:r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Navidad  a todos y a cada uno </a:t>
            </a:r>
          </a:p>
          <a:p>
            <a:pPr algn="ctr"/>
            <a:r>
              <a:rPr lang="es-ES_tradnl" sz="2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un fuerte abrazo</a:t>
            </a:r>
          </a:p>
          <a:p>
            <a:pPr algn="ctr"/>
            <a:endParaRPr lang="es-ES_tradnl" sz="2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sz="24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es-ES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7" name="Picture 2" descr="Rendered Image"/>
          <p:cNvPicPr>
            <a:picLocks noChangeAspect="1" noChangeArrowheads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20324989">
            <a:off x="6288672" y="4357327"/>
            <a:ext cx="1787851" cy="1135725"/>
          </a:xfrm>
          <a:prstGeom prst="rect">
            <a:avLst/>
          </a:prstGeom>
          <a:noFill/>
        </p:spPr>
      </p:pic>
      <p:pic>
        <p:nvPicPr>
          <p:cNvPr id="38" name="37 Imagen" descr="25c813b3.gif"/>
          <p:cNvPicPr>
            <a:picLocks noChangeAspect="1"/>
          </p:cNvPicPr>
          <p:nvPr/>
        </p:nvPicPr>
        <p:blipFill>
          <a:blip r:embed="rId5" cstate="print">
            <a:lum bright="30000" contrast="40000"/>
          </a:blip>
          <a:stretch>
            <a:fillRect/>
          </a:stretch>
        </p:blipFill>
        <p:spPr>
          <a:xfrm>
            <a:off x="3286116" y="4500570"/>
            <a:ext cx="340704" cy="428629"/>
          </a:xfrm>
          <a:prstGeom prst="rect">
            <a:avLst/>
          </a:prstGeom>
        </p:spPr>
      </p:pic>
      <p:pic>
        <p:nvPicPr>
          <p:cNvPr id="39" name="38 Imagen" descr="25c813b3.gif"/>
          <p:cNvPicPr>
            <a:picLocks noChangeAspect="1"/>
          </p:cNvPicPr>
          <p:nvPr/>
        </p:nvPicPr>
        <p:blipFill>
          <a:blip r:embed="rId5" cstate="print">
            <a:lum bright="30000" contrast="40000"/>
          </a:blip>
          <a:stretch>
            <a:fillRect/>
          </a:stretch>
        </p:blipFill>
        <p:spPr>
          <a:xfrm>
            <a:off x="4071934" y="4500570"/>
            <a:ext cx="340704" cy="428629"/>
          </a:xfrm>
          <a:prstGeom prst="rect">
            <a:avLst/>
          </a:prstGeom>
        </p:spPr>
      </p:pic>
      <p:pic>
        <p:nvPicPr>
          <p:cNvPr id="40" name="39 Imagen" descr="25c813b3.gif"/>
          <p:cNvPicPr>
            <a:picLocks noChangeAspect="1"/>
          </p:cNvPicPr>
          <p:nvPr/>
        </p:nvPicPr>
        <p:blipFill>
          <a:blip r:embed="rId5" cstate="print">
            <a:lum bright="30000" contrast="40000"/>
          </a:blip>
          <a:stretch>
            <a:fillRect/>
          </a:stretch>
        </p:blipFill>
        <p:spPr>
          <a:xfrm>
            <a:off x="4857752" y="4357694"/>
            <a:ext cx="340704" cy="428629"/>
          </a:xfrm>
          <a:prstGeom prst="rect">
            <a:avLst/>
          </a:prstGeom>
        </p:spPr>
      </p:pic>
      <p:pic>
        <p:nvPicPr>
          <p:cNvPr id="41" name="40 Imagen" descr="25c813b3.gif"/>
          <p:cNvPicPr>
            <a:picLocks noChangeAspect="1"/>
          </p:cNvPicPr>
          <p:nvPr/>
        </p:nvPicPr>
        <p:blipFill>
          <a:blip r:embed="rId5" cstate="print">
            <a:lum bright="30000" contrast="40000"/>
          </a:blip>
          <a:stretch>
            <a:fillRect/>
          </a:stretch>
        </p:blipFill>
        <p:spPr>
          <a:xfrm>
            <a:off x="3643306" y="4929198"/>
            <a:ext cx="340704" cy="428629"/>
          </a:xfrm>
          <a:prstGeom prst="rect">
            <a:avLst/>
          </a:prstGeom>
        </p:spPr>
      </p:pic>
    </p:spTree>
  </p:cSld>
  <p:clrMapOvr>
    <a:masterClrMapping/>
  </p:clrMapOvr>
  <p:transition spd="slow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CALENDARIO 2014 MISPPS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--CALENDARIO 2014 MISPPS--</Template>
  <TotalTime>0</TotalTime>
  <Words>88</Words>
  <Application>Microsoft Office PowerPoint</Application>
  <PresentationFormat>Presentación en pantalla (4:3)</PresentationFormat>
  <Paragraphs>19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--CALENDARIO 2014 MISPPS--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2013-12-01T21:00:41Z</dcterms:created>
  <dcterms:modified xsi:type="dcterms:W3CDTF">2013-12-01T21:01:10Z</dcterms:modified>
</cp:coreProperties>
</file>