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0" r:id="rId3"/>
    <p:sldId id="269" r:id="rId4"/>
    <p:sldId id="256" r:id="rId5"/>
    <p:sldId id="257" r:id="rId6"/>
    <p:sldId id="268" r:id="rId7"/>
    <p:sldId id="267" r:id="rId8"/>
    <p:sldId id="266" r:id="rId9"/>
    <p:sldId id="265" r:id="rId10"/>
    <p:sldId id="264" r:id="rId11"/>
    <p:sldId id="263" r:id="rId12"/>
    <p:sldId id="259" r:id="rId13"/>
    <p:sldId id="261" r:id="rId14"/>
    <p:sldId id="262" r:id="rId15"/>
    <p:sldId id="258" r:id="rId16"/>
    <p:sldId id="270" r:id="rId17"/>
  </p:sldIdLst>
  <p:sldSz cx="14401800" cy="72009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ct1Tw6InRgU3CQ3664Y4Q" hashData="CFE38Fmjvt1uDwc5wXtekw/dRn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56" y="-474"/>
      </p:cViewPr>
      <p:guideLst>
        <p:guide orient="horz" pos="2268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FEE0A-4B15-4FE7-90F2-4327B3630C1A}" type="datetimeFigureOut">
              <a:rPr lang="es-ES" smtClean="0"/>
              <a:t>03/12/2012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0" y="685800"/>
            <a:ext cx="6858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F99BFA-0188-465C-88C6-BC3DB79CCAF1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99BFA-0188-465C-88C6-BC3DB79CCAF1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F99BFA-0188-465C-88C6-BC3DB79CCAF1}" type="slidenum">
              <a:rPr lang="es-ES" smtClean="0"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236948"/>
            <a:ext cx="12241530" cy="154352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080510"/>
            <a:ext cx="10081260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4627247"/>
            <a:ext cx="12241530" cy="14301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052050"/>
            <a:ext cx="12241530" cy="157519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2" y="1680212"/>
            <a:ext cx="6360795" cy="475226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7" y="1680212"/>
            <a:ext cx="6360795" cy="475226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611869"/>
            <a:ext cx="6363296" cy="6717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283618"/>
            <a:ext cx="6363296" cy="41488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611869"/>
            <a:ext cx="6365796" cy="6717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283618"/>
            <a:ext cx="6365796" cy="41488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3" y="286703"/>
            <a:ext cx="4738093" cy="12201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286704"/>
            <a:ext cx="8051006" cy="61457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3" y="1506857"/>
            <a:ext cx="4738093" cy="49256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040630"/>
            <a:ext cx="8641080" cy="595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643414"/>
            <a:ext cx="8641080" cy="43205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5635705"/>
            <a:ext cx="8641080" cy="8451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7" y="288371"/>
            <a:ext cx="3240405" cy="614410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2" y="288371"/>
            <a:ext cx="9481185" cy="614410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236948"/>
            <a:ext cx="12241530" cy="154352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080510"/>
            <a:ext cx="10081260" cy="1840230"/>
          </a:xfrm>
        </p:spPr>
        <p:txBody>
          <a:bodyPr/>
          <a:lstStyle>
            <a:lvl1pPr marL="0" indent="0" algn="ctr">
              <a:buNone/>
              <a:defRPr/>
            </a:lvl1pPr>
            <a:lvl2pPr marL="617186" indent="0" algn="ctr">
              <a:buNone/>
              <a:defRPr/>
            </a:lvl2pPr>
            <a:lvl3pPr marL="1234373" indent="0" algn="ctr">
              <a:buNone/>
              <a:defRPr/>
            </a:lvl3pPr>
            <a:lvl4pPr marL="1851559" indent="0" algn="ctr">
              <a:buNone/>
              <a:defRPr/>
            </a:lvl4pPr>
            <a:lvl5pPr marL="2468744" indent="0" algn="ctr">
              <a:buNone/>
              <a:defRPr/>
            </a:lvl5pPr>
            <a:lvl6pPr marL="3085930" indent="0" algn="ctr">
              <a:buNone/>
              <a:defRPr/>
            </a:lvl6pPr>
            <a:lvl7pPr marL="3703116" indent="0" algn="ctr">
              <a:buNone/>
              <a:defRPr/>
            </a:lvl7pPr>
            <a:lvl8pPr marL="4320302" indent="0" algn="ctr">
              <a:buNone/>
              <a:defRPr/>
            </a:lvl8pPr>
            <a:lvl9pPr marL="493748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253D7-D3E3-45FF-AA76-29CD4CCF3A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288370"/>
            <a:ext cx="12961620" cy="1200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680212"/>
            <a:ext cx="12961620" cy="47522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6674169"/>
            <a:ext cx="3360420" cy="3833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F385F-B649-4354-AE85-666F65BA7121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6674169"/>
            <a:ext cx="4560570" cy="3833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6674169"/>
            <a:ext cx="3360420" cy="3833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B14FC-DD4F-48ED-9ED0-6B433B9A9A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20090" y="288370"/>
            <a:ext cx="1296162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20090" y="1680211"/>
            <a:ext cx="12961620" cy="4752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6557486"/>
            <a:ext cx="336042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20615" y="6557486"/>
            <a:ext cx="456057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 algn="ctr">
              <a:defRPr sz="19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321290" y="6557486"/>
            <a:ext cx="336042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>
            <a:lvl1pPr algn="r">
              <a:defRPr sz="1900"/>
            </a:lvl1pPr>
          </a:lstStyle>
          <a:p>
            <a:fld id="{39D4871D-65E9-426C-989D-8D4F73E23B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5pPr>
      <a:lvl6pPr marL="61722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6pPr>
      <a:lvl7pPr marL="123444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7pPr>
      <a:lvl8pPr marL="185166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8pPr>
      <a:lvl9pPr marL="2468880" algn="ctr" rtl="0" fontAlgn="base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charset="0"/>
        </a:defRPr>
      </a:lvl9pPr>
    </p:titleStyle>
    <p:bodyStyle>
      <a:lvl1pPr marL="462915" indent="-462915" algn="l" rtl="0" fontAlgn="base">
        <a:spcBef>
          <a:spcPct val="20000"/>
        </a:spcBef>
        <a:spcAft>
          <a:spcPct val="0"/>
        </a:spcAft>
        <a:buChar char="•"/>
        <a:defRPr sz="43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</a:defRPr>
      </a:lvl2pPr>
      <a:lvl3pPr marL="1543050" indent="-30861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60270" indent="-308610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</a:defRPr>
      </a:lvl4pPr>
      <a:lvl5pPr marL="277749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</a:defRPr>
      </a:lvl5pPr>
      <a:lvl6pPr marL="339471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</a:defRPr>
      </a:lvl6pPr>
      <a:lvl7pPr marL="401193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</a:defRPr>
      </a:lvl7pPr>
      <a:lvl8pPr marL="462915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</a:defRPr>
      </a:lvl8pPr>
      <a:lvl9pPr marL="5246370" indent="-308610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  <a:blipFill dpi="0" rotWithShape="1">
            <a:blip r:embed="rId4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0306" y="0"/>
            <a:ext cx="9161355" cy="72009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2344436" y="0"/>
            <a:ext cx="1426994" cy="86485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260350" h="368300" prst="softRound"/>
            </a:sp3d>
          </a:bodyPr>
          <a:lstStyle/>
          <a:p>
            <a:r>
              <a:rPr lang="es-ES" sz="11500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nap ITC" pitchFamily="82" charset="0"/>
              </a:rPr>
              <a:t>2</a:t>
            </a:r>
          </a:p>
          <a:p>
            <a:r>
              <a:rPr lang="es-ES" sz="11500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nap ITC" pitchFamily="82" charset="0"/>
              </a:rPr>
              <a:t>0</a:t>
            </a:r>
          </a:p>
          <a:p>
            <a:r>
              <a:rPr lang="es-ES" sz="11500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nap ITC" pitchFamily="82" charset="0"/>
              </a:rPr>
              <a:t>1</a:t>
            </a:r>
          </a:p>
          <a:p>
            <a:r>
              <a:rPr lang="es-ES" sz="11500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nap ITC" pitchFamily="82" charset="0"/>
              </a:rPr>
              <a:t>3</a:t>
            </a:r>
            <a:endParaRPr lang="es-ES" sz="9600" dirty="0" smtClean="0">
              <a:blipFill dpi="0" rotWithShape="1">
                <a:blip r:embed="rId6"/>
                <a:srcRect/>
                <a:stretch>
                  <a:fillRect/>
                </a:stretch>
              </a:blipFill>
              <a:latin typeface="Snap ITC" pitchFamily="82" charset="0"/>
            </a:endParaRPr>
          </a:p>
          <a:p>
            <a:endParaRPr lang="es-ES" sz="9600" dirty="0">
              <a:latin typeface="Snap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272074" y="314302"/>
            <a:ext cx="4000528" cy="114300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414950" y="0"/>
            <a:ext cx="3759747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>
              <a:bevelT w="139700" h="165100" prst="softRound"/>
            </a:sp3d>
          </a:bodyPr>
          <a:lstStyle/>
          <a:p>
            <a:endParaRPr lang="es-ES" sz="9600" dirty="0">
              <a:blipFill>
                <a:blip r:embed="rId6"/>
                <a:stretch>
                  <a:fillRect/>
                </a:stretch>
              </a:blipFill>
              <a:latin typeface="Snap ITC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-657280" y="674372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985794" y="0"/>
            <a:ext cx="716863" cy="821763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C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A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L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E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N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D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A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R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I</a:t>
            </a:r>
          </a:p>
          <a:p>
            <a:r>
              <a:rPr lang="es-ES" sz="4400" dirty="0" smtClean="0">
                <a:solidFill>
                  <a:srgbClr val="FF0000"/>
                </a:solidFill>
                <a:latin typeface="Snap ITC" pitchFamily="82" charset="0"/>
              </a:rPr>
              <a:t>O</a:t>
            </a:r>
          </a:p>
          <a:p>
            <a:endParaRPr lang="es-ES" sz="4400" dirty="0" smtClean="0">
              <a:solidFill>
                <a:srgbClr val="FF0000"/>
              </a:solidFill>
              <a:latin typeface="Snap ITC" pitchFamily="82" charset="0"/>
            </a:endParaRPr>
          </a:p>
          <a:p>
            <a:endParaRPr lang="es-ES" sz="4400" dirty="0">
              <a:solidFill>
                <a:srgbClr val="FF0000"/>
              </a:solidFill>
              <a:latin typeface="Snap ITC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915016" y="242864"/>
            <a:ext cx="3012476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4000" dirty="0" err="1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nap ITC" pitchFamily="82" charset="0"/>
              </a:rPr>
              <a:t>Felíz</a:t>
            </a:r>
            <a:r>
              <a:rPr lang="es-ES" sz="4000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nap ITC" pitchFamily="82" charset="0"/>
              </a:rPr>
              <a:t> Año </a:t>
            </a:r>
          </a:p>
          <a:p>
            <a:pPr algn="ctr"/>
            <a:r>
              <a:rPr lang="es-ES" sz="4000" dirty="0" smtClean="0">
                <a:blipFill dpi="0" rotWithShape="1">
                  <a:blip r:embed="rId6"/>
                  <a:srcRect/>
                  <a:stretch>
                    <a:fillRect/>
                  </a:stretch>
                </a:blipFill>
                <a:latin typeface="Snap ITC" pitchFamily="82" charset="0"/>
              </a:rPr>
              <a:t>Nuevo</a:t>
            </a:r>
            <a:endParaRPr lang="es-ES" sz="4000" dirty="0">
              <a:blipFill dpi="0" rotWithShape="1">
                <a:blip r:embed="rId6"/>
                <a:srcRect/>
                <a:stretch>
                  <a:fillRect/>
                </a:stretch>
              </a:blipFill>
              <a:latin typeface="Snap ITC" pitchFamily="8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414950" y="6672284"/>
            <a:ext cx="4286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Esta es una creación de </a:t>
            </a:r>
            <a:r>
              <a:rPr lang="es-E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Pac-Jaz</a:t>
            </a:r>
            <a:endParaRPr lang="es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>
    <p:sndAc>
      <p:stSnd loop="1">
        <p:snd r:embed="rId3" name="Ernesto Cortazar Concierto de Aranju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9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4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2C1J40Q9130-1Z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calendario_enero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52" y="385740"/>
            <a:ext cx="5357850" cy="60722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6 CuadroTexto"/>
          <p:cNvSpPr txBox="1"/>
          <p:nvPr/>
        </p:nvSpPr>
        <p:spPr>
          <a:xfrm>
            <a:off x="7700966" y="814368"/>
            <a:ext cx="460254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 El primer suspiro del amor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el último de la razón"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8212761" y="2335644"/>
            <a:ext cx="2743683" cy="4603505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7-When-The-Road-Met-The-Sk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febrero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4" y="385740"/>
            <a:ext cx="5357850" cy="65008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415082" y="957244"/>
            <a:ext cx="4929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"Recuerda que cada vez que ríes, se borra una tristeza y se ilumina una esperanza"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7666045" y="2481020"/>
            <a:ext cx="2493593" cy="4183890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-landscapes-full-hd-wallpapers-1080p-se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marzo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4" y="385740"/>
            <a:ext cx="5357850" cy="62865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7415214" y="957244"/>
            <a:ext cx="52517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"No hay fuerza en la mundo que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resista la sonrisa de un niño"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8427076" y="2335644"/>
            <a:ext cx="2743683" cy="4603505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pple Full HD Heaven Is A Place On Ear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abril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53" y="314302"/>
            <a:ext cx="5214973" cy="65722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915148" y="885806"/>
            <a:ext cx="69605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"Todos tenemos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mismas oportunidades,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lo importante es no desperdiciarla"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8427076" y="2335644"/>
            <a:ext cx="2743683" cy="4603505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nordic-landscapes-full-HD-nature-background-wallpaper-for-laptop-widescr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mayo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4" y="385740"/>
            <a:ext cx="5429288" cy="64294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486520" y="742930"/>
            <a:ext cx="57864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Vivir es una aventura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...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Estando  Juntos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puede ser maravillosa".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8496004" y="2305158"/>
            <a:ext cx="2424123" cy="4067329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lue-mountain-lake-wallpapers_10302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calendario_junio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4" y="385740"/>
            <a:ext cx="5321772" cy="63579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6 CuadroTexto"/>
          <p:cNvSpPr txBox="1"/>
          <p:nvPr/>
        </p:nvSpPr>
        <p:spPr>
          <a:xfrm>
            <a:off x="6986586" y="1457310"/>
            <a:ext cx="514596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"Para abrir el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corazón  ajeno es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necesario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antes abrir el propio"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b="1" i="1" dirty="0" smtClean="0"/>
              <a:t/>
            </a:r>
            <a:br>
              <a:rPr lang="es-ES" b="1" i="1" dirty="0" smtClean="0"/>
            </a:br>
            <a:endParaRPr lang="es-ES" dirty="0"/>
          </a:p>
        </p:txBody>
      </p:sp>
      <p:pic>
        <p:nvPicPr>
          <p:cNvPr id="8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8332187" y="2742102"/>
            <a:ext cx="2234992" cy="3749995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ll HD Wallpapers (3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julio_20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52" y="314302"/>
            <a:ext cx="5214974" cy="65008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700834" y="1171558"/>
            <a:ext cx="687239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"Sorprendernos por algo es el primer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paso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mente hacia el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descubrimiento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 rot="832236">
            <a:off x="8392052" y="2623577"/>
            <a:ext cx="2555925" cy="4288474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dscapes-full-hd-1080p-set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agosto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290" y="242864"/>
            <a:ext cx="5286412" cy="64294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486520" y="385740"/>
            <a:ext cx="58256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"descubre en tu interior el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amor...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brindárselos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tus semejantes"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8320615" y="1772587"/>
            <a:ext cx="2555925" cy="4288474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dscapes-full-hd-1080p-set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septiembre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290" y="528616"/>
            <a:ext cx="5214974" cy="62865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915148" y="528616"/>
            <a:ext cx="43604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"El mas poderoso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hechizo 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 amados es amar"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7606234" y="1986901"/>
            <a:ext cx="2555925" cy="4288474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 Apple Leopard Full HD Desktop 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octubre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52" y="314302"/>
            <a:ext cx="5286412" cy="63579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7058024" y="1242996"/>
            <a:ext cx="549220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Sea cual sea el camino que elijas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transítalo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7891985" y="2415528"/>
            <a:ext cx="2555925" cy="4288474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Graphic.com-Full-Nature-Wallpaper903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4401800" cy="72009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noviembre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52" y="242864"/>
            <a:ext cx="5286412" cy="64294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9344040" y="671492"/>
            <a:ext cx="45005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"El futuro delos niños depende </a:t>
            </a:r>
            <a:endParaRPr lang="es-E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del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presente que vivan"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10229988" y="2482679"/>
            <a:ext cx="2090662" cy="3507830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1080p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lendario_diciembre_20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3" y="457178"/>
            <a:ext cx="5357851" cy="62151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486520" y="457178"/>
            <a:ext cx="543931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“Ve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todos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lados 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verdad, </a:t>
            </a: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mentira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pesa y ocupa lugar"</a:t>
            </a:r>
          </a:p>
          <a:p>
            <a:pPr algn="ctr"/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6" descr="http://wrapcandy.com/community/uploads/newbb/3247_48e9502d1e8ec.pn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832236">
            <a:off x="7675386" y="2361193"/>
            <a:ext cx="2437437" cy="4089668"/>
          </a:xfrm>
          <a:prstGeom prst="rect">
            <a:avLst/>
          </a:prstGeom>
          <a:noFill/>
          <a:scene3d>
            <a:camera prst="orthographicFront"/>
            <a:lightRig rig="chilly" dir="t"/>
          </a:scene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4401800" cy="72009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_pantalla_Feliz_Ano_Nuevo_2013-16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401800" cy="72008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271678" y="5314962"/>
            <a:ext cx="973805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63500" h="38100" prst="softRound"/>
            </a:sp3d>
          </a:bodyPr>
          <a:lstStyle/>
          <a:p>
            <a:r>
              <a:rPr lang="es-ES" sz="6600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Snap ITC" pitchFamily="82" charset="0"/>
              </a:rPr>
              <a:t>FELIZ AÑO NUEVO</a:t>
            </a:r>
            <a:endParaRPr lang="es-ES" sz="6600" dirty="0">
              <a:blipFill dpi="0" rotWithShape="1">
                <a:blip r:embed="rId3"/>
                <a:srcRect/>
                <a:stretch>
                  <a:fillRect/>
                </a:stretch>
              </a:blipFill>
              <a:latin typeface="Snap ITC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843446" y="6243656"/>
            <a:ext cx="4378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gradFill flip="none" rotWithShape="1">
                  <a:gsLst>
                    <a:gs pos="0">
                      <a:schemeClr val="bg1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800" b="1" dirty="0">
              <a:gradFill flip="none" rotWithShape="1">
                <a:gsLst>
                  <a:gs pos="0">
                    <a:schemeClr val="bg1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961620" y="640080"/>
            <a:ext cx="480060" cy="32004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4401800" cy="72009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40030" y="160020"/>
            <a:ext cx="13921740" cy="688086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80060" y="320040"/>
            <a:ext cx="13441680" cy="656082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123437" tIns="61718" rIns="123437" bIns="61718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6600825" y="2320290"/>
            <a:ext cx="480060" cy="320040"/>
          </a:xfrm>
          <a:prstGeom prst="rect">
            <a:avLst/>
          </a:prstGeom>
          <a:noFill/>
        </p:spPr>
        <p:txBody>
          <a:bodyPr lIns="123437" tIns="61718" rIns="123437" bIns="61718"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00525" y="5840730"/>
            <a:ext cx="6003251" cy="57340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200651"/>
            <a:ext cx="14401800" cy="37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6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6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440180" y="2720340"/>
            <a:ext cx="1680210" cy="401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60120" y="640080"/>
            <a:ext cx="12481560" cy="136017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480310"/>
            <a:ext cx="14401800" cy="401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1560195" y="3600451"/>
          <a:ext cx="11161398" cy="1097280"/>
        </p:xfrm>
        <a:graphic>
          <a:graphicData uri="http://schemas.openxmlformats.org/drawingml/2006/table">
            <a:tbl>
              <a:tblPr/>
              <a:tblGrid>
                <a:gridCol w="1860233"/>
                <a:gridCol w="1860233"/>
                <a:gridCol w="1860233"/>
                <a:gridCol w="1860233"/>
                <a:gridCol w="1860233"/>
                <a:gridCol w="1860233"/>
              </a:tblGrid>
              <a:tr h="5440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532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144018" marR="144018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3037047"/>
            <a:ext cx="14401800" cy="401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3437" tIns="61718" rIns="123437" bIns="61718"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8401050" y="1600201"/>
            <a:ext cx="5640705" cy="1643539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</Words>
  <Application>Microsoft Office PowerPoint</Application>
  <PresentationFormat>Personalizado</PresentationFormat>
  <Paragraphs>58</Paragraphs>
  <Slides>15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42</cp:revision>
  <dcterms:created xsi:type="dcterms:W3CDTF">2012-12-02T20:15:32Z</dcterms:created>
  <dcterms:modified xsi:type="dcterms:W3CDTF">2012-12-03T14:32:33Z</dcterms:modified>
</cp:coreProperties>
</file>