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4" r:id="rId13"/>
    <p:sldId id="267" r:id="rId14"/>
    <p:sldId id="268" r:id="rId1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86" d="100"/>
          <a:sy n="86" d="100"/>
        </p:scale>
        <p:origin x="-192" y="6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93334-1D25-447F-8F3A-D0EBA06756D4}" type="datetimeFigureOut">
              <a:rPr lang="es-ES" smtClean="0"/>
              <a:t>31/12/2016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9CB3B-19B7-44E4-88B4-1410770233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5873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93334-1D25-447F-8F3A-D0EBA06756D4}" type="datetimeFigureOut">
              <a:rPr lang="es-ES" smtClean="0"/>
              <a:t>31/12/2016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9CB3B-19B7-44E4-88B4-1410770233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3404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93334-1D25-447F-8F3A-D0EBA06756D4}" type="datetimeFigureOut">
              <a:rPr lang="es-ES" smtClean="0"/>
              <a:t>31/12/2016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9CB3B-19B7-44E4-88B4-1410770233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0322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93334-1D25-447F-8F3A-D0EBA06756D4}" type="datetimeFigureOut">
              <a:rPr lang="es-ES" smtClean="0"/>
              <a:t>31/12/2016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9CB3B-19B7-44E4-88B4-1410770233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5521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93334-1D25-447F-8F3A-D0EBA06756D4}" type="datetimeFigureOut">
              <a:rPr lang="es-ES" smtClean="0"/>
              <a:t>31/12/2016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9CB3B-19B7-44E4-88B4-1410770233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4452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93334-1D25-447F-8F3A-D0EBA06756D4}" type="datetimeFigureOut">
              <a:rPr lang="es-ES" smtClean="0"/>
              <a:t>31/12/2016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9CB3B-19B7-44E4-88B4-1410770233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7486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93334-1D25-447F-8F3A-D0EBA06756D4}" type="datetimeFigureOut">
              <a:rPr lang="es-ES" smtClean="0"/>
              <a:t>31/12/2016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9CB3B-19B7-44E4-88B4-1410770233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5952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93334-1D25-447F-8F3A-D0EBA06756D4}" type="datetimeFigureOut">
              <a:rPr lang="es-ES" smtClean="0"/>
              <a:t>31/12/2016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9CB3B-19B7-44E4-88B4-1410770233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5493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93334-1D25-447F-8F3A-D0EBA06756D4}" type="datetimeFigureOut">
              <a:rPr lang="es-ES" smtClean="0"/>
              <a:t>31/12/2016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9CB3B-19B7-44E4-88B4-1410770233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9060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93334-1D25-447F-8F3A-D0EBA06756D4}" type="datetimeFigureOut">
              <a:rPr lang="es-ES" smtClean="0"/>
              <a:t>31/12/2016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9CB3B-19B7-44E4-88B4-1410770233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378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93334-1D25-447F-8F3A-D0EBA06756D4}" type="datetimeFigureOut">
              <a:rPr lang="es-ES" smtClean="0"/>
              <a:t>31/12/2016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9CB3B-19B7-44E4-88B4-1410770233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5328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93334-1D25-447F-8F3A-D0EBA06756D4}" type="datetimeFigureOut">
              <a:rPr lang="es-ES" smtClean="0"/>
              <a:t>31/12/2016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89CB3B-19B7-44E4-88B4-1410770233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6424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2.png"/><Relationship Id="rId18" Type="http://schemas.openxmlformats.org/officeDocument/2006/relationships/image" Target="../media/image3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4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8.png"/><Relationship Id="rId11" Type="http://schemas.openxmlformats.org/officeDocument/2006/relationships/image" Target="../media/image3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7.png"/><Relationship Id="rId9" Type="http://schemas.openxmlformats.org/officeDocument/2006/relationships/image" Target="../media/image3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593" y="-182879"/>
            <a:ext cx="11265407" cy="7040880"/>
          </a:xfrm>
        </p:spPr>
      </p:pic>
      <p:sp>
        <p:nvSpPr>
          <p:cNvPr id="5" name="Rectángulo 4"/>
          <p:cNvSpPr/>
          <p:nvPr/>
        </p:nvSpPr>
        <p:spPr>
          <a:xfrm>
            <a:off x="6565862" y="5609951"/>
            <a:ext cx="50770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Buenos Deseos…</a:t>
            </a:r>
            <a:endParaRPr lang="es-E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7" name="Estrella de 5 puntas 6"/>
          <p:cNvSpPr/>
          <p:nvPr/>
        </p:nvSpPr>
        <p:spPr>
          <a:xfrm>
            <a:off x="9656064" y="667512"/>
            <a:ext cx="2157984" cy="2276856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8676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  <p:sndAc>
          <p:stSnd loop="1">
            <p:snd r:embed="rId2" name="Mecano — Un Año Mas.wav"/>
          </p:stSnd>
        </p:sndAc>
      </p:transition>
    </mc:Choice>
    <mc:Fallback>
      <p:transition spd="slow">
        <p:fade/>
        <p:sndAc>
          <p:stSnd loop="1">
            <p:snd r:embed="rId2" name="Mecano — Un Año Ma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73" y="388"/>
            <a:ext cx="12214773" cy="6866068"/>
          </a:xfrm>
        </p:spPr>
      </p:pic>
      <p:sp>
        <p:nvSpPr>
          <p:cNvPr id="5" name="CuadroTexto 4"/>
          <p:cNvSpPr txBox="1"/>
          <p:nvPr/>
        </p:nvSpPr>
        <p:spPr>
          <a:xfrm>
            <a:off x="7271133" y="952024"/>
            <a:ext cx="48033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El nuevo año nos ofrece una oportunidad única de transformarnos en alguien mejor para los demás y en consecuencia para nosotros mismos. No pierdas la oportunidad de reinventarte con el nuevo año, algún día será el último!</a:t>
            </a:r>
            <a:endParaRPr lang="es-ES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551007" y="104576"/>
            <a:ext cx="49052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PUERTA DEL SOL</a:t>
            </a:r>
            <a:endParaRPr lang="es-E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5398265" y="4693186"/>
            <a:ext cx="6874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Ahí les van los mejores deseos para el nuevo año….</a:t>
            </a:r>
            <a:endParaRPr lang="es-ES" sz="24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9811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442" y="-10863"/>
            <a:ext cx="12579700" cy="7194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532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289" y="898814"/>
            <a:ext cx="6318423" cy="4738817"/>
          </a:xfr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667" y="2943225"/>
            <a:ext cx="2924175" cy="391477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0295" y="3268223"/>
            <a:ext cx="4000500" cy="371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997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680" y="814610"/>
            <a:ext cx="7406640" cy="5554980"/>
          </a:xfrm>
        </p:spPr>
      </p:pic>
    </p:spTree>
    <p:extLst>
      <p:ext uri="{BB962C8B-B14F-4D97-AF65-F5344CB8AC3E}">
        <p14:creationId xmlns:p14="http://schemas.microsoft.com/office/powerpoint/2010/main" val="562105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920" y="365125"/>
            <a:ext cx="8138160" cy="6103620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9550"/>
            <a:ext cx="1797930" cy="139839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5080" y="190092"/>
            <a:ext cx="1834917" cy="1933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268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677" y="822960"/>
            <a:ext cx="6987075" cy="5240306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781" y="3443113"/>
            <a:ext cx="3810000" cy="357187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85121">
            <a:off x="-33051" y="2519194"/>
            <a:ext cx="2633031" cy="2047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159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729" y="731520"/>
            <a:ext cx="7050024" cy="5287518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1792" y="2253734"/>
            <a:ext cx="2262545" cy="222674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37154"/>
            <a:ext cx="2781300" cy="357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93091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3438" y="626199"/>
            <a:ext cx="8014251" cy="6010688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4331"/>
            <a:ext cx="3171940" cy="2716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590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736" y="705546"/>
            <a:ext cx="7516623" cy="5637467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908" y="1200838"/>
            <a:ext cx="5001685" cy="6002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992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048" y="886016"/>
            <a:ext cx="7024920" cy="52686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73" y="1853486"/>
            <a:ext cx="2505075" cy="333375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6925" y="1853486"/>
            <a:ext cx="2505075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763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0268">
            <a:off x="3147873" y="1697827"/>
            <a:ext cx="5564575" cy="4173432"/>
          </a:xfrm>
        </p:spPr>
      </p:pic>
      <p:sp>
        <p:nvSpPr>
          <p:cNvPr id="5" name="Rectángulo 4"/>
          <p:cNvSpPr/>
          <p:nvPr/>
        </p:nvSpPr>
        <p:spPr>
          <a:xfrm>
            <a:off x="0" y="333038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latin typeface="Blackadder ITC" panose="04020505051007020D02" pitchFamily="82" charset="0"/>
              </a:rPr>
              <a:t>Que este año sea aquel en el que todos sus deseos se hagan realidad. En el que sus sueños pueden convertirse en realidad y todos sus miedos pueden desvanecerse. ¡Feliz Año Nuevo! </a:t>
            </a:r>
            <a:endParaRPr lang="es-ES" sz="2800" dirty="0">
              <a:latin typeface="Blackadder ITC" panose="04020505051007020D02" pitchFamily="82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11" y="3281018"/>
            <a:ext cx="2076450" cy="183832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8590" y="3281018"/>
            <a:ext cx="2076450" cy="183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4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5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3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416" y="2574036"/>
            <a:ext cx="4572000" cy="3429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64008" y="118872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latin typeface="Chiller" panose="04020404031007020602" pitchFamily="82" charset="0"/>
              </a:rPr>
              <a:t>Cuando suenen las doce campanadas, cierra los ojos y pide un deseo al Año Nuevo, a esa hora yo haré lo mismo. Mi deseo: ¡Que el tuyo se haga realidad!</a:t>
            </a:r>
            <a:endParaRPr lang="es-ES" sz="4000" dirty="0">
              <a:latin typeface="Chiller" panose="04020404031007020602" pitchFamily="82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76" y="1920240"/>
            <a:ext cx="6045200" cy="457200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9347298" y="6124915"/>
            <a:ext cx="33926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Yaizuke</a:t>
            </a:r>
            <a:endParaRPr lang="es-ES" sz="44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750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5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anose="03050502040202030202" pitchFamily="66" charset="0"/>
              </a:rPr>
              <a:t>¿Te ha gustado?</a:t>
            </a:r>
            <a:r>
              <a:rPr lang="es-ES" sz="4800">
                <a:latin typeface="Kristen ITC" panose="03050502040202030202" pitchFamily="66" charset="0"/>
              </a:rPr>
              <a:t> </a:t>
            </a:r>
            <a:br>
              <a:rPr lang="es-ES" sz="4800">
                <a:latin typeface="Kristen ITC" panose="03050502040202030202" pitchFamily="66" charset="0"/>
              </a:rPr>
            </a:br>
            <a:r>
              <a:rPr lang="es-ES" sz="4400"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dirty="0">
                <a:solidFill>
                  <a:srgbClr val="40F903"/>
                </a:solidFill>
                <a:latin typeface="Kristen ITC" panose="03050502040202030202" pitchFamily="66" charset="0"/>
              </a:rPr>
              <a:t>Esta presentación </a:t>
            </a:r>
            <a:r>
              <a:rPr lang="es-ES" sz="1400" dirty="0" err="1">
                <a:solidFill>
                  <a:srgbClr val="40F903"/>
                </a:solidFill>
                <a:latin typeface="Kristen ITC" panose="03050502040202030202" pitchFamily="66" charset="0"/>
              </a:rPr>
              <a:t>powerpoint</a:t>
            </a:r>
            <a:r>
              <a:rPr lang="es-ES" sz="1400" dirty="0">
                <a:solidFill>
                  <a:srgbClr val="40F903"/>
                </a:solidFill>
                <a:latin typeface="Kristen ITC" panose="03050502040202030202" pitchFamily="66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159</Words>
  <Application>Microsoft Office PowerPoint</Application>
  <PresentationFormat>Panorámica</PresentationFormat>
  <Paragraphs>10</Paragraphs>
  <Slides>14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2" baseType="lpstr">
      <vt:lpstr>Arial</vt:lpstr>
      <vt:lpstr>Blackadder ITC</vt:lpstr>
      <vt:lpstr>Calibri</vt:lpstr>
      <vt:lpstr>Calibri Light</vt:lpstr>
      <vt:lpstr>Chiller</vt:lpstr>
      <vt:lpstr>Comic Sans MS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Gamer</dc:creator>
  <cp:lastModifiedBy>Gamer</cp:lastModifiedBy>
  <cp:revision>12</cp:revision>
  <dcterms:created xsi:type="dcterms:W3CDTF">2016-12-31T09:28:33Z</dcterms:created>
  <dcterms:modified xsi:type="dcterms:W3CDTF">2016-12-31T11:58:54Z</dcterms:modified>
</cp:coreProperties>
</file>