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5" r:id="rId3"/>
    <p:sldId id="278" r:id="rId4"/>
    <p:sldId id="277" r:id="rId5"/>
    <p:sldId id="256" r:id="rId6"/>
    <p:sldId id="260" r:id="rId7"/>
    <p:sldId id="265" r:id="rId8"/>
    <p:sldId id="259" r:id="rId9"/>
    <p:sldId id="267" r:id="rId10"/>
    <p:sldId id="269" r:id="rId11"/>
    <p:sldId id="271" r:id="rId12"/>
    <p:sldId id="257" r:id="rId13"/>
    <p:sldId id="266" r:id="rId14"/>
    <p:sldId id="276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QUhdqAj7SPI2s3Teoq3Eg" hashData="kGrmVBgZbSaeyvtuiRlOHz1PlU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31" autoAdjust="0"/>
    <p:restoredTop sz="94640" autoAdjust="0"/>
  </p:normalViewPr>
  <p:slideViewPr>
    <p:cSldViewPr>
      <p:cViewPr>
        <p:scale>
          <a:sx n="50" d="100"/>
          <a:sy n="50" d="100"/>
        </p:scale>
        <p:origin x="-552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804FD2-9F1E-4C7C-AF47-93BD786C3F24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95F369-20DD-426C-9CA7-D1A277F272E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804FD2-9F1E-4C7C-AF47-93BD786C3F24}" type="datetimeFigureOut">
              <a:rPr lang="es-ES" smtClean="0"/>
              <a:pPr/>
              <a:t>27/11/2012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DA262-C6B0-4569-8972-60D3529178B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5769E4D-FCCD-4D85-B5E8-31B599D8588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gif"/><Relationship Id="rId7" Type="http://schemas.openxmlformats.org/officeDocument/2006/relationships/image" Target="../media/image18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5" Type="http://schemas.openxmlformats.org/officeDocument/2006/relationships/image" Target="../media/image16.jpeg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23.gif"/><Relationship Id="rId7" Type="http://schemas.openxmlformats.org/officeDocument/2006/relationships/image" Target="../media/image27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10" Type="http://schemas.openxmlformats.org/officeDocument/2006/relationships/image" Target="../media/image30.gif"/><Relationship Id="rId4" Type="http://schemas.openxmlformats.org/officeDocument/2006/relationships/image" Target="../media/image24.gif"/><Relationship Id="rId9" Type="http://schemas.openxmlformats.org/officeDocument/2006/relationships/image" Target="../media/image2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7" Type="http://schemas.openxmlformats.org/officeDocument/2006/relationships/image" Target="../media/image50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gif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 SUPERIOR LAYOU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014"/>
            <a:ext cx="9144000" cy="672797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642918"/>
            <a:ext cx="4429156" cy="30469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chilly" dir="t"/>
            </a:scene3d>
            <a:sp3d extrusionH="57150">
              <a:bevelT w="152400" h="114300" prst="softRound"/>
            </a:sp3d>
          </a:bodyPr>
          <a:lstStyle/>
          <a:p>
            <a:pPr algn="ctr"/>
            <a:r>
              <a:rPr lang="es-ES" sz="48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Brindemos Esta </a:t>
            </a:r>
          </a:p>
          <a:p>
            <a:pPr algn="ctr"/>
            <a:r>
              <a:rPr lang="es-ES" sz="4800" b="1" dirty="0" smtClean="0">
                <a:ln>
                  <a:solidFill>
                    <a:schemeClr val="tx1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Navidad</a:t>
            </a:r>
          </a:p>
          <a:p>
            <a:pPr algn="ctr"/>
            <a:endParaRPr lang="es-ES" sz="4800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1026" name="Picture 2" descr="C:\Documents and Settings\roa\Mis documentos\Descargas\gifs\e47b2396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2011456" cy="3429000"/>
          </a:xfrm>
          <a:prstGeom prst="rect">
            <a:avLst/>
          </a:prstGeom>
          <a:noFill/>
        </p:spPr>
      </p:pic>
      <p:pic>
        <p:nvPicPr>
          <p:cNvPr id="10" name="9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28670"/>
            <a:ext cx="952500" cy="1143000"/>
          </a:xfrm>
          <a:prstGeom prst="rect">
            <a:avLst/>
          </a:prstGeom>
        </p:spPr>
      </p:pic>
      <p:pic>
        <p:nvPicPr>
          <p:cNvPr id="11" name="10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1571612"/>
            <a:ext cx="952500" cy="1143000"/>
          </a:xfrm>
          <a:prstGeom prst="rect">
            <a:avLst/>
          </a:prstGeom>
        </p:spPr>
      </p:pic>
      <p:pic>
        <p:nvPicPr>
          <p:cNvPr id="12" name="11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85992"/>
            <a:ext cx="952500" cy="1143000"/>
          </a:xfrm>
          <a:prstGeom prst="rect">
            <a:avLst/>
          </a:prstGeom>
        </p:spPr>
      </p:pic>
      <p:pic>
        <p:nvPicPr>
          <p:cNvPr id="13" name="12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57232"/>
            <a:ext cx="952500" cy="1143000"/>
          </a:xfrm>
          <a:prstGeom prst="rect">
            <a:avLst/>
          </a:prstGeom>
        </p:spPr>
      </p:pic>
      <p:pic>
        <p:nvPicPr>
          <p:cNvPr id="14" name="13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286124"/>
            <a:ext cx="952500" cy="1143000"/>
          </a:xfrm>
          <a:prstGeom prst="rect">
            <a:avLst/>
          </a:prstGeom>
        </p:spPr>
      </p:pic>
      <p:pic>
        <p:nvPicPr>
          <p:cNvPr id="15" name="14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6710" y="1000108"/>
            <a:ext cx="952500" cy="1143000"/>
          </a:xfrm>
          <a:prstGeom prst="rect">
            <a:avLst/>
          </a:prstGeom>
        </p:spPr>
      </p:pic>
      <p:pic>
        <p:nvPicPr>
          <p:cNvPr id="16" name="15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1500" y="857232"/>
            <a:ext cx="952500" cy="1143000"/>
          </a:xfrm>
          <a:prstGeom prst="rect">
            <a:avLst/>
          </a:prstGeom>
        </p:spPr>
      </p:pic>
      <p:pic>
        <p:nvPicPr>
          <p:cNvPr id="17" name="16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8148" y="2214554"/>
            <a:ext cx="952500" cy="1143000"/>
          </a:xfrm>
          <a:prstGeom prst="rect">
            <a:avLst/>
          </a:prstGeom>
        </p:spPr>
      </p:pic>
      <p:pic>
        <p:nvPicPr>
          <p:cNvPr id="18" name="17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1500" y="2285992"/>
            <a:ext cx="952500" cy="1143000"/>
          </a:xfrm>
          <a:prstGeom prst="rect">
            <a:avLst/>
          </a:prstGeom>
        </p:spPr>
      </p:pic>
      <p:pic>
        <p:nvPicPr>
          <p:cNvPr id="19" name="18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5272" y="3214686"/>
            <a:ext cx="952500" cy="1143000"/>
          </a:xfrm>
          <a:prstGeom prst="rect">
            <a:avLst/>
          </a:prstGeom>
        </p:spPr>
      </p:pic>
      <p:pic>
        <p:nvPicPr>
          <p:cNvPr id="20" name="19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1500" y="3214686"/>
            <a:ext cx="952500" cy="1143000"/>
          </a:xfrm>
          <a:prstGeom prst="rect">
            <a:avLst/>
          </a:prstGeom>
        </p:spPr>
      </p:pic>
      <p:pic>
        <p:nvPicPr>
          <p:cNvPr id="21" name="20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5272" y="4643446"/>
            <a:ext cx="952500" cy="1143000"/>
          </a:xfrm>
          <a:prstGeom prst="rect">
            <a:avLst/>
          </a:prstGeom>
        </p:spPr>
      </p:pic>
      <p:pic>
        <p:nvPicPr>
          <p:cNvPr id="22" name="21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1500" y="4643446"/>
            <a:ext cx="952500" cy="1143000"/>
          </a:xfrm>
          <a:prstGeom prst="rect">
            <a:avLst/>
          </a:prstGeom>
        </p:spPr>
      </p:pic>
      <p:pic>
        <p:nvPicPr>
          <p:cNvPr id="23" name="22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8148" y="5715000"/>
            <a:ext cx="952500" cy="1143000"/>
          </a:xfrm>
          <a:prstGeom prst="rect">
            <a:avLst/>
          </a:prstGeom>
        </p:spPr>
      </p:pic>
      <p:pic>
        <p:nvPicPr>
          <p:cNvPr id="24" name="23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91500" y="5715000"/>
            <a:ext cx="952500" cy="1143000"/>
          </a:xfrm>
          <a:prstGeom prst="rect">
            <a:avLst/>
          </a:prstGeom>
        </p:spPr>
      </p:pic>
      <p:pic>
        <p:nvPicPr>
          <p:cNvPr id="1028" name="Picture 4" descr="http://icons.iconarchive.com/icons/artdesigner/gentle-romantic/512/champagne-icon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6" y="2714620"/>
            <a:ext cx="4429124" cy="4429125"/>
          </a:xfrm>
          <a:prstGeom prst="rect">
            <a:avLst/>
          </a:prstGeom>
          <a:noFill/>
        </p:spPr>
      </p:pic>
      <p:sp>
        <p:nvSpPr>
          <p:cNvPr id="25" name="24 CuadroTexto"/>
          <p:cNvSpPr txBox="1"/>
          <p:nvPr/>
        </p:nvSpPr>
        <p:spPr>
          <a:xfrm>
            <a:off x="2000232" y="6072206"/>
            <a:ext cx="329474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b="1" dirty="0" smtClean="0">
                <a:ln/>
                <a:solidFill>
                  <a:schemeClr val="accent3"/>
                </a:solidFill>
              </a:rPr>
              <a:t>Esta Es Una Creación de </a:t>
            </a:r>
            <a:r>
              <a:rPr lang="es-ES" b="1" dirty="0" err="1" smtClean="0">
                <a:ln/>
                <a:solidFill>
                  <a:schemeClr val="accent3"/>
                </a:solidFill>
              </a:rPr>
              <a:t>Pac</a:t>
            </a:r>
            <a:r>
              <a:rPr lang="es-ES" b="1" dirty="0" smtClean="0">
                <a:ln/>
                <a:solidFill>
                  <a:schemeClr val="accent3"/>
                </a:solidFill>
              </a:rPr>
              <a:t>- </a:t>
            </a:r>
            <a:r>
              <a:rPr lang="es-ES" b="1" dirty="0" err="1" smtClean="0">
                <a:ln/>
                <a:solidFill>
                  <a:schemeClr val="accent3"/>
                </a:solidFill>
              </a:rPr>
              <a:t>Jaz</a:t>
            </a:r>
            <a:endParaRPr lang="es-ES" b="1" dirty="0">
              <a:ln/>
              <a:solidFill>
                <a:schemeClr val="accent3"/>
              </a:solidFill>
            </a:endParaRPr>
          </a:p>
        </p:txBody>
      </p:sp>
      <p:pic>
        <p:nvPicPr>
          <p:cNvPr id="26" name="25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5429240"/>
            <a:ext cx="952500" cy="1428760"/>
          </a:xfrm>
          <a:prstGeom prst="rect">
            <a:avLst/>
          </a:prstGeom>
        </p:spPr>
      </p:pic>
      <p:pic>
        <p:nvPicPr>
          <p:cNvPr id="27" name="26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4786322"/>
            <a:ext cx="952500" cy="1143000"/>
          </a:xfrm>
          <a:prstGeom prst="rect">
            <a:avLst/>
          </a:prstGeom>
        </p:spPr>
      </p:pic>
      <p:pic>
        <p:nvPicPr>
          <p:cNvPr id="28" name="27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2198" y="4071942"/>
            <a:ext cx="714380" cy="857256"/>
          </a:xfrm>
          <a:prstGeom prst="rect">
            <a:avLst/>
          </a:prstGeom>
        </p:spPr>
      </p:pic>
      <p:pic>
        <p:nvPicPr>
          <p:cNvPr id="29" name="28 Imagen" descr="i43507156_85581_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768" y="4143380"/>
            <a:ext cx="714380" cy="857256"/>
          </a:xfrm>
          <a:prstGeom prst="rect">
            <a:avLst/>
          </a:prstGeom>
        </p:spPr>
      </p:pic>
    </p:spTree>
  </p:cSld>
  <p:clrMapOvr>
    <a:masterClrMapping/>
  </p:clrMapOvr>
  <p:transition advTm="12000">
    <p:sndAc>
      <p:stSnd>
        <p:snd r:embed="rId2" name="el tamboril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3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l3l5r7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dbnm3zgb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071670" y="2000240"/>
            <a:ext cx="3441733" cy="485776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par-beso-helad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0250" y="3524250"/>
            <a:ext cx="3333750" cy="333375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f394604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7 Imagen" descr="dace71b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71810"/>
            <a:ext cx="3508536" cy="378619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500166" y="642918"/>
            <a:ext cx="649492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es navidad, momentos para reflexionar</a:t>
            </a:r>
          </a:p>
          <a:p>
            <a:pPr algn="ctr"/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llegan recuerdos de mi infancia tiempo atrás</a:t>
            </a:r>
          </a:p>
          <a:p>
            <a:endParaRPr lang="es-ES" sz="2800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0d2b4c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181" y="0"/>
            <a:ext cx="9201181" cy="6858000"/>
          </a:xfrm>
          <a:prstGeom prst="rect">
            <a:avLst/>
          </a:prstGeom>
        </p:spPr>
      </p:pic>
      <p:pic>
        <p:nvPicPr>
          <p:cNvPr id="5" name="4 Imagen" descr="2f81e38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72660" y="6858000"/>
            <a:ext cx="79177" cy="209552"/>
          </a:xfrm>
          <a:prstGeom prst="rect">
            <a:avLst/>
          </a:prstGeom>
        </p:spPr>
      </p:pic>
      <p:pic>
        <p:nvPicPr>
          <p:cNvPr id="6" name="5 Imagen" descr="kerst11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1928802"/>
            <a:ext cx="2143140" cy="3894523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donde todos mis hermanos juntos con mis papas tíos, primos, familia y algunos amigos más nos solíamos reunir para al niñito arrullar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uniendo nuestras voces para así cantar, a la rorro niño a la rorro ya </a:t>
            </a: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429256" y="5572140"/>
            <a:ext cx="7393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Arial" pitchFamily="34" charset="0"/>
                <a:cs typeface="Arial" pitchFamily="34" charset="0"/>
              </a:rPr>
              <a:t>Pac-Jaz</a:t>
            </a:r>
            <a:endParaRPr lang="es-ES" sz="1200" dirty="0" smtClean="0">
              <a:latin typeface="Arial" pitchFamily="34" charset="0"/>
              <a:cs typeface="Arial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6056b7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922095"/>
          </a:xfrm>
          <a:prstGeom prst="rect">
            <a:avLst/>
          </a:prstGeom>
        </p:spPr>
      </p:pic>
      <p:pic>
        <p:nvPicPr>
          <p:cNvPr id="5" name="4 Imagen" descr="h0yr6c2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0975" y="0"/>
            <a:ext cx="1343025" cy="3743325"/>
          </a:xfrm>
          <a:prstGeom prst="rect">
            <a:avLst/>
          </a:prstGeom>
        </p:spPr>
      </p:pic>
      <p:pic>
        <p:nvPicPr>
          <p:cNvPr id="6" name="5 Imagen" descr="h0yr6c2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72" y="3114675"/>
            <a:ext cx="1143008" cy="3743325"/>
          </a:xfrm>
          <a:prstGeom prst="rect">
            <a:avLst/>
          </a:prstGeom>
        </p:spPr>
      </p:pic>
      <p:pic>
        <p:nvPicPr>
          <p:cNvPr id="7" name="6 Imagen" descr="klok0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7856" y="6215082"/>
            <a:ext cx="916143" cy="642918"/>
          </a:xfrm>
          <a:prstGeom prst="rect">
            <a:avLst/>
          </a:prstGeom>
        </p:spPr>
      </p:pic>
      <p:pic>
        <p:nvPicPr>
          <p:cNvPr id="8" name="7 Imagen" descr="klok0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285728"/>
            <a:ext cx="952500" cy="952500"/>
          </a:xfrm>
          <a:prstGeom prst="rect">
            <a:avLst/>
          </a:prstGeom>
        </p:spPr>
      </p:pic>
      <p:pic>
        <p:nvPicPr>
          <p:cNvPr id="9" name="8 Imagen" descr="klok0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285728"/>
            <a:ext cx="952500" cy="952500"/>
          </a:xfrm>
          <a:prstGeom prst="rect">
            <a:avLst/>
          </a:prstGeom>
        </p:spPr>
      </p:pic>
      <p:pic>
        <p:nvPicPr>
          <p:cNvPr id="10" name="9 Imagen" descr="large-5047-CARTEL-FELIZ-NAVIDAD-PLATA.jp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-2714676" y="5429264"/>
            <a:ext cx="139476" cy="71438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1" name="10 Rectángulo redondeado"/>
          <p:cNvSpPr/>
          <p:nvPr/>
        </p:nvSpPr>
        <p:spPr>
          <a:xfrm>
            <a:off x="428596" y="5572140"/>
            <a:ext cx="5715040" cy="1285860"/>
          </a:xfrm>
          <a:prstGeom prst="roundRect">
            <a:avLst/>
          </a:prstGeom>
          <a:blipFill dpi="0" rotWithShape="1">
            <a:blip r:embed="rId6"/>
            <a:srcRect/>
            <a:tile tx="0" ty="0" sx="100000" sy="100000" flip="none" algn="tl"/>
          </a:blipFill>
          <a:ln w="5715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convex"/>
            </a:sp3d>
          </a:bodyPr>
          <a:lstStyle/>
          <a:p>
            <a:pPr algn="ctr"/>
            <a:r>
              <a:rPr lang="es-ES" sz="6000" dirty="0" err="1" smtClean="0"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Cooper Black" pitchFamily="18" charset="0"/>
              </a:rPr>
              <a:t>Felíz</a:t>
            </a:r>
            <a:r>
              <a:rPr lang="es-ES" sz="6000" dirty="0" smtClean="0">
                <a:blipFill dpi="0" rotWithShape="1">
                  <a:blip r:embed="rId7"/>
                  <a:srcRect/>
                  <a:tile tx="0" ty="0" sx="100000" sy="100000" flip="none" algn="tl"/>
                </a:blipFill>
                <a:latin typeface="Cooper Black" pitchFamily="18" charset="0"/>
              </a:rPr>
              <a:t> Navidad</a:t>
            </a:r>
            <a:endParaRPr lang="es-ES" sz="6000" dirty="0">
              <a:blipFill dpi="0" rotWithShape="1">
                <a:blip r:embed="rId7"/>
                <a:srcRect/>
                <a:tile tx="0" ty="0" sx="100000" sy="100000" flip="none" algn="tl"/>
              </a:blipFill>
              <a:latin typeface="Cooper Black" pitchFamily="18" charset="0"/>
            </a:endParaRPr>
          </a:p>
        </p:txBody>
      </p:sp>
      <p:pic>
        <p:nvPicPr>
          <p:cNvPr id="10242" name="Picture 2" descr="http://img469.imageshack.us/img469/882/p171kk8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flipH="1">
            <a:off x="0" y="1857364"/>
            <a:ext cx="2714612" cy="3071834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357158" y="4572008"/>
            <a:ext cx="631185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hermoso día que esperábamos llegar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compartir la alegría de recibir y también dar</a:t>
            </a:r>
          </a:p>
          <a:p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786446" y="642918"/>
            <a:ext cx="7393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Arial" pitchFamily="34" charset="0"/>
                <a:cs typeface="Arial" pitchFamily="34" charset="0"/>
              </a:rPr>
              <a:t>Pac-Jaz</a:t>
            </a:r>
            <a:endParaRPr lang="es-ES" sz="1200" dirty="0" smtClean="0">
              <a:latin typeface="Arial" pitchFamily="34" charset="0"/>
              <a:cs typeface="Arial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rstplaatje065.gif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495922" y="0"/>
            <a:ext cx="6648078" cy="6858000"/>
          </a:xfrm>
          <a:prstGeom prst="rect">
            <a:avLst/>
          </a:prstGeom>
        </p:spPr>
      </p:pic>
      <p:pic>
        <p:nvPicPr>
          <p:cNvPr id="5" name="4 Imagen" descr="kerstplaatje07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643174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285728"/>
            <a:ext cx="635795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más bonito recuerdo que mi corazón ha de guardar es cuando llegaba el niñito que a mi alma venía a entrar para iluminar mi camino y darme felicidad.</a:t>
            </a: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85786" y="6357958"/>
            <a:ext cx="7393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Arial" pitchFamily="34" charset="0"/>
                <a:cs typeface="Arial" pitchFamily="34" charset="0"/>
              </a:rPr>
              <a:t>Pac-Jaz</a:t>
            </a:r>
            <a:endParaRPr lang="es-ES" sz="1200" dirty="0" smtClean="0">
              <a:latin typeface="Arial" pitchFamily="34" charset="0"/>
              <a:cs typeface="Arial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62ce780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ecoetoil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428604"/>
            <a:ext cx="993235" cy="979722"/>
          </a:xfrm>
          <a:prstGeom prst="rect">
            <a:avLst/>
          </a:prstGeom>
        </p:spPr>
      </p:pic>
      <p:pic>
        <p:nvPicPr>
          <p:cNvPr id="7" name="6 Imagen" descr="e53f6fd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12744166" y="2025958"/>
            <a:ext cx="55879" cy="45719"/>
          </a:xfrm>
          <a:prstGeom prst="rect">
            <a:avLst/>
          </a:prstGeom>
        </p:spPr>
      </p:pic>
      <p:pic>
        <p:nvPicPr>
          <p:cNvPr id="8" name="7 Imagen" descr="jqrgizf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1809058" y="0"/>
            <a:ext cx="56458" cy="45719"/>
          </a:xfrm>
          <a:prstGeom prst="rect">
            <a:avLst/>
          </a:prstGeom>
        </p:spPr>
      </p:pic>
      <p:pic>
        <p:nvPicPr>
          <p:cNvPr id="9" name="8 Imagen" descr="oy65hu5b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 flipV="1">
            <a:off x="11358610" y="571480"/>
            <a:ext cx="65366" cy="71438"/>
          </a:xfrm>
          <a:prstGeom prst="rect">
            <a:avLst/>
          </a:prstGeom>
        </p:spPr>
      </p:pic>
      <p:pic>
        <p:nvPicPr>
          <p:cNvPr id="10" name="9 Imagen" descr="kerstplaatje49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13596973" y="0"/>
            <a:ext cx="59763" cy="45719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2" name="11 Imagen" descr="kerstplaatje29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11668410" y="2572150"/>
            <a:ext cx="47390" cy="71055"/>
          </a:xfrm>
          <a:prstGeom prst="rect">
            <a:avLst/>
          </a:prstGeom>
        </p:spPr>
      </p:pic>
      <p:pic>
        <p:nvPicPr>
          <p:cNvPr id="11" name="10 Imagen" descr="x_nadalcalen_1_.gif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5786446" y="1142984"/>
            <a:ext cx="2357454" cy="1699560"/>
          </a:xfrm>
          <a:prstGeom prst="rect">
            <a:avLst/>
          </a:prstGeom>
        </p:spPr>
      </p:pic>
      <p:pic>
        <p:nvPicPr>
          <p:cNvPr id="13" name="12 Imagen" descr="0d96ccdf.gif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3429000" y="2857496"/>
            <a:ext cx="5715000" cy="42862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4" name="13 CuadroTexto"/>
          <p:cNvSpPr txBox="1"/>
          <p:nvPr/>
        </p:nvSpPr>
        <p:spPr>
          <a:xfrm>
            <a:off x="1428728" y="5288340"/>
            <a:ext cx="7286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214678" y="5288340"/>
            <a:ext cx="55065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Muchos regalos, envueltos en papel especial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árbol navideño las esferas y mucho más</a:t>
            </a:r>
          </a:p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 todo tan bonito para poder festejar</a:t>
            </a: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57158" y="6211669"/>
            <a:ext cx="739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Arial" pitchFamily="34" charset="0"/>
                <a:cs typeface="Arial" pitchFamily="34" charset="0"/>
              </a:rPr>
              <a:t>Pac-Jaz</a:t>
            </a:r>
            <a:endParaRPr lang="es-ES" sz="1200" dirty="0" smtClean="0">
              <a:latin typeface="Arial" pitchFamily="34" charset="0"/>
              <a:cs typeface="Arial" pitchFamily="34" charset="0"/>
            </a:endParaRPr>
          </a:p>
          <a:p>
            <a:endParaRPr lang="es-ES" sz="12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cde9a2f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rst01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2285992"/>
            <a:ext cx="679701" cy="714380"/>
          </a:xfrm>
          <a:prstGeom prst="rect">
            <a:avLst/>
          </a:prstGeom>
        </p:spPr>
      </p:pic>
      <p:pic>
        <p:nvPicPr>
          <p:cNvPr id="7" name="6 Imagen" descr="kerstplaatje43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493644">
            <a:off x="-661399" y="2996810"/>
            <a:ext cx="45719" cy="5637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7 Imagen" descr="bere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4429132"/>
            <a:ext cx="2797975" cy="2238380"/>
          </a:xfrm>
          <a:prstGeom prst="rect">
            <a:avLst/>
          </a:prstGeom>
        </p:spPr>
      </p:pic>
      <p:pic>
        <p:nvPicPr>
          <p:cNvPr id="9" name="8 Imagen" descr="kerstplaatje05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V="1">
            <a:off x="-1907889" y="357166"/>
            <a:ext cx="92408" cy="714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9 CuadroTexto"/>
          <p:cNvSpPr txBox="1"/>
          <p:nvPr/>
        </p:nvSpPr>
        <p:spPr>
          <a:xfrm>
            <a:off x="357158" y="357166"/>
            <a:ext cx="54292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lo realmente hermoso era ver a Jesús entrar. Compartir con él, la cena el vino y el pan , porque ese es el espíritu de la verdadera Navidad</a:t>
            </a: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2000232" y="5929330"/>
            <a:ext cx="7393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Arial" pitchFamily="34" charset="0"/>
                <a:cs typeface="Arial" pitchFamily="34" charset="0"/>
              </a:rPr>
              <a:t>Pac-Jaz</a:t>
            </a:r>
            <a:endParaRPr lang="es-ES" sz="1200" dirty="0" smtClean="0">
              <a:latin typeface="Arial" pitchFamily="34" charset="0"/>
              <a:cs typeface="Arial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03d4d1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56" cy="6858000"/>
          </a:xfrm>
          <a:prstGeom prst="rect">
            <a:avLst/>
          </a:prstGeom>
        </p:spPr>
      </p:pic>
      <p:pic>
        <p:nvPicPr>
          <p:cNvPr id="5" name="4 Imagen" descr="087b12b3.gif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0" y="2857496"/>
            <a:ext cx="2714644" cy="4000504"/>
          </a:xfrm>
          <a:prstGeom prst="rect">
            <a:avLst/>
          </a:prstGeom>
        </p:spPr>
      </p:pic>
      <p:pic>
        <p:nvPicPr>
          <p:cNvPr id="6" name="5 Imagen" descr="px053bhf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446" y="4786322"/>
            <a:ext cx="3048000" cy="1638300"/>
          </a:xfrm>
          <a:prstGeom prst="rect">
            <a:avLst/>
          </a:prstGeom>
        </p:spPr>
      </p:pic>
      <p:pic>
        <p:nvPicPr>
          <p:cNvPr id="8" name="7 Imagen" descr="kerst903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2396" y="2786058"/>
            <a:ext cx="1362075" cy="1362075"/>
          </a:xfrm>
          <a:prstGeom prst="rect">
            <a:avLst/>
          </a:prstGeom>
        </p:spPr>
      </p:pic>
      <p:pic>
        <p:nvPicPr>
          <p:cNvPr id="9" name="8 Imagen" descr="kerstplaatje05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V="1">
            <a:off x="-785850" y="-52253"/>
            <a:ext cx="71439" cy="5522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10" name="9 CuadroTexto"/>
          <p:cNvSpPr txBox="1"/>
          <p:nvPr/>
        </p:nvSpPr>
        <p:spPr>
          <a:xfrm>
            <a:off x="285720" y="357166"/>
            <a:ext cx="8572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olvidar al festejado, que en mi alma he de llevar para toda mi vida   y a mis hijos enseñar, el verdadero significado de lo que es la Navidad., con una estrella que nos había de alumbrar</a:t>
            </a:r>
          </a:p>
          <a:p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072066" y="6286520"/>
            <a:ext cx="7393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Arial" pitchFamily="34" charset="0"/>
                <a:cs typeface="Arial" pitchFamily="34" charset="0"/>
              </a:rPr>
              <a:t>Pac-Jaz</a:t>
            </a:r>
            <a:endParaRPr lang="es-ES" sz="1200" dirty="0" smtClean="0">
              <a:latin typeface="Arial" pitchFamily="34" charset="0"/>
              <a:cs typeface="Arial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ee7b31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e53f6fd8.gif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5072074"/>
            <a:ext cx="1920888" cy="1571636"/>
          </a:xfrm>
          <a:prstGeom prst="rect">
            <a:avLst/>
          </a:prstGeom>
        </p:spPr>
      </p:pic>
      <p:pic>
        <p:nvPicPr>
          <p:cNvPr id="6" name="5 Imagen" descr="openhaard002.gif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857752" y="4286256"/>
            <a:ext cx="1095370" cy="117357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6 Imagen" descr="f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0"/>
            <a:ext cx="3586151" cy="1214446"/>
          </a:xfrm>
          <a:prstGeom prst="rect">
            <a:avLst/>
          </a:prstGeom>
        </p:spPr>
      </p:pic>
      <p:pic>
        <p:nvPicPr>
          <p:cNvPr id="8" name="7 Imagen" descr="kerstplaatje054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0606" y="1357298"/>
            <a:ext cx="1421790" cy="14573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8 CuadroTexto"/>
          <p:cNvSpPr txBox="1"/>
          <p:nvPr/>
        </p:nvSpPr>
        <p:spPr>
          <a:xfrm>
            <a:off x="3000364" y="714356"/>
            <a:ext cx="58579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camino a la gloria, la paz y felicidad,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decirle al Señor te amo, y no te he de olvidar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digo de corazón, eso es la navidad.</a:t>
            </a: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001024" y="5572140"/>
            <a:ext cx="7393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Arial" pitchFamily="34" charset="0"/>
                <a:cs typeface="Arial" pitchFamily="34" charset="0"/>
              </a:rPr>
              <a:t>Pac-Jaz</a:t>
            </a:r>
            <a:endParaRPr lang="es-ES" sz="1200" dirty="0" smtClean="0">
              <a:latin typeface="Arial" pitchFamily="34" charset="0"/>
              <a:cs typeface="Arial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rstplaatje4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037084" y="642918"/>
            <a:ext cx="45719" cy="47724"/>
          </a:xfrm>
          <a:prstGeom prst="rect">
            <a:avLst/>
          </a:prstGeom>
        </p:spPr>
      </p:pic>
      <p:pic>
        <p:nvPicPr>
          <p:cNvPr id="5" name="4 Imagen" descr="kerstplaatje0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71602" y="0"/>
            <a:ext cx="3714776" cy="6634160"/>
          </a:xfrm>
          <a:prstGeom prst="rect">
            <a:avLst/>
          </a:prstGeom>
        </p:spPr>
      </p:pic>
      <p:pic>
        <p:nvPicPr>
          <p:cNvPr id="6" name="5 Imagen" descr="noelbarrecadeaux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214950"/>
            <a:ext cx="4500563" cy="1200153"/>
          </a:xfrm>
          <a:prstGeom prst="rect">
            <a:avLst/>
          </a:prstGeom>
        </p:spPr>
      </p:pic>
      <p:pic>
        <p:nvPicPr>
          <p:cNvPr id="7" name="6 Imagen" descr="noelbarrecadeaux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71536" y="5657847"/>
            <a:ext cx="4500563" cy="1200153"/>
          </a:xfrm>
          <a:prstGeom prst="rect">
            <a:avLst/>
          </a:prstGeom>
        </p:spPr>
      </p:pic>
      <p:pic>
        <p:nvPicPr>
          <p:cNvPr id="8" name="7 Imagen" descr="fn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4876" y="0"/>
            <a:ext cx="4229093" cy="2118398"/>
          </a:xfrm>
          <a:prstGeom prst="rect">
            <a:avLst/>
          </a:prstGeom>
        </p:spPr>
      </p:pic>
      <p:pic>
        <p:nvPicPr>
          <p:cNvPr id="9" name="8 Imagen" descr="2f81e38e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7984" y="807792"/>
            <a:ext cx="2286016" cy="6050208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2000232" y="1928802"/>
            <a:ext cx="52149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Brindemos todo por el Señor , de una manera especial, el no quiere sacrificios, ni quiere nada material, el quiere amor para sus hijos y también quiere la paz</a:t>
            </a:r>
          </a:p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alcemos nuestras copas, y digamos </a:t>
            </a:r>
          </a:p>
          <a:p>
            <a:pPr algn="ctr"/>
            <a:endParaRPr lang="es-ES" sz="3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ES" sz="4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</a:t>
            </a:r>
            <a:r>
              <a:rPr lang="es-ES" sz="4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r>
              <a:rPr lang="es-ES" sz="4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Navidad!</a:t>
            </a:r>
          </a:p>
          <a:p>
            <a:pPr algn="ctr"/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715140" y="5715016"/>
            <a:ext cx="7393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latin typeface="Arial" pitchFamily="34" charset="0"/>
                <a:cs typeface="Arial" pitchFamily="34" charset="0"/>
              </a:rPr>
              <a:t>Pac-Jaz</a:t>
            </a:r>
            <a:endParaRPr lang="es-ES" sz="1200" dirty="0" smtClean="0">
              <a:latin typeface="Arial" pitchFamily="34" charset="0"/>
              <a:cs typeface="Arial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bf177fc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428604"/>
            <a:ext cx="8112181" cy="6000792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Elipse"/>
          <p:cNvSpPr/>
          <p:nvPr/>
        </p:nvSpPr>
        <p:spPr>
          <a:xfrm>
            <a:off x="3286116" y="5572140"/>
            <a:ext cx="5286412" cy="785818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dirty="0" smtClean="0">
                <a:blipFill>
                  <a:blip r:embed="rId4"/>
                  <a:stretch>
                    <a:fillRect/>
                  </a:stretch>
                </a:blipFill>
              </a:rPr>
              <a:t>Francisco del Olmo-Jazmín</a:t>
            </a:r>
            <a:endParaRPr lang="es-ES" sz="2400" dirty="0"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285984" y="5715016"/>
            <a:ext cx="7393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Pac-Jaz</a:t>
            </a:r>
            <a:endParaRPr lang="es-ES" sz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RINDEMOS ESTA NAV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BRINDEMOS ESTA NAVIDAD</Template>
  <TotalTime>0</TotalTime>
  <Words>331</Words>
  <Application>Microsoft Office PowerPoint</Application>
  <PresentationFormat>Presentación en pantalla (4:3)</PresentationFormat>
  <Paragraphs>48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BRINDEMOS ESTA NAVIDAD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2012-11-27T21:54:05Z</dcterms:created>
  <dcterms:modified xsi:type="dcterms:W3CDTF">2012-11-27T22:06:31Z</dcterms:modified>
</cp:coreProperties>
</file>