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0" r:id="rId3"/>
    <p:sldId id="262" r:id="rId4"/>
    <p:sldId id="261" r:id="rId5"/>
    <p:sldId id="268" r:id="rId6"/>
    <p:sldId id="263" r:id="rId7"/>
    <p:sldId id="269" r:id="rId8"/>
    <p:sldId id="264" r:id="rId9"/>
    <p:sldId id="272" r:id="rId10"/>
    <p:sldId id="265" r:id="rId11"/>
    <p:sldId id="273" r:id="rId12"/>
    <p:sldId id="267" r:id="rId13"/>
    <p:sldId id="271" r:id="rId14"/>
    <p:sldId id="274" r:id="rId15"/>
    <p:sldId id="276" r:id="rId16"/>
    <p:sldId id="299" r:id="rId17"/>
    <p:sldId id="277" r:id="rId18"/>
    <p:sldId id="280" r:id="rId19"/>
    <p:sldId id="270" r:id="rId20"/>
    <p:sldId id="283" r:id="rId21"/>
    <p:sldId id="279" r:id="rId22"/>
    <p:sldId id="281" r:id="rId23"/>
    <p:sldId id="285" r:id="rId24"/>
    <p:sldId id="284" r:id="rId25"/>
    <p:sldId id="278" r:id="rId26"/>
    <p:sldId id="286" r:id="rId27"/>
    <p:sldId id="288" r:id="rId28"/>
    <p:sldId id="287" r:id="rId29"/>
    <p:sldId id="289" r:id="rId30"/>
    <p:sldId id="300" r:id="rId31"/>
    <p:sldId id="290" r:id="rId32"/>
    <p:sldId id="301" r:id="rId33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YAOKJ38lWtLbtDlj+8lbA" hashData="2HDtMuaVlbylXklkx0XTcg0H2k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44" autoAdjust="0"/>
    <p:restoredTop sz="94643" autoAdjust="0"/>
  </p:normalViewPr>
  <p:slideViewPr>
    <p:cSldViewPr>
      <p:cViewPr>
        <p:scale>
          <a:sx n="53" d="100"/>
          <a:sy n="53" d="100"/>
        </p:scale>
        <p:origin x="-762" y="-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C50AA7-CC07-416F-9B51-76C4C92DB3E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82E54E-CC50-4A76-9BB6-BA71C5D37E02}" type="datetimeFigureOut">
              <a:rPr lang="es-CL" smtClean="0"/>
              <a:pPr/>
              <a:t>28-12-2013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9D9762-FBEC-4DEA-A364-9AB35E0BAC3D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FD557C1-1998-4B08-AEC3-9BE176AF78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Intercalar"/>
          <p:cNvSpPr/>
          <p:nvPr/>
        </p:nvSpPr>
        <p:spPr>
          <a:xfrm>
            <a:off x="0" y="0"/>
            <a:ext cx="9144000" cy="6858000"/>
          </a:xfrm>
          <a:prstGeom prst="flowChartCollat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90000">
                <a:schemeClr val="bg2">
                  <a:lumMod val="60000"/>
                  <a:lumOff val="40000"/>
                </a:schemeClr>
              </a:gs>
              <a:gs pos="91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sp>
        <p:nvSpPr>
          <p:cNvPr id="16" name="15 Intercalar"/>
          <p:cNvSpPr/>
          <p:nvPr/>
        </p:nvSpPr>
        <p:spPr>
          <a:xfrm rot="16200000">
            <a:off x="1143000" y="-1143000"/>
            <a:ext cx="6858000" cy="9144000"/>
          </a:xfrm>
          <a:prstGeom prst="flowChartCollat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90000">
                <a:schemeClr val="bg2">
                  <a:lumMod val="60000"/>
                  <a:lumOff val="40000"/>
                </a:schemeClr>
              </a:gs>
              <a:gs pos="91000">
                <a:schemeClr val="tx1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635000"/>
          </a:effectLst>
          <a:scene3d>
            <a:camera prst="orthographicFront"/>
            <a:lightRig rig="sunset" dir="t"/>
          </a:scene3d>
          <a:sp3d prstMaterial="powder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rgbClr val="FF0000"/>
              </a:solidFill>
            </a:endParaRPr>
          </a:p>
        </p:txBody>
      </p:sp>
      <p:pic>
        <p:nvPicPr>
          <p:cNvPr id="18" name="Picture 2" descr="C:\Documents and Settings\Ana María\Escritorio\blancanavidad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sp>
        <p:nvSpPr>
          <p:cNvPr id="4" name="3 Extracto"/>
          <p:cNvSpPr/>
          <p:nvPr/>
        </p:nvSpPr>
        <p:spPr>
          <a:xfrm rot="7669586">
            <a:off x="2840740" y="1217544"/>
            <a:ext cx="1143008" cy="2687840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Extracto"/>
          <p:cNvSpPr/>
          <p:nvPr/>
        </p:nvSpPr>
        <p:spPr>
          <a:xfrm rot="13975668">
            <a:off x="4973776" y="1286924"/>
            <a:ext cx="1143008" cy="2650516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Extracto"/>
          <p:cNvSpPr/>
          <p:nvPr/>
        </p:nvSpPr>
        <p:spPr>
          <a:xfrm rot="2705484">
            <a:off x="2979321" y="3007927"/>
            <a:ext cx="1143008" cy="2592538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Extracto"/>
          <p:cNvSpPr/>
          <p:nvPr/>
        </p:nvSpPr>
        <p:spPr>
          <a:xfrm rot="18732712">
            <a:off x="4874082" y="2967086"/>
            <a:ext cx="1143008" cy="2622977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xtracto"/>
          <p:cNvSpPr/>
          <p:nvPr/>
        </p:nvSpPr>
        <p:spPr>
          <a:xfrm rot="10800000">
            <a:off x="3929058" y="0"/>
            <a:ext cx="1143008" cy="2786058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Extracto"/>
          <p:cNvSpPr/>
          <p:nvPr/>
        </p:nvSpPr>
        <p:spPr>
          <a:xfrm rot="5400000">
            <a:off x="1250149" y="1607347"/>
            <a:ext cx="1143008" cy="3643306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9 Extracto"/>
          <p:cNvSpPr/>
          <p:nvPr/>
        </p:nvSpPr>
        <p:spPr>
          <a:xfrm rot="16200000">
            <a:off x="6715124" y="1571628"/>
            <a:ext cx="1143008" cy="3714744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10 Extracto"/>
          <p:cNvSpPr/>
          <p:nvPr/>
        </p:nvSpPr>
        <p:spPr>
          <a:xfrm>
            <a:off x="3929058" y="4143380"/>
            <a:ext cx="1143008" cy="2714620"/>
          </a:xfrm>
          <a:prstGeom prst="flowChartExtract">
            <a:avLst/>
          </a:prstGeom>
          <a:gradFill>
            <a:gsLst>
              <a:gs pos="49609">
                <a:schemeClr val="tx2">
                  <a:lumMod val="60000"/>
                  <a:lumOff val="40000"/>
                  <a:alpha val="64000"/>
                </a:schemeClr>
              </a:gs>
              <a:gs pos="38000">
                <a:schemeClr val="bg2">
                  <a:lumMod val="40000"/>
                  <a:lumOff val="60000"/>
                </a:schemeClr>
              </a:gs>
              <a:gs pos="89000">
                <a:schemeClr val="bg2">
                  <a:lumMod val="60000"/>
                  <a:lumOff val="40000"/>
                </a:schemeClr>
              </a:gs>
              <a:gs pos="77000">
                <a:schemeClr val="tx2">
                  <a:lumMod val="60000"/>
                  <a:lumOff val="40000"/>
                  <a:alpha val="70000"/>
                </a:schemeClr>
              </a:gs>
              <a:gs pos="63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  <a:alpha val="61000"/>
                </a:schemeClr>
              </a:gs>
              <a:gs pos="12000">
                <a:schemeClr val="tx1"/>
              </a:gs>
              <a:gs pos="0">
                <a:schemeClr val="tx2">
                  <a:lumMod val="60000"/>
                  <a:lumOff val="40000"/>
                  <a:alpha val="48000"/>
                </a:schemeClr>
              </a:gs>
              <a:gs pos="100000">
                <a:schemeClr val="tx1"/>
              </a:gs>
              <a:gs pos="100000">
                <a:schemeClr val="tx2">
                  <a:lumMod val="85000"/>
                  <a:lumOff val="15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0594">
    <p:zoom dir="in"/>
    <p:sndAc>
      <p:stSnd loop="1">
        <p:snd r:embed="rId2" name="Feliz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6" presetClass="exit" presetSubtype="37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4" dur="4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:\MIS COSAS\DOCUMENTOS ANA\PAISAJES\NEVADOS\Nueva carpeta\1040203__red-rose-for-winter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811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</p:pic>
      <p:pic>
        <p:nvPicPr>
          <p:cNvPr id="2050" name="Picture 2" descr="F:\MIS COSAS\DOCUMENTOS ANA\PAISAJES\NEVADOS\Nueva carpeta\1040203__red-rose-for-winter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811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</p:pic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969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7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6" grpId="0" animBg="1"/>
      <p:bldP spid="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solidFill>
            <a:schemeClr val="accent2">
              <a:lumMod val="60000"/>
              <a:lumOff val="40000"/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71472" y="571480"/>
            <a:ext cx="8001056" cy="5715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:\MIS COSAS\DOCUMENTOS ANA\PAISAJES\NEVADOS\Nueva carpeta\409432__winter-wonderland-v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 descr="F:\MIS COSAS\DOCUMENTOS ANA\PAISAJES\NEVADOS\Nueva carpeta\115587__after-the-storm_p.jpg"/>
          <p:cNvPicPr>
            <a:picLocks noChangeAspect="1" noChangeArrowheads="1"/>
          </p:cNvPicPr>
          <p:nvPr/>
        </p:nvPicPr>
        <p:blipFill>
          <a:blip r:embed="rId3" cstate="print"/>
          <a:srcRect l="2365" t="3125" r="49928" b="3125"/>
          <a:stretch>
            <a:fillRect/>
          </a:stretch>
        </p:blipFill>
        <p:spPr bwMode="auto">
          <a:xfrm>
            <a:off x="0" y="0"/>
            <a:ext cx="4572000" cy="693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F:\MIS COSAS\DOCUMENTOS ANA\PAISAJES\NEVADOS\Nueva carpeta\115587__after-the-storm_p.jpg"/>
          <p:cNvPicPr>
            <a:picLocks noChangeAspect="1" noChangeArrowheads="1"/>
          </p:cNvPicPr>
          <p:nvPr/>
        </p:nvPicPr>
        <p:blipFill>
          <a:blip r:embed="rId3" cstate="print"/>
          <a:srcRect l="50071" t="3125" r="2222" b="3125"/>
          <a:stretch>
            <a:fillRect/>
          </a:stretch>
        </p:blipFill>
        <p:spPr bwMode="auto">
          <a:xfrm>
            <a:off x="4572000" y="0"/>
            <a:ext cx="4572000" cy="693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2" descr="F:\MIS COSAS\DOCUMENTOS ANA\PAISAJES\NEVADOS\Nueva carpeta\115587__after-the-storm_p.jpg"/>
          <p:cNvPicPr>
            <a:picLocks noChangeAspect="1" noChangeArrowheads="1"/>
          </p:cNvPicPr>
          <p:nvPr/>
        </p:nvPicPr>
        <p:blipFill>
          <a:blip r:embed="rId3" cstate="print"/>
          <a:srcRect l="2365" t="3125" r="49928" b="3125"/>
          <a:stretch>
            <a:fillRect/>
          </a:stretch>
        </p:blipFill>
        <p:spPr bwMode="auto">
          <a:xfrm>
            <a:off x="0" y="0"/>
            <a:ext cx="4572000" cy="6939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 descr="F:\MIS COSAS\DOCUMENTOS ANA\PAISAJES\NEVADOS\Nueva carpeta\115587__after-the-storm_p.jpg"/>
          <p:cNvPicPr>
            <a:picLocks noChangeAspect="1" noChangeArrowheads="1"/>
          </p:cNvPicPr>
          <p:nvPr/>
        </p:nvPicPr>
        <p:blipFill>
          <a:blip r:embed="rId3" cstate="print"/>
          <a:srcRect l="50071" t="3125" r="2222" b="3125"/>
          <a:stretch>
            <a:fillRect/>
          </a:stretch>
        </p:blipFill>
        <p:spPr bwMode="auto">
          <a:xfrm>
            <a:off x="4572000" y="0"/>
            <a:ext cx="4572000" cy="693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 advTm="7563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357166"/>
            <a:ext cx="8572560" cy="6215106"/>
          </a:xfrm>
          <a:prstGeom prst="rect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00034" y="571480"/>
            <a:ext cx="8143932" cy="57864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5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8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5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357166"/>
            <a:ext cx="8572560" cy="6215106"/>
          </a:xfrm>
          <a:prstGeom prst="rect">
            <a:avLst/>
          </a:prstGeom>
          <a:solidFill>
            <a:schemeClr val="tx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00034" y="571480"/>
            <a:ext cx="8143932" cy="57864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5547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 flipH="1">
            <a:off x="428596" y="428604"/>
            <a:ext cx="8286808" cy="607223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785786" y="857232"/>
            <a:ext cx="7500990" cy="521497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 flipH="1">
            <a:off x="1214414" y="1285860"/>
            <a:ext cx="6643734" cy="435771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med" advTm="7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87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grpId="2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0" name="Picture 5" descr="C:\Documents and Settings\Ana María\Escritorio\id341536sw1280w1280h800.jpg"/>
          <p:cNvPicPr>
            <a:picLocks noChangeAspect="1" noChangeArrowheads="1"/>
          </p:cNvPicPr>
          <p:nvPr/>
        </p:nvPicPr>
        <p:blipFill>
          <a:blip r:embed="rId3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1" name="Picture 5" descr="C:\Documents and Settings\Ana María\Escritorio\id341536sw1280w1280h800.jpg"/>
          <p:cNvPicPr>
            <a:picLocks noChangeAspect="1" noChangeArrowheads="1"/>
          </p:cNvPicPr>
          <p:nvPr/>
        </p:nvPicPr>
        <p:blipFill>
          <a:blip r:embed="rId3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2" name="Picture 5" descr="C:\Documents and Settings\Ana María\Escritorio\id341536sw1280w1280h800.jpg"/>
          <p:cNvPicPr>
            <a:picLocks noChangeAspect="1" noChangeArrowheads="1"/>
          </p:cNvPicPr>
          <p:nvPr/>
        </p:nvPicPr>
        <p:blipFill>
          <a:blip r:embed="rId3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3" name="Picture 5" descr="C:\Documents and Settings\Ana María\Escritorio\id341536sw1280w1280h800.jpg"/>
          <p:cNvPicPr>
            <a:picLocks noChangeAspect="1" noChangeArrowheads="1"/>
          </p:cNvPicPr>
          <p:nvPr/>
        </p:nvPicPr>
        <p:blipFill>
          <a:blip r:embed="rId3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4" name="Picture 2" descr="C:\Documents and Settings\Ana María\Escritorio\id338641sw1280w1280h800.jpg"/>
          <p:cNvPicPr>
            <a:picLocks noChangeAspect="1" noChangeArrowheads="1"/>
          </p:cNvPicPr>
          <p:nvPr/>
        </p:nvPicPr>
        <p:blipFill>
          <a:blip r:embed="rId4" cstate="print"/>
          <a:srcRect r="50000" b="50000"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15" name="Picture 2" descr="C:\Documents and Settings\Ana María\Escritorio\id338641sw1280w1280h800.jpg"/>
          <p:cNvPicPr>
            <a:picLocks noChangeAspect="1" noChangeArrowheads="1"/>
          </p:cNvPicPr>
          <p:nvPr/>
        </p:nvPicPr>
        <p:blipFill>
          <a:blip r:embed="rId4" cstate="print"/>
          <a:srcRect l="50000" b="50000"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pic>
        <p:nvPicPr>
          <p:cNvPr id="16" name="Picture 2" descr="C:\Documents and Settings\Ana María\Escritorio\id338641sw1280w1280h800.jpg"/>
          <p:cNvPicPr>
            <a:picLocks noChangeAspect="1" noChangeArrowheads="1"/>
          </p:cNvPicPr>
          <p:nvPr/>
        </p:nvPicPr>
        <p:blipFill>
          <a:blip r:embed="rId4" cstate="print"/>
          <a:srcRect t="50000" r="50000"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17" name="Picture 2" descr="C:\Documents and Settings\Ana María\Escritorio\id338641sw1280w1280h800.jpg"/>
          <p:cNvPicPr>
            <a:picLocks noChangeAspect="1" noChangeArrowheads="1"/>
          </p:cNvPicPr>
          <p:nvPr/>
        </p:nvPicPr>
        <p:blipFill>
          <a:blip r:embed="rId4" cstate="print"/>
          <a:srcRect l="50000" t="50000"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pic>
        <p:nvPicPr>
          <p:cNvPr id="19" name="Picture 2" descr="C:\Documents and Settings\Ana María\Escritorio\id466207sw1280w1280h8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656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8" presetClass="exit" presetSubtype="9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8" presetClass="exit" presetSubtype="3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8" presetClass="exit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8" presetClass="exit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8" presetClass="entr" presetSubtype="9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8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8" presetClass="entr" presetSubtype="3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500430" y="2357430"/>
            <a:ext cx="1928826" cy="214314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265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8" presetClass="emph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31" presetClass="exit" presetSubtype="0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8" presetClass="emph" presetSubtype="0" fill="hold" grpId="1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grpId="2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2" grpId="0" animBg="1"/>
      <p:bldP spid="2" grpId="1" animBg="1"/>
      <p:bldP spid="2" grpId="2" animBg="1"/>
      <p:bldP spid="3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rgbClr val="DF890B"/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357166"/>
            <a:ext cx="8572560" cy="6215106"/>
          </a:xfrm>
          <a:prstGeom prst="rect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00034" y="571480"/>
            <a:ext cx="8143932" cy="578647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F:\MIS COSAS\DOCUMENTOS ANA\PAISAJES\NEVADOS\Nueva carpeta\63101__winter_p.jpg"/>
          <p:cNvPicPr>
            <a:picLocks noChangeAspect="1" noChangeArrowheads="1"/>
          </p:cNvPicPr>
          <p:nvPr/>
        </p:nvPicPr>
        <p:blipFill>
          <a:blip r:embed="rId2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5" name="Picture 3" descr="F:\MIS COSAS\DOCUMENTOS ANA\PAISAJES\NEVADOS\Nueva carpeta\63101__winter_p.jpg"/>
          <p:cNvPicPr>
            <a:picLocks noChangeAspect="1" noChangeArrowheads="1"/>
          </p:cNvPicPr>
          <p:nvPr/>
        </p:nvPicPr>
        <p:blipFill>
          <a:blip r:embed="rId2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  <p:pic>
        <p:nvPicPr>
          <p:cNvPr id="6" name="Picture 3" descr="F:\MIS COSAS\DOCUMENTOS ANA\PAISAJES\NEVADOS\Nueva carpeta\63101__winter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lowChartMerge">
            <a:avLst/>
          </a:prstGeom>
          <a:noFill/>
        </p:spPr>
      </p:pic>
      <p:pic>
        <p:nvPicPr>
          <p:cNvPr id="7" name="Picture 3" descr="F:\MIS COSAS\DOCUMENTOS ANA\PAISAJES\NEVADOS\Nueva carpeta\63101__winter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flowChartExtract">
            <a:avLst/>
          </a:prstGeom>
          <a:noFill/>
        </p:spPr>
      </p:pic>
      <p:pic>
        <p:nvPicPr>
          <p:cNvPr id="8" name="Picture 3" descr="F:\MIS COSAS\DOCUMENTOS ANA\PAISAJES\NEVADOS\Nueva carpeta\63101__winter_p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diamond">
            <a:avLst/>
          </a:prstGeom>
          <a:noFill/>
        </p:spPr>
      </p:pic>
    </p:spTree>
  </p:cSld>
  <p:clrMapOvr>
    <a:masterClrMapping/>
  </p:clrMapOvr>
  <p:transition advTm="62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357158" y="357166"/>
            <a:ext cx="8429684" cy="62151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357158" y="357166"/>
            <a:ext cx="8429684" cy="621510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71437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969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6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7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2" grpId="2" animBg="1"/>
      <p:bldP spid="3" grpId="0" animBg="1"/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68000">
                <a:schemeClr val="bg1">
                  <a:alpha val="0"/>
                </a:schemeClr>
              </a:gs>
              <a:gs pos="0">
                <a:schemeClr val="tx1">
                  <a:lumMod val="65000"/>
                </a:schemeClr>
              </a:gs>
              <a:gs pos="100000">
                <a:schemeClr val="bg1"/>
              </a:gs>
            </a:gsLst>
            <a:path path="circle">
              <a:fillToRect l="50000" t="50000" r="50000" b="50000"/>
            </a:path>
          </a:gradFill>
          <a:ln>
            <a:noFill/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contourClr>
              <a:schemeClr val="bg1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285720" y="285728"/>
            <a:ext cx="8572560" cy="62865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571472" y="571480"/>
            <a:ext cx="8001056" cy="571504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707233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Picture 2" descr="C:\Documents and Settings\Ana María\Escritorio\id517254sw1280w1280h8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7072314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-1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  <p:bldP spid="4" grpId="2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8766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Ana María\Escritorio\id469803sw1280w1280h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834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id469803sw1280w1280h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3834" y="0"/>
            <a:ext cx="9167834" cy="6858000"/>
          </a:xfrm>
          <a:prstGeom prst="donu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152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xit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4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0" presetClass="exit" presetSubtype="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2" grpId="0" animBg="1"/>
      <p:bldP spid="2" grpId="1" animBg="1"/>
      <p:bldP spid="2" grpId="2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na María\Escritorio\id544478sw1280w1280h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Escritorio\id544478sw1280w1280h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star7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2290" name="Picture 2" descr="C:\Documents and Settings\Ana María\Escritorio\id548473sw1280w1280h800.jpg"/>
          <p:cNvPicPr>
            <a:picLocks noChangeAspect="1" noChangeArrowheads="1"/>
          </p:cNvPicPr>
          <p:nvPr/>
        </p:nvPicPr>
        <p:blipFill>
          <a:blip r:embed="rId4" cstate="print"/>
          <a:srcRect r="75000"/>
          <a:stretch>
            <a:fillRect/>
          </a:stretch>
        </p:blipFill>
        <p:spPr bwMode="auto">
          <a:xfrm>
            <a:off x="0" y="0"/>
            <a:ext cx="2285984" cy="6858000"/>
          </a:xfrm>
          <a:prstGeom prst="rect">
            <a:avLst/>
          </a:prstGeom>
          <a:noFill/>
        </p:spPr>
      </p:pic>
      <p:pic>
        <p:nvPicPr>
          <p:cNvPr id="8" name="Picture 2" descr="C:\Documents and Settings\Ana María\Escritorio\id548473sw1280w1280h800.jpg"/>
          <p:cNvPicPr>
            <a:picLocks noChangeAspect="1" noChangeArrowheads="1"/>
          </p:cNvPicPr>
          <p:nvPr/>
        </p:nvPicPr>
        <p:blipFill>
          <a:blip r:embed="rId4" cstate="print"/>
          <a:srcRect l="25000" r="50000"/>
          <a:stretch>
            <a:fillRect/>
          </a:stretch>
        </p:blipFill>
        <p:spPr bwMode="auto">
          <a:xfrm>
            <a:off x="2285984" y="0"/>
            <a:ext cx="2286016" cy="6858000"/>
          </a:xfrm>
          <a:prstGeom prst="rect">
            <a:avLst/>
          </a:prstGeom>
          <a:noFill/>
        </p:spPr>
      </p:pic>
      <p:pic>
        <p:nvPicPr>
          <p:cNvPr id="9" name="Picture 2" descr="C:\Documents and Settings\Ana María\Escritorio\id548473sw1280w1280h800.jpg"/>
          <p:cNvPicPr>
            <a:picLocks noChangeAspect="1" noChangeArrowheads="1"/>
          </p:cNvPicPr>
          <p:nvPr/>
        </p:nvPicPr>
        <p:blipFill>
          <a:blip r:embed="rId4" cstate="print"/>
          <a:srcRect l="50000" r="25000"/>
          <a:stretch>
            <a:fillRect/>
          </a:stretch>
        </p:blipFill>
        <p:spPr bwMode="auto">
          <a:xfrm>
            <a:off x="4572000" y="0"/>
            <a:ext cx="2286016" cy="6858000"/>
          </a:xfrm>
          <a:prstGeom prst="rect">
            <a:avLst/>
          </a:prstGeom>
          <a:noFill/>
        </p:spPr>
      </p:pic>
      <p:pic>
        <p:nvPicPr>
          <p:cNvPr id="10" name="Picture 2" descr="C:\Documents and Settings\Ana María\Escritorio\id548473sw1280w1280h800.jpg"/>
          <p:cNvPicPr>
            <a:picLocks noChangeAspect="1" noChangeArrowheads="1"/>
          </p:cNvPicPr>
          <p:nvPr/>
        </p:nvPicPr>
        <p:blipFill>
          <a:blip r:embed="rId4" cstate="print"/>
          <a:srcRect l="75000"/>
          <a:stretch>
            <a:fillRect/>
          </a:stretch>
        </p:blipFill>
        <p:spPr bwMode="auto">
          <a:xfrm>
            <a:off x="6858016" y="0"/>
            <a:ext cx="22859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2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5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1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1000"/>
                            </p:stCondLst>
                            <p:childTnLst>
                              <p:par>
                                <p:cTn id="60" presetID="18" presetClass="exit" presetSubtype="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1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8" presetClass="exit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xit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7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3" presetClass="entr" presetSubtype="28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4098" name="Picture 2" descr="F:\MIS COSAS\DOCUMENTOS ANA\NAVIDAD\Nueva carpeta\texto,palabras,navidad,año nuevo,tipografia,png,luz neon (11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02747">
            <a:off x="5484150" y="2952448"/>
            <a:ext cx="1369027" cy="605143"/>
          </a:xfrm>
          <a:prstGeom prst="rect">
            <a:avLst/>
          </a:prstGeom>
          <a:noFill/>
        </p:spPr>
      </p:pic>
      <p:pic>
        <p:nvPicPr>
          <p:cNvPr id="10" name="Picture 3" descr="C:\Documents and Settings\Ana María\Escritorio\20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7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6" presetClass="emph" presetSubtype="0" repeatCount="3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100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1620</TotalTime>
  <Words>40</Words>
  <Application>Microsoft Office PowerPoint</Application>
  <PresentationFormat>Presentación en pantalla (4:3)</PresentationFormat>
  <Paragraphs>15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147</cp:revision>
  <dcterms:created xsi:type="dcterms:W3CDTF">2013-12-22T22:47:20Z</dcterms:created>
  <dcterms:modified xsi:type="dcterms:W3CDTF">2013-12-29T00:00:30Z</dcterms:modified>
</cp:coreProperties>
</file>