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4" r:id="rId3"/>
    <p:sldId id="275" r:id="rId4"/>
    <p:sldId id="277" r:id="rId5"/>
    <p:sldId id="265" r:id="rId6"/>
    <p:sldId id="256" r:id="rId7"/>
    <p:sldId id="278" r:id="rId8"/>
    <p:sldId id="276" r:id="rId9"/>
    <p:sldId id="257" r:id="rId10"/>
    <p:sldId id="291" r:id="rId11"/>
    <p:sldId id="264" r:id="rId12"/>
    <p:sldId id="273" r:id="rId13"/>
    <p:sldId id="280" r:id="rId14"/>
    <p:sldId id="263" r:id="rId15"/>
    <p:sldId id="262" r:id="rId16"/>
    <p:sldId id="283" r:id="rId17"/>
    <p:sldId id="260" r:id="rId18"/>
    <p:sldId id="261" r:id="rId19"/>
    <p:sldId id="285" r:id="rId20"/>
    <p:sldId id="270" r:id="rId21"/>
    <p:sldId id="266" r:id="rId22"/>
    <p:sldId id="287" r:id="rId23"/>
    <p:sldId id="271" r:id="rId24"/>
    <p:sldId id="268" r:id="rId25"/>
    <p:sldId id="267" r:id="rId26"/>
    <p:sldId id="289" r:id="rId27"/>
    <p:sldId id="292" r:id="rId28"/>
  </p:sldIdLst>
  <p:sldSz cx="9144000" cy="5143500" type="screen16x9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50L6iHeEFca+CgiPyEVXQ" hashData="Kcrm6DcavJV0ZsAikxPgOrIPtv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099" autoAdjust="0"/>
    <p:restoredTop sz="94660"/>
  </p:normalViewPr>
  <p:slideViewPr>
    <p:cSldViewPr>
      <p:cViewPr>
        <p:scale>
          <a:sx n="400" d="100"/>
          <a:sy n="400" d="100"/>
        </p:scale>
        <p:origin x="5910" y="40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7CDC0-ACD2-4A33-8B6F-8B3587388701}" type="datetimeFigureOut">
              <a:rPr lang="es-PE" smtClean="0"/>
              <a:pPr/>
              <a:t>23/12/2023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39AC7-BDAB-493B-AF9E-E260310A258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7CDC0-ACD2-4A33-8B6F-8B3587388701}" type="datetimeFigureOut">
              <a:rPr lang="es-PE" smtClean="0"/>
              <a:pPr/>
              <a:t>23/12/2023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39AC7-BDAB-493B-AF9E-E260310A258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7CDC0-ACD2-4A33-8B6F-8B3587388701}" type="datetimeFigureOut">
              <a:rPr lang="es-PE" smtClean="0"/>
              <a:pPr/>
              <a:t>23/12/2023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39AC7-BDAB-493B-AF9E-E260310A258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7CDC0-ACD2-4A33-8B6F-8B3587388701}" type="datetimeFigureOut">
              <a:rPr lang="es-PE" smtClean="0"/>
              <a:pPr/>
              <a:t>23/12/2023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39AC7-BDAB-493B-AF9E-E260310A258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7CDC0-ACD2-4A33-8B6F-8B3587388701}" type="datetimeFigureOut">
              <a:rPr lang="es-PE" smtClean="0"/>
              <a:pPr/>
              <a:t>23/12/2023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39AC7-BDAB-493B-AF9E-E260310A258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7CDC0-ACD2-4A33-8B6F-8B3587388701}" type="datetimeFigureOut">
              <a:rPr lang="es-PE" smtClean="0"/>
              <a:pPr/>
              <a:t>23/12/2023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39AC7-BDAB-493B-AF9E-E260310A258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7CDC0-ACD2-4A33-8B6F-8B3587388701}" type="datetimeFigureOut">
              <a:rPr lang="es-PE" smtClean="0"/>
              <a:pPr/>
              <a:t>23/12/2023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39AC7-BDAB-493B-AF9E-E260310A258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7CDC0-ACD2-4A33-8B6F-8B3587388701}" type="datetimeFigureOut">
              <a:rPr lang="es-PE" smtClean="0"/>
              <a:pPr/>
              <a:t>23/12/2023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39AC7-BDAB-493B-AF9E-E260310A258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7CDC0-ACD2-4A33-8B6F-8B3587388701}" type="datetimeFigureOut">
              <a:rPr lang="es-PE" smtClean="0"/>
              <a:pPr/>
              <a:t>23/12/2023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39AC7-BDAB-493B-AF9E-E260310A258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7CDC0-ACD2-4A33-8B6F-8B3587388701}" type="datetimeFigureOut">
              <a:rPr lang="es-PE" smtClean="0"/>
              <a:pPr/>
              <a:t>23/12/2023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39AC7-BDAB-493B-AF9E-E260310A258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7CDC0-ACD2-4A33-8B6F-8B3587388701}" type="datetimeFigureOut">
              <a:rPr lang="es-PE" smtClean="0"/>
              <a:pPr/>
              <a:t>23/12/2023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39AC7-BDAB-493B-AF9E-E260310A258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37CDC0-ACD2-4A33-8B6F-8B3587388701}" type="datetimeFigureOut">
              <a:rPr lang="es-PE" smtClean="0"/>
              <a:pPr/>
              <a:t>23/12/2023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C39AC7-BDAB-493B-AF9E-E260310A258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7.gif"/><Relationship Id="rId7" Type="http://schemas.openxmlformats.org/officeDocument/2006/relationships/image" Target="../media/image10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gif"/><Relationship Id="rId4" Type="http://schemas.openxmlformats.org/officeDocument/2006/relationships/image" Target="../media/image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7" Type="http://schemas.openxmlformats.org/officeDocument/2006/relationships/image" Target="../media/image47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gif"/><Relationship Id="rId5" Type="http://schemas.openxmlformats.org/officeDocument/2006/relationships/image" Target="../media/image8.gif"/><Relationship Id="rId4" Type="http://schemas.openxmlformats.org/officeDocument/2006/relationships/image" Target="../media/image45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13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6.png"/><Relationship Id="rId18" Type="http://schemas.openxmlformats.org/officeDocument/2006/relationships/image" Target="../media/image5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2.png"/><Relationship Id="rId11" Type="http://schemas.openxmlformats.org/officeDocument/2006/relationships/image" Target="../media/image5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1.png"/><Relationship Id="rId9" Type="http://schemas.openxmlformats.org/officeDocument/2006/relationships/image" Target="../media/image5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86-868641_celebrations-background-images-h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pic>
        <p:nvPicPr>
          <p:cNvPr id="6" name="5 Imagen" descr="727653_4b56b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00034" y="-285770"/>
            <a:ext cx="3071834" cy="2795368"/>
          </a:xfrm>
          <a:prstGeom prst="ellipse">
            <a:avLst/>
          </a:prstGeom>
        </p:spPr>
      </p:pic>
      <p:pic>
        <p:nvPicPr>
          <p:cNvPr id="7" name="6 Imagen" descr="727653_4b56b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929058" y="-142894"/>
            <a:ext cx="2357455" cy="2145283"/>
          </a:xfrm>
          <a:prstGeom prst="ellipse">
            <a:avLst/>
          </a:prstGeom>
        </p:spPr>
      </p:pic>
      <p:pic>
        <p:nvPicPr>
          <p:cNvPr id="8" name="7 Imagen" descr="727653_4b56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357222" y="1785932"/>
            <a:ext cx="2714644" cy="2470326"/>
          </a:xfrm>
          <a:prstGeom prst="ellipse">
            <a:avLst/>
          </a:prstGeom>
        </p:spPr>
      </p:pic>
      <p:pic>
        <p:nvPicPr>
          <p:cNvPr id="9" name="8 Imagen" descr="727653_4b56b.gif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715140" y="714362"/>
            <a:ext cx="2246765" cy="2044556"/>
          </a:xfrm>
          <a:prstGeom prst="ellipse">
            <a:avLst/>
          </a:prstGeom>
        </p:spPr>
      </p:pic>
      <p:pic>
        <p:nvPicPr>
          <p:cNvPr id="21" name="20 Imagen" descr="ny-534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8926" y="1357304"/>
            <a:ext cx="3500462" cy="350046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2" name="11 Imagen" descr="727653_4b56b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286644" y="2786064"/>
            <a:ext cx="2357455" cy="2145283"/>
          </a:xfrm>
          <a:prstGeom prst="ellipse">
            <a:avLst/>
          </a:prstGeom>
        </p:spPr>
      </p:pic>
      <p:pic>
        <p:nvPicPr>
          <p:cNvPr id="13" name="12 Imagen" descr="727653_4b56b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643834" y="3571882"/>
            <a:ext cx="2357455" cy="2145283"/>
          </a:xfrm>
          <a:prstGeom prst="ellipse">
            <a:avLst/>
          </a:prstGeom>
        </p:spPr>
      </p:pic>
      <p:pic>
        <p:nvPicPr>
          <p:cNvPr id="28674" name="Picture 2" descr="Rendered Image"/>
          <p:cNvPicPr>
            <a:picLocks noChangeAspect="1" noChangeArrowheads="1"/>
          </p:cNvPicPr>
          <p:nvPr/>
        </p:nvPicPr>
        <p:blipFill>
          <a:blip r:embed="rId6">
            <a:lum bright="40000"/>
          </a:blip>
          <a:srcRect/>
          <a:stretch>
            <a:fillRect/>
          </a:stretch>
        </p:blipFill>
        <p:spPr bwMode="auto">
          <a:xfrm>
            <a:off x="6286512" y="4572014"/>
            <a:ext cx="2005009" cy="342901"/>
          </a:xfrm>
          <a:prstGeom prst="rect">
            <a:avLst/>
          </a:prstGeom>
          <a:noFill/>
        </p:spPr>
      </p:pic>
      <p:pic>
        <p:nvPicPr>
          <p:cNvPr id="15" name="14 Imagen" descr="1584410_956cd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3015833" cy="2857502"/>
          </a:xfrm>
          <a:prstGeom prst="rect">
            <a:avLst/>
          </a:prstGeom>
        </p:spPr>
      </p:pic>
      <p:pic>
        <p:nvPicPr>
          <p:cNvPr id="16" name="15 Imagen" descr="1584410_956cd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5008" y="-7520"/>
            <a:ext cx="2714644" cy="2572125"/>
          </a:xfrm>
          <a:prstGeom prst="rect">
            <a:avLst/>
          </a:prstGeom>
        </p:spPr>
      </p:pic>
    </p:spTree>
  </p:cSld>
  <p:clrMapOvr>
    <a:masterClrMapping/>
  </p:clrMapOvr>
  <p:transition advClick="0" advTm="15000">
    <p:sndAc>
      <p:stSnd loop="1">
        <p:snd r:embed="rId2" name="2024 NEW YEA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Happy-New-Year-2022-Animated-3D-fireworks-Desktop-HD-Wallpaper-for-Mobile-phones-Tablet-and-PC-3840x2160-1-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 descr="352081_a850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1857370"/>
            <a:ext cx="1928826" cy="1928826"/>
          </a:xfrm>
          <a:prstGeom prst="rect">
            <a:avLst/>
          </a:prstGeom>
        </p:spPr>
      </p:pic>
      <p:pic>
        <p:nvPicPr>
          <p:cNvPr id="5" name="4 Imagen" descr="592554_1fc3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2" y="2000246"/>
            <a:ext cx="1884907" cy="1785950"/>
          </a:xfrm>
          <a:prstGeom prst="rect">
            <a:avLst/>
          </a:prstGeom>
        </p:spPr>
      </p:pic>
      <p:pic>
        <p:nvPicPr>
          <p:cNvPr id="6" name="5 Imagen" descr="352099_75290.gif"/>
          <p:cNvPicPr>
            <a:picLocks noChangeAspect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857752" y="142858"/>
            <a:ext cx="2071702" cy="2071702"/>
          </a:xfrm>
          <a:prstGeom prst="rect">
            <a:avLst/>
          </a:prstGeom>
        </p:spPr>
      </p:pic>
      <p:pic>
        <p:nvPicPr>
          <p:cNvPr id="7" name="6 Imagen" descr="1584410_956cd.gif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00232" y="0"/>
            <a:ext cx="2524116" cy="2391600"/>
          </a:xfrm>
          <a:prstGeom prst="rect">
            <a:avLst/>
          </a:prstGeom>
        </p:spPr>
      </p:pic>
      <p:pic>
        <p:nvPicPr>
          <p:cNvPr id="10" name="9 Imagen" descr="65c93c8057104a6c005f134a1be6c2a1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4282" y="0"/>
            <a:ext cx="1714512" cy="3071798"/>
          </a:xfrm>
          <a:prstGeom prst="rect">
            <a:avLst/>
          </a:prstGeom>
          <a:effectLst/>
        </p:spPr>
      </p:pic>
      <p:pic>
        <p:nvPicPr>
          <p:cNvPr id="11" name="10 Imagen" descr="feanuevoesg-54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15140" y="1000114"/>
            <a:ext cx="2260678" cy="2143122"/>
          </a:xfrm>
          <a:prstGeom prst="ellipse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a4bce4546b02fa94094f539e20d47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071802" y="1142990"/>
            <a:ext cx="278608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>
                <a:gradFill flip="none" rotWithShape="1">
                  <a:gsLst>
                    <a:gs pos="5200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16200000" scaled="1"/>
                  <a:tileRect/>
                </a:gradFill>
                <a:latin typeface="Agency FB" pitchFamily="34" charset="0"/>
              </a:rPr>
              <a:t>Que este año nuevo sea un lienzo en blanco donde podamos pintar nuestros sueños más audaces y escribir historias de éxito y superación. En cada desafío, encontremos la fuerza para crecer; en cada logro, celebremos la perseverancia que nos llevó hasta allí</a:t>
            </a:r>
            <a:endParaRPr lang="es-PE" sz="2000" dirty="0">
              <a:gradFill flip="none" rotWithShape="1">
                <a:gsLst>
                  <a:gs pos="5200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16200000" scaled="1"/>
                <a:tileRect/>
              </a:gradFill>
              <a:latin typeface="Agency FB" pitchFamily="34" charset="0"/>
            </a:endParaRPr>
          </a:p>
        </p:txBody>
      </p:sp>
      <p:sp>
        <p:nvSpPr>
          <p:cNvPr id="10" name="9 Luna"/>
          <p:cNvSpPr/>
          <p:nvPr/>
        </p:nvSpPr>
        <p:spPr>
          <a:xfrm>
            <a:off x="0" y="0"/>
            <a:ext cx="4214810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Luna"/>
          <p:cNvSpPr/>
          <p:nvPr/>
        </p:nvSpPr>
        <p:spPr>
          <a:xfrm flipH="1">
            <a:off x="4857752" y="0"/>
            <a:ext cx="4286248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Luna"/>
          <p:cNvSpPr/>
          <p:nvPr/>
        </p:nvSpPr>
        <p:spPr>
          <a:xfrm>
            <a:off x="0" y="0"/>
            <a:ext cx="4214810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Luna"/>
          <p:cNvSpPr/>
          <p:nvPr/>
        </p:nvSpPr>
        <p:spPr>
          <a:xfrm flipH="1">
            <a:off x="4857752" y="0"/>
            <a:ext cx="4286248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lock-champagne-new-year-s-day-new-year-s-ev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 descr="ny-53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50" y="0"/>
            <a:ext cx="5143500" cy="5143500"/>
          </a:xfrm>
          <a:prstGeom prst="snipRoundRect">
            <a:avLst/>
          </a:prstGeom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OSNEZB2RZCF5NLNRCRMLYTIR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29880" cy="5143500"/>
          </a:xfrm>
          <a:prstGeom prst="rect">
            <a:avLst/>
          </a:prstGeom>
        </p:spPr>
      </p:pic>
      <p:pic>
        <p:nvPicPr>
          <p:cNvPr id="5" name="4 Imagen" descr="592554_1fc37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500762" y="0"/>
            <a:ext cx="2643238" cy="2504468"/>
          </a:xfrm>
          <a:prstGeom prst="rect">
            <a:avLst/>
          </a:prstGeom>
        </p:spPr>
      </p:pic>
      <p:pic>
        <p:nvPicPr>
          <p:cNvPr id="6" name="5 Imagen" descr="592554_1fc37.gif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928676"/>
            <a:ext cx="2643238" cy="2504468"/>
          </a:xfrm>
          <a:prstGeom prst="rect">
            <a:avLst/>
          </a:prstGeom>
        </p:spPr>
      </p:pic>
      <p:pic>
        <p:nvPicPr>
          <p:cNvPr id="7" name="6 Imagen" descr="592554_1fc37.gif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14480" y="0"/>
            <a:ext cx="2643238" cy="2504468"/>
          </a:xfrm>
          <a:prstGeom prst="rect">
            <a:avLst/>
          </a:prstGeom>
        </p:spPr>
      </p:pic>
      <p:pic>
        <p:nvPicPr>
          <p:cNvPr id="8" name="7 Imagen" descr="592554_1fc37.gif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142908" y="0"/>
            <a:ext cx="2643238" cy="2504468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bce4546b02fa94094f539e20d47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357554" y="785800"/>
            <a:ext cx="278608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>
                <a:gradFill>
                  <a:gsLst>
                    <a:gs pos="5200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16200000" scaled="1"/>
                </a:gradFill>
              </a:rPr>
              <a:t>Recordemos que la vida es un viaje, y cada día es una página en nuestro libro personal. Que nuestras elecciones estén guiadas por la bondad, la compasión y el deseo de construir un mundo mejor. Encontremos alegría en las pequeñas cosas, gratitud en los momentos difíciles y amor en cada encuentro</a:t>
            </a:r>
          </a:p>
          <a:p>
            <a:pPr algn="ctr"/>
            <a:endParaRPr lang="es-PE" sz="2000" dirty="0">
              <a:gradFill>
                <a:gsLst>
                  <a:gs pos="5200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16200000" scaled="1"/>
              </a:gradFill>
            </a:endParaRPr>
          </a:p>
        </p:txBody>
      </p:sp>
      <p:sp>
        <p:nvSpPr>
          <p:cNvPr id="4" name="3 Luna"/>
          <p:cNvSpPr/>
          <p:nvPr/>
        </p:nvSpPr>
        <p:spPr>
          <a:xfrm>
            <a:off x="0" y="0"/>
            <a:ext cx="4214810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 flipH="1">
            <a:off x="5438748" y="0"/>
            <a:ext cx="3705252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>
            <a:off x="0" y="0"/>
            <a:ext cx="4214810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 flipH="1">
            <a:off x="5214942" y="0"/>
            <a:ext cx="3929058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_year_celebration_hd_happy_new_year_2021-1280x7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pic>
        <p:nvPicPr>
          <p:cNvPr id="4" name="3 Imagen" descr="352158_2c48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-214332"/>
            <a:ext cx="2000264" cy="2000264"/>
          </a:xfrm>
          <a:prstGeom prst="rect">
            <a:avLst/>
          </a:prstGeom>
        </p:spPr>
      </p:pic>
      <p:pic>
        <p:nvPicPr>
          <p:cNvPr id="5" name="4 Imagen" descr="380304-02-feliz-ano-nuevo-2024-espanol-mensaje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0166" y="2143122"/>
            <a:ext cx="3777995" cy="2124073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_destinos_festejar_noche_vie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29880" cy="5143500"/>
          </a:xfrm>
          <a:prstGeom prst="rect">
            <a:avLst/>
          </a:prstGeom>
        </p:spPr>
      </p:pic>
      <p:pic>
        <p:nvPicPr>
          <p:cNvPr id="3" name="2 Imagen" descr="592554_1fc37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500762" y="0"/>
            <a:ext cx="2643238" cy="2504468"/>
          </a:xfrm>
          <a:prstGeom prst="rect">
            <a:avLst/>
          </a:prstGeom>
        </p:spPr>
      </p:pic>
      <p:pic>
        <p:nvPicPr>
          <p:cNvPr id="4" name="3 Imagen" descr="592554_1fc37.gif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928676"/>
            <a:ext cx="2643238" cy="2504468"/>
          </a:xfrm>
          <a:prstGeom prst="rect">
            <a:avLst/>
          </a:prstGeom>
        </p:spPr>
      </p:pic>
      <p:pic>
        <p:nvPicPr>
          <p:cNvPr id="5" name="4 Imagen" descr="592554_1fc37.gif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14480" y="0"/>
            <a:ext cx="2643238" cy="2504468"/>
          </a:xfrm>
          <a:prstGeom prst="rect">
            <a:avLst/>
          </a:prstGeom>
        </p:spPr>
      </p:pic>
      <p:pic>
        <p:nvPicPr>
          <p:cNvPr id="6" name="5 Imagen" descr="592554_1fc37.gif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142908" y="0"/>
            <a:ext cx="2643238" cy="2504468"/>
          </a:xfrm>
          <a:prstGeom prst="rect">
            <a:avLst/>
          </a:prstGeom>
        </p:spPr>
      </p:pic>
      <p:pic>
        <p:nvPicPr>
          <p:cNvPr id="7" name="6 Imagen" descr="592554_1fc37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142976" y="1571618"/>
            <a:ext cx="2643238" cy="2504468"/>
          </a:xfrm>
          <a:prstGeom prst="rect">
            <a:avLst/>
          </a:prstGeom>
        </p:spPr>
      </p:pic>
      <p:pic>
        <p:nvPicPr>
          <p:cNvPr id="8" name="7 Imagen" descr="592554_1fc37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1214428"/>
            <a:ext cx="2643238" cy="2504468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bce4546b02fa94094f539e20d47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143240" y="928676"/>
            <a:ext cx="285752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>
                <a:gradFill>
                  <a:gsLst>
                    <a:gs pos="5200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16200000" scaled="1"/>
                </a:gradFill>
              </a:rPr>
              <a:t>Que este nuevo año nos brinde la sabiduría para apreciar lo que tenemos, el coraje para buscar lo que anhelamos y la paciencia para aceptar lo que no podemos cambiar. Sigamos adelante con confianza, con el corazón lleno de gratitud y la mente abierta a las infinitas posibilidades que el futuro nos ofrece</a:t>
            </a:r>
            <a:endParaRPr lang="es-PE" sz="2000" dirty="0">
              <a:gradFill>
                <a:gsLst>
                  <a:gs pos="5200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16200000" scaled="1"/>
              </a:gradFill>
            </a:endParaRPr>
          </a:p>
        </p:txBody>
      </p:sp>
      <p:sp>
        <p:nvSpPr>
          <p:cNvPr id="4" name="3 Luna"/>
          <p:cNvSpPr/>
          <p:nvPr/>
        </p:nvSpPr>
        <p:spPr>
          <a:xfrm>
            <a:off x="0" y="0"/>
            <a:ext cx="4214810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 flipH="1">
            <a:off x="4714876" y="0"/>
            <a:ext cx="4429124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>
            <a:off x="0" y="0"/>
            <a:ext cx="4214810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 flipH="1">
            <a:off x="4714876" y="0"/>
            <a:ext cx="4429124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ampagne-party-blurred-background-a66hwa1ueax5ip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 descr="feliz-2024-coloridos-fuegos-artificiales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428992" y="1142990"/>
            <a:ext cx="5715008" cy="1688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p82489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pic>
        <p:nvPicPr>
          <p:cNvPr id="3" name="2 Imagen" descr="16-07-30-694_5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1485589"/>
            <a:ext cx="4000528" cy="3724418"/>
          </a:xfrm>
          <a:prstGeom prst="rect">
            <a:avLst/>
          </a:prstGeom>
        </p:spPr>
      </p:pic>
      <p:pic>
        <p:nvPicPr>
          <p:cNvPr id="4" name="3 Imagen" descr="1584410_956cd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286512" y="142858"/>
            <a:ext cx="2789663" cy="2643206"/>
          </a:xfrm>
          <a:prstGeom prst="rect">
            <a:avLst/>
          </a:prstGeom>
        </p:spPr>
      </p:pic>
      <p:pic>
        <p:nvPicPr>
          <p:cNvPr id="5" name="4 Imagen" descr="1584410_956cd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00232" y="0"/>
            <a:ext cx="2071702" cy="1962938"/>
          </a:xfrm>
          <a:prstGeom prst="rect">
            <a:avLst/>
          </a:prstGeom>
        </p:spPr>
      </p:pic>
      <p:pic>
        <p:nvPicPr>
          <p:cNvPr id="6" name="5 Imagen" descr="1584410_956cd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153796" y="3429006"/>
            <a:ext cx="990204" cy="938218"/>
          </a:xfrm>
          <a:prstGeom prst="rect">
            <a:avLst/>
          </a:prstGeom>
        </p:spPr>
      </p:pic>
      <p:pic>
        <p:nvPicPr>
          <p:cNvPr id="7" name="6 Imagen" descr="1584410_956cd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929454" y="2643188"/>
            <a:ext cx="2412701" cy="2286034"/>
          </a:xfrm>
          <a:prstGeom prst="rect">
            <a:avLst/>
          </a:prstGeom>
        </p:spPr>
      </p:pic>
      <p:pic>
        <p:nvPicPr>
          <p:cNvPr id="8" name="7 Imagen" descr="1584410_956cd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285734"/>
            <a:ext cx="2071702" cy="1962938"/>
          </a:xfrm>
          <a:prstGeom prst="rect">
            <a:avLst/>
          </a:prstGeom>
        </p:spPr>
      </p:pic>
      <p:pic>
        <p:nvPicPr>
          <p:cNvPr id="10" name="9 Imagen" descr="1584410_956cd.gif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500098" y="1142990"/>
            <a:ext cx="2071702" cy="1962938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bce4546b02fa94094f539e20d47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857488" y="1357304"/>
            <a:ext cx="350046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>
                <a:gradFill>
                  <a:gsLst>
                    <a:gs pos="5200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16200000" scaled="1"/>
                </a:gradFill>
              </a:rPr>
              <a:t>Al despedirnos de un año lleno de retos y aprendizajes, damos la bienvenida al nuevo capítulo que se abre ante nosotros. El tiempo, como un río constante, nos lleva hacia el futuro con la promesa de nuevas oportunidades, experiencias y crecimiento</a:t>
            </a:r>
          </a:p>
          <a:p>
            <a:pPr algn="ctr"/>
            <a:endParaRPr lang="es-PE" sz="2000" dirty="0">
              <a:gradFill>
                <a:gsLst>
                  <a:gs pos="5200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16200000" scaled="1"/>
              </a:gradFill>
            </a:endParaRPr>
          </a:p>
        </p:txBody>
      </p:sp>
      <p:sp>
        <p:nvSpPr>
          <p:cNvPr id="4" name="3 Luna"/>
          <p:cNvSpPr/>
          <p:nvPr/>
        </p:nvSpPr>
        <p:spPr>
          <a:xfrm>
            <a:off x="0" y="0"/>
            <a:ext cx="4214810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 flipH="1">
            <a:off x="4857752" y="0"/>
            <a:ext cx="4286248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>
            <a:off x="0" y="0"/>
            <a:ext cx="4214810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 flipH="1">
            <a:off x="4857752" y="0"/>
            <a:ext cx="4286248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5736_11817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pic>
        <p:nvPicPr>
          <p:cNvPr id="3" name="2 Imagen" descr="1584410_956cd.gif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472" y="214296"/>
            <a:ext cx="2599457" cy="2462986"/>
          </a:xfrm>
          <a:prstGeom prst="rect">
            <a:avLst/>
          </a:prstGeom>
        </p:spPr>
      </p:pic>
      <p:pic>
        <p:nvPicPr>
          <p:cNvPr id="4" name="3 Imagen" descr="1584410_956cd.gif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-142894"/>
            <a:ext cx="2599457" cy="2462986"/>
          </a:xfrm>
          <a:prstGeom prst="rect">
            <a:avLst/>
          </a:prstGeom>
        </p:spPr>
      </p:pic>
      <p:pic>
        <p:nvPicPr>
          <p:cNvPr id="5" name="4 Imagen" descr="1584410_956cd.gif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29190" y="-214332"/>
            <a:ext cx="2599457" cy="2462986"/>
          </a:xfrm>
          <a:prstGeom prst="rect">
            <a:avLst/>
          </a:prstGeom>
        </p:spPr>
      </p:pic>
      <p:pic>
        <p:nvPicPr>
          <p:cNvPr id="6" name="5 Imagen" descr="1584410_956cd.gif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16" y="-285770"/>
            <a:ext cx="2599457" cy="2462986"/>
          </a:xfrm>
          <a:prstGeom prst="rect">
            <a:avLst/>
          </a:prstGeom>
        </p:spPr>
      </p:pic>
      <p:pic>
        <p:nvPicPr>
          <p:cNvPr id="7" name="6 Imagen" descr="380297-mensajes-espanol-feliz-ano-nuevo-2024-0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2198" y="1785932"/>
            <a:ext cx="2190750" cy="1266825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769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3" name="2 Imagen" descr="1584410_956cd.gif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42844" y="1000114"/>
            <a:ext cx="2147079" cy="2034358"/>
          </a:xfrm>
          <a:prstGeom prst="rect">
            <a:avLst/>
          </a:prstGeom>
        </p:spPr>
      </p:pic>
      <p:pic>
        <p:nvPicPr>
          <p:cNvPr id="4" name="3 Imagen" descr="1584410_956cd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71472" y="0"/>
            <a:ext cx="2638870" cy="2500330"/>
          </a:xfrm>
          <a:prstGeom prst="rect">
            <a:avLst/>
          </a:prstGeom>
        </p:spPr>
      </p:pic>
      <p:pic>
        <p:nvPicPr>
          <p:cNvPr id="5" name="4 Imagen" descr="1584410_956cd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500694" y="500048"/>
            <a:ext cx="2638870" cy="2500330"/>
          </a:xfrm>
          <a:prstGeom prst="rect">
            <a:avLst/>
          </a:prstGeom>
        </p:spPr>
      </p:pic>
      <p:pic>
        <p:nvPicPr>
          <p:cNvPr id="6" name="5 Imagen" descr="1584410_956cd.gif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357554" y="1000114"/>
            <a:ext cx="2638870" cy="2500330"/>
          </a:xfrm>
          <a:prstGeom prst="rect">
            <a:avLst/>
          </a:prstGeom>
        </p:spPr>
      </p:pic>
      <p:pic>
        <p:nvPicPr>
          <p:cNvPr id="7" name="6 Imagen" descr="1584410_956cd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57686" y="2571750"/>
            <a:ext cx="2563455" cy="2428874"/>
          </a:xfrm>
          <a:prstGeom prst="rect">
            <a:avLst/>
          </a:prstGeom>
        </p:spPr>
      </p:pic>
      <p:pic>
        <p:nvPicPr>
          <p:cNvPr id="8" name="7 Imagen" descr="1584410_956cd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0"/>
            <a:ext cx="2214578" cy="2098313"/>
          </a:xfrm>
          <a:prstGeom prst="rect">
            <a:avLst/>
          </a:prstGeom>
        </p:spPr>
      </p:pic>
      <p:pic>
        <p:nvPicPr>
          <p:cNvPr id="10" name="9 Imagen" descr="happy-new-year-2024-free-png.png"/>
          <p:cNvPicPr>
            <a:picLocks noChangeAspect="1"/>
          </p:cNvPicPr>
          <p:nvPr/>
        </p:nvPicPr>
        <p:blipFill>
          <a:blip r:embed="rId4" cstate="print"/>
          <a:srcRect l="1389" t="23611" r="8333" b="20833"/>
          <a:stretch>
            <a:fillRect/>
          </a:stretch>
        </p:blipFill>
        <p:spPr>
          <a:xfrm>
            <a:off x="4214810" y="2928940"/>
            <a:ext cx="2902169" cy="1785950"/>
          </a:xfrm>
          <a:prstGeom prst="rect">
            <a:avLst/>
          </a:prstGeom>
        </p:spPr>
      </p:pic>
      <p:pic>
        <p:nvPicPr>
          <p:cNvPr id="11" name="10 Imagen" descr="1584410_956cd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929454" y="0"/>
            <a:ext cx="2357454" cy="2233688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bce4546b02fa94094f539e20d47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000364" y="857238"/>
            <a:ext cx="328614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>
                <a:gradFill>
                  <a:gsLst>
                    <a:gs pos="5200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16200000" scaled="1"/>
                </a:gradFill>
              </a:rPr>
              <a:t>En este umbral de un año nuevo, reflexionemos sobre el viaje que hemos recorrido. Cada desafío superado, cada lágrima derramada y cada risa compartida ha sido una parte fundamental de nuestra historia. Cada día nos ha brindado la oportunidad de aprender, crecer y convertirnos en versiones más fuertes y sabias de nosotros mismos</a:t>
            </a:r>
          </a:p>
          <a:p>
            <a:pPr algn="ctr"/>
            <a:endParaRPr lang="es-PE" sz="2000" dirty="0">
              <a:gradFill>
                <a:gsLst>
                  <a:gs pos="5200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16200000" scaled="1"/>
              </a:gradFill>
            </a:endParaRPr>
          </a:p>
        </p:txBody>
      </p:sp>
      <p:sp>
        <p:nvSpPr>
          <p:cNvPr id="4" name="3 Luna"/>
          <p:cNvSpPr/>
          <p:nvPr/>
        </p:nvSpPr>
        <p:spPr>
          <a:xfrm>
            <a:off x="0" y="0"/>
            <a:ext cx="4214810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 flipH="1">
            <a:off x="4786314" y="0"/>
            <a:ext cx="4357686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>
            <a:off x="0" y="0"/>
            <a:ext cx="4214810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 flipH="1">
            <a:off x="4786314" y="0"/>
            <a:ext cx="4357686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1737_543136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pic>
        <p:nvPicPr>
          <p:cNvPr id="3" name="2 Imagen" descr="1584410_956cd.gif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857238"/>
            <a:ext cx="2147079" cy="2034358"/>
          </a:xfrm>
          <a:prstGeom prst="rect">
            <a:avLst/>
          </a:prstGeom>
        </p:spPr>
      </p:pic>
      <p:pic>
        <p:nvPicPr>
          <p:cNvPr id="4" name="3 Imagen" descr="1584410_956cd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86116" y="357172"/>
            <a:ext cx="1507906" cy="1428742"/>
          </a:xfrm>
          <a:prstGeom prst="rect">
            <a:avLst/>
          </a:prstGeom>
        </p:spPr>
      </p:pic>
      <p:pic>
        <p:nvPicPr>
          <p:cNvPr id="5" name="4 Imagen" descr="1584410_956cd.gif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-285770"/>
            <a:ext cx="2147079" cy="2034358"/>
          </a:xfrm>
          <a:prstGeom prst="rect">
            <a:avLst/>
          </a:prstGeom>
        </p:spPr>
      </p:pic>
      <p:pic>
        <p:nvPicPr>
          <p:cNvPr id="6" name="5 Imagen" descr="1584410_956cd.gif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286644" y="-214332"/>
            <a:ext cx="2147079" cy="2034358"/>
          </a:xfrm>
          <a:prstGeom prst="rect">
            <a:avLst/>
          </a:prstGeom>
        </p:spPr>
      </p:pic>
      <p:pic>
        <p:nvPicPr>
          <p:cNvPr id="7" name="6 Imagen" descr="1584410_956cd.gif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00100" y="0"/>
            <a:ext cx="2147079" cy="2034358"/>
          </a:xfrm>
          <a:prstGeom prst="rect">
            <a:avLst/>
          </a:prstGeom>
        </p:spPr>
      </p:pic>
      <p:pic>
        <p:nvPicPr>
          <p:cNvPr id="10242" name="Picture 2" descr="Gif Feliz Año Nuevo Fondo De Pantalla 2023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1071552"/>
            <a:ext cx="3071834" cy="230387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icles-5202_imagen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felicidades-10-usagif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652265">
            <a:off x="4691886" y="478853"/>
            <a:ext cx="3786182" cy="1930953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bce4546b02fa94094f539e20d47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143240" y="642924"/>
            <a:ext cx="285752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>
                <a:gradFill>
                  <a:gsLst>
                    <a:gs pos="5200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16200000" scaled="1"/>
                </a:gradFill>
              </a:rPr>
              <a:t>Recordemos que, aunque no tengamos el control sobre todos los eventos que nos esperan, sí podemos controlar nuestra actitud y la manera en que enfrentamos las circunstancias. En lugar de temer al cambio, abracémoslo con valentía, reconociendo que en la adversidad encontramos la fuerza para descubrir nuevas capacidades dentro de nosotros</a:t>
            </a:r>
          </a:p>
          <a:p>
            <a:pPr algn="ctr"/>
            <a:endParaRPr lang="es-PE" sz="2000" dirty="0">
              <a:gradFill>
                <a:gsLst>
                  <a:gs pos="5200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16200000" scaled="1"/>
              </a:gradFill>
            </a:endParaRPr>
          </a:p>
        </p:txBody>
      </p:sp>
      <p:sp>
        <p:nvSpPr>
          <p:cNvPr id="4" name="3 Luna"/>
          <p:cNvSpPr/>
          <p:nvPr/>
        </p:nvSpPr>
        <p:spPr>
          <a:xfrm>
            <a:off x="0" y="0"/>
            <a:ext cx="4214810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 flipH="1">
            <a:off x="4938682" y="0"/>
            <a:ext cx="4205318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>
            <a:off x="0" y="0"/>
            <a:ext cx="4214810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 flipH="1">
            <a:off x="4938682" y="0"/>
            <a:ext cx="4205318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zyczenia-na-powitanie-nowego-rok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pic>
        <p:nvPicPr>
          <p:cNvPr id="4" name="3 Imagen" descr="Feliz-Ano-Nuevo-2024-GIF-1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554" y="-500084"/>
            <a:ext cx="4621499" cy="4500594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mer-sano-cena-fin-ano-9842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pic>
        <p:nvPicPr>
          <p:cNvPr id="5" name="4 Imagen" descr="Feliz año animad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2132" y="0"/>
            <a:ext cx="2357454" cy="235745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2116027_d700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2428892" cy="2428892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bce4546b02fa94094f539e20d47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000364" y="1285866"/>
            <a:ext cx="328614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>
                <a:gradFill>
                  <a:gsLst>
                    <a:gs pos="5200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16200000" scaled="1"/>
                </a:gradFill>
              </a:rPr>
              <a:t>Enfrentemos el futuro con optimismo, confiando en nuestra capacidad para superar cualquier obstáculo. Que este nuevo año nos traiga momentos de felicidad, éxito y sobre todo, conexión con nuestros seres queridos. Recordemos que, juntos, podemos construir un año lleno de significado y propósito</a:t>
            </a:r>
            <a:endParaRPr lang="es-PE" sz="2000" dirty="0">
              <a:gradFill>
                <a:gsLst>
                  <a:gs pos="5200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16200000" scaled="1"/>
              </a:gradFill>
            </a:endParaRPr>
          </a:p>
        </p:txBody>
      </p:sp>
      <p:sp>
        <p:nvSpPr>
          <p:cNvPr id="4" name="3 Luna"/>
          <p:cNvSpPr/>
          <p:nvPr/>
        </p:nvSpPr>
        <p:spPr>
          <a:xfrm>
            <a:off x="0" y="0"/>
            <a:ext cx="4214810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 flipH="1">
            <a:off x="4929190" y="0"/>
            <a:ext cx="4214810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>
            <a:off x="0" y="0"/>
            <a:ext cx="4214810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 flipH="1">
            <a:off x="4929190" y="0"/>
            <a:ext cx="4214810" cy="5143500"/>
          </a:xfrm>
          <a:prstGeom prst="moon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zegar-obok-zyczen-noworoczny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pic>
        <p:nvPicPr>
          <p:cNvPr id="4" name="3 Imagen" descr="469140_1fccc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00694" y="500048"/>
            <a:ext cx="1286900" cy="1218265"/>
          </a:xfrm>
          <a:prstGeom prst="rect">
            <a:avLst/>
          </a:prstGeom>
        </p:spPr>
      </p:pic>
      <p:pic>
        <p:nvPicPr>
          <p:cNvPr id="5" name="4 Imagen" descr="ny-52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2908" y="381000"/>
            <a:ext cx="5119690" cy="511969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469140_1fccc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643570" y="2000246"/>
            <a:ext cx="1357322" cy="1149676"/>
          </a:xfrm>
          <a:prstGeom prst="rect">
            <a:avLst/>
          </a:prstGeom>
        </p:spPr>
      </p:pic>
      <p:pic>
        <p:nvPicPr>
          <p:cNvPr id="8" name="7 Imagen" descr="469140_1fccc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500694" y="500048"/>
            <a:ext cx="1286900" cy="1218265"/>
          </a:xfrm>
          <a:prstGeom prst="rect">
            <a:avLst/>
          </a:prstGeom>
        </p:spPr>
      </p:pic>
      <p:pic>
        <p:nvPicPr>
          <p:cNvPr id="9" name="8 Imagen" descr="469140_1fccc.gif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5643570" y="1928808"/>
            <a:ext cx="1357322" cy="1149676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kolorowe-fajerwerki-na-ciemnym-tle.jpg"/>
          <p:cNvPicPr>
            <a:picLocks noChangeAspect="1"/>
          </p:cNvPicPr>
          <p:nvPr/>
        </p:nvPicPr>
        <p:blipFill>
          <a:blip r:embed="rId2"/>
          <a:srcRect r="3035"/>
          <a:stretch>
            <a:fillRect/>
          </a:stretch>
        </p:blipFill>
        <p:spPr>
          <a:xfrm>
            <a:off x="12988" y="0"/>
            <a:ext cx="9131012" cy="5143500"/>
          </a:xfrm>
          <a:prstGeom prst="rect">
            <a:avLst/>
          </a:prstGeom>
        </p:spPr>
      </p:pic>
      <p:pic>
        <p:nvPicPr>
          <p:cNvPr id="9" name="8 Imagen" descr="352081_a850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0" y="0"/>
            <a:ext cx="2857500" cy="2857500"/>
          </a:xfrm>
          <a:prstGeom prst="rect">
            <a:avLst/>
          </a:prstGeom>
        </p:spPr>
      </p:pic>
      <p:pic>
        <p:nvPicPr>
          <p:cNvPr id="10" name="9 Imagen" descr="592550_65d07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72198" y="2500312"/>
            <a:ext cx="3071802" cy="2918212"/>
          </a:xfrm>
          <a:prstGeom prst="rect">
            <a:avLst/>
          </a:prstGeom>
        </p:spPr>
      </p:pic>
      <p:pic>
        <p:nvPicPr>
          <p:cNvPr id="11" name="10 Imagen" descr="352081_a850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2858"/>
            <a:ext cx="2857500" cy="2857500"/>
          </a:xfrm>
          <a:prstGeom prst="rect">
            <a:avLst/>
          </a:prstGeom>
        </p:spPr>
      </p:pic>
      <p:pic>
        <p:nvPicPr>
          <p:cNvPr id="12" name="11 Imagen" descr="592554_1fc3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3071816"/>
            <a:ext cx="2563474" cy="2428892"/>
          </a:xfrm>
          <a:prstGeom prst="rect">
            <a:avLst/>
          </a:prstGeom>
        </p:spPr>
      </p:pic>
      <p:pic>
        <p:nvPicPr>
          <p:cNvPr id="15" name="14 Imagen" descr="ny-498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5984" y="0"/>
            <a:ext cx="4762500" cy="4762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7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T8WrYPxc0_1256x620_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7" name="6 Imagen" descr="380297-mensajes-espanol-feliz-ano-nuevo-2024-0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517" y="214296"/>
            <a:ext cx="2808447" cy="1624015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4bce4546b02fa94094f539e20d47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928926" y="1000115"/>
            <a:ext cx="32861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>
                <a:gradFill>
                  <a:gsLst>
                    <a:gs pos="5200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16200000" scaled="1"/>
                </a:gradFill>
              </a:rPr>
              <a:t>Les deseo a todos un año nuevo lleno de bendiciones, amor y prosperidad. Que cada día nos acerque un poco más a la realización de nuestros sueños y metas. ¡</a:t>
            </a:r>
            <a:r>
              <a:rPr lang="es-PE" sz="2000" dirty="0" err="1" smtClean="0">
                <a:gradFill>
                  <a:gsLst>
                    <a:gs pos="5200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16200000" scaled="1"/>
                </a:gradFill>
              </a:rPr>
              <a:t>Felíz</a:t>
            </a:r>
            <a:r>
              <a:rPr lang="es-PE" sz="2000" dirty="0" smtClean="0">
                <a:gradFill>
                  <a:gsLst>
                    <a:gs pos="5200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16200000" scaled="1"/>
                </a:gradFill>
              </a:rPr>
              <a:t> año nuevo!</a:t>
            </a:r>
          </a:p>
          <a:p>
            <a:pPr algn="ctr"/>
            <a:endParaRPr lang="es-PE" dirty="0">
              <a:gradFill>
                <a:gsLst>
                  <a:gs pos="5200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16200000" scaled="1"/>
              </a:gradFill>
            </a:endParaRPr>
          </a:p>
        </p:txBody>
      </p:sp>
      <p:pic>
        <p:nvPicPr>
          <p:cNvPr id="4" name="3 Imagen" descr="2116027_d7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708711">
            <a:off x="2928926" y="2643188"/>
            <a:ext cx="1857388" cy="1857388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0"/>
            <a:ext cx="4214810" cy="5143500"/>
          </a:xfrm>
          <a:prstGeom prst="moon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 flipH="1">
            <a:off x="4357686" y="0"/>
            <a:ext cx="4919698" cy="5143500"/>
          </a:xfrm>
          <a:prstGeom prst="moon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>
            <a:off x="0" y="0"/>
            <a:ext cx="4214810" cy="5143500"/>
          </a:xfrm>
          <a:prstGeom prst="moon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una"/>
          <p:cNvSpPr/>
          <p:nvPr/>
        </p:nvSpPr>
        <p:spPr>
          <a:xfrm flipH="1">
            <a:off x="4429124" y="0"/>
            <a:ext cx="4714876" cy="5143500"/>
          </a:xfrm>
          <a:prstGeom prst="moon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9" name="8 Imagen" descr="cooltext447809898318144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145976">
            <a:off x="4868388" y="3056891"/>
            <a:ext cx="1473398" cy="716235"/>
          </a:xfrm>
          <a:prstGeom prst="rect">
            <a:avLst/>
          </a:prstGeom>
        </p:spPr>
      </p:pic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4">
      <a:majorFont>
        <a:latin typeface="Agency FB"/>
        <a:ea typeface=""/>
        <a:cs typeface=""/>
      </a:majorFont>
      <a:minorFont>
        <a:latin typeface="Agency F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434</Words>
  <Application>Microsoft Office PowerPoint</Application>
  <PresentationFormat>Presentación en pantalla (16:9)</PresentationFormat>
  <Paragraphs>11</Paragraphs>
  <Slides>26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210</cp:revision>
  <dcterms:created xsi:type="dcterms:W3CDTF">2023-12-22T16:48:38Z</dcterms:created>
  <dcterms:modified xsi:type="dcterms:W3CDTF">2023-12-23T23:59:08Z</dcterms:modified>
</cp:coreProperties>
</file>