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2.wav" ContentType="audio/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7" r:id="rId4"/>
    <p:sldId id="262" r:id="rId5"/>
    <p:sldId id="259" r:id="rId6"/>
    <p:sldId id="260" r:id="rId7"/>
    <p:sldId id="274" r:id="rId8"/>
    <p:sldId id="261" r:id="rId9"/>
    <p:sldId id="263" r:id="rId10"/>
    <p:sldId id="275" r:id="rId11"/>
    <p:sldId id="264" r:id="rId12"/>
    <p:sldId id="265" r:id="rId13"/>
    <p:sldId id="270" r:id="rId14"/>
    <p:sldId id="276" r:id="rId15"/>
    <p:sldId id="266" r:id="rId16"/>
    <p:sldId id="267" r:id="rId17"/>
    <p:sldId id="268" r:id="rId18"/>
    <p:sldId id="277" r:id="rId19"/>
    <p:sldId id="269" r:id="rId20"/>
    <p:sldId id="271" r:id="rId21"/>
    <p:sldId id="272" r:id="rId22"/>
    <p:sldId id="273" r:id="rId23"/>
    <p:sldId id="278" r:id="rId24"/>
  </p:sldIdLst>
  <p:sldSz cx="9144000" cy="5143500" type="screen16x9"/>
  <p:notesSz cx="6858000" cy="9144000"/>
  <p:embeddedFontLst>
    <p:embeddedFont>
      <p:font typeface="ChopinScript" panose="00000400000000000000" pitchFamily="2" charset="0"/>
      <p:regular r:id="rId25"/>
    </p:embeddedFont>
    <p:embeddedFont>
      <p:font typeface="Kingthings Christmas 2" panose="02000000000000000000" pitchFamily="2" charset="0"/>
      <p:regular r:id="rId26"/>
    </p:embeddedFont>
    <p:embeddedFont>
      <p:font typeface="Kristen ITC" panose="03050502040202030202" pitchFamily="66" charset="0"/>
      <p:regular r:id="rId27"/>
    </p:embeddedFont>
    <p:embeddedFont>
      <p:font typeface="ScalaJewel Crystal" pitchFamily="50" charset="0"/>
      <p:regular r:id="rId28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4RuCXlMOUWRIhQRWTwZXw==" hashData="wnkkW+Coej3OLovO8KxzA9pM654PFllQJUuCIU5gekTCeW7lwhse9fKBRBUjxgO1uxxj6WCx+A4w+3Q0QOsGs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A82"/>
    <a:srgbClr val="FFFF9B"/>
    <a:srgbClr val="FFCFA3"/>
    <a:srgbClr val="990000"/>
    <a:srgbClr val="BF8A1F"/>
    <a:srgbClr val="CE9810"/>
    <a:srgbClr val="B15E0B"/>
    <a:srgbClr val="914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35" d="100"/>
          <a:sy n="135" d="100"/>
        </p:scale>
        <p:origin x="186" y="1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2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3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DE908-6EB3-4A55-A875-A954B6BDBF5D}" type="datetimeFigureOut">
              <a:rPr lang="es-ES" smtClean="0"/>
              <a:pPr/>
              <a:t>31/12/2024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243CEF-D049-457B-98D5-56AA0AB70B9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038DE908-6EB3-4A55-A875-A954B6BDBF5D}" type="datetimeFigureOut">
              <a:rPr lang="es-ES" smtClean="0"/>
              <a:pPr/>
              <a:t>31/12/2024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ScalaJewel Crystal" pitchFamily="50" charset="0"/>
              </a:defRPr>
            </a:lvl1pPr>
          </a:lstStyle>
          <a:p>
            <a:fld id="{59243CEF-D049-457B-98D5-56AA0AB70B94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ScalaJewel Crystal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ScalaJewel Crystal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image" Target="../media/image2.jpg"/><Relationship Id="rId4" Type="http://schemas.openxmlformats.org/officeDocument/2006/relationships/image" Target="../media/image16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E:\PPS  EXCLUSIVOS\- Bienvenido 2025\Imágenes\Christmas_Gray_background_Balls_Ribbon_Star_575371_1280x854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131840" y="1923678"/>
            <a:ext cx="34306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n w="6350">
                  <a:solidFill>
                    <a:srgbClr val="BF8A1F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2">
                      <a:lumMod val="25000"/>
                    </a:schemeClr>
                  </a:outerShdw>
                </a:effectLst>
                <a:latin typeface="Kingthings Christmas 2" panose="02000000000000000000" pitchFamily="2" charset="0"/>
              </a:rPr>
              <a:t>¡¡¡Bienvenido </a:t>
            </a:r>
          </a:p>
          <a:p>
            <a:pPr algn="ctr"/>
            <a:r>
              <a:rPr lang="es-ES" sz="4800" dirty="0">
                <a:ln w="6350">
                  <a:solidFill>
                    <a:srgbClr val="BF8A1F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2">
                      <a:lumMod val="25000"/>
                    </a:schemeClr>
                  </a:outerShdw>
                </a:effectLst>
                <a:latin typeface="Kingthings Christmas 2" panose="02000000000000000000" pitchFamily="2" charset="0"/>
              </a:rPr>
              <a:t>2025!!!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Click="0" advTm="6000">
        <p14:vortex dir="r"/>
        <p:sndAc>
          <p:stSnd>
            <p:snd r:embed="rId2" name="Un Año Más - Varios artistas.wav"/>
          </p:stSnd>
        </p:sndAc>
      </p:transition>
    </mc:Choice>
    <mc:Fallback>
      <p:transition spd="slow" advClick="0" advTm="6000">
        <p:fade/>
        <p:sndAc>
          <p:stSnd>
            <p:snd r:embed="rId2" name="Un Año Más - Varios artist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E:\PPS  EXCLUSIVOS\- Bienvenido 2025\Imágenes\16b8bc8174e01b1814af5bcbf5ff018c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152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000">
        <p14:warp dir="in"/>
      </p:transition>
    </mc:Choice>
    <mc:Fallback>
      <p:transition spd="slow" advClick="0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Bienvenido 2025\Imágenes\2dfaad5f334eb624cbde234020e71e7f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195486"/>
            <a:ext cx="756084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Ya se termina este año y comienza uno nuevo, eso dice el calendario, </a:t>
            </a:r>
          </a:p>
        </p:txBody>
      </p:sp>
      <p:pic>
        <p:nvPicPr>
          <p:cNvPr id="3076" name="Picture 4" descr="E:\PPS  EXCLUSIVOS\- Bienvenido 2025\Imágenes\b68924adc06ddc1daed26c9bc959150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7544" y="339502"/>
            <a:ext cx="820638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Habrá risas y habrá lágrimas.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 Habrá nostalgia y habrá planes de futuro. Pensaremos en lo que fue, soñaremos en lo que ha de llegar. Extrañaremos al que no está y sonreiremos con pesar.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3000">
        <p14:ripple/>
      </p:transition>
    </mc:Choice>
    <mc:Fallback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Bienvenido 2025\Imágenes\3191f67af0053ca90dd1ec743784c7c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43808" y="411510"/>
            <a:ext cx="52143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Amanece un nuevo año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sobre el mar de nuestra vida</a:t>
            </a:r>
          </a:p>
        </p:txBody>
      </p:sp>
      <p:pic>
        <p:nvPicPr>
          <p:cNvPr id="2052" name="Picture 4" descr="E:\PPS  EXCLUSIVOS\- Bienvenido 2025\Imágenes\fbe5de77d8b74cf23ba0cc1687ff6d9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699792" y="1275606"/>
            <a:ext cx="439248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¡Que calme el ángel del cielo las mareas de la vida!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13000">
        <p15:prstTrans prst="pageCurlDouble"/>
      </p:transition>
    </mc:Choice>
    <mc:Fallback>
      <p:transition spd="slow" advClick="0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E:\PPS  EXCLUSIVOS\- Bienvenido 2025\Imágenes\3398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>
            <a:extLst>
              <a:ext uri="{FF2B5EF4-FFF2-40B4-BE49-F238E27FC236}">
                <a16:creationId xmlns:a16="http://schemas.microsoft.com/office/drawing/2014/main" id="{44640197-39FC-AB77-F69F-AC37360C63BC}"/>
              </a:ext>
            </a:extLst>
          </p:cNvPr>
          <p:cNvSpPr txBox="1"/>
          <p:nvPr/>
        </p:nvSpPr>
        <p:spPr>
          <a:xfrm>
            <a:off x="5975648" y="699542"/>
            <a:ext cx="291683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La esperanza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sonríe desde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el umbral del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año que viene,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susurrando: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“será más feliz”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0000">
        <p:blinds dir="vert"/>
      </p:transition>
    </mc:Choice>
    <mc:Fallback>
      <p:transition spd="slow" advClick="0" advTm="10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Bienvenido 2025\Imágenes\89c7add1d41c1db8b19551703761ea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pic>
        <p:nvPicPr>
          <p:cNvPr id="8203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131840" y="0"/>
            <a:ext cx="1990725" cy="2019300"/>
          </a:xfrm>
          <a:prstGeom prst="rect">
            <a:avLst/>
          </a:prstGeom>
          <a:noFill/>
        </p:spPr>
      </p:pic>
      <p:pic>
        <p:nvPicPr>
          <p:cNvPr id="16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95535" y="1432860"/>
            <a:ext cx="1440161" cy="1460833"/>
          </a:xfrm>
          <a:prstGeom prst="rect">
            <a:avLst/>
          </a:prstGeom>
          <a:noFill/>
        </p:spPr>
      </p:pic>
      <p:pic>
        <p:nvPicPr>
          <p:cNvPr id="17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524329" y="1347614"/>
            <a:ext cx="1619672" cy="1460833"/>
          </a:xfrm>
          <a:prstGeom prst="rect">
            <a:avLst/>
          </a:prstGeom>
          <a:noFill/>
        </p:spPr>
      </p:pic>
      <p:pic>
        <p:nvPicPr>
          <p:cNvPr id="18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699792" y="1563638"/>
            <a:ext cx="851869" cy="864097"/>
          </a:xfrm>
          <a:prstGeom prst="rect">
            <a:avLst/>
          </a:prstGeom>
          <a:noFill/>
        </p:spPr>
      </p:pic>
      <p:pic>
        <p:nvPicPr>
          <p:cNvPr id="19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051720" y="339502"/>
            <a:ext cx="1083179" cy="1098727"/>
          </a:xfrm>
          <a:prstGeom prst="rect">
            <a:avLst/>
          </a:prstGeom>
          <a:noFill/>
        </p:spPr>
      </p:pic>
      <p:pic>
        <p:nvPicPr>
          <p:cNvPr id="20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580112" y="267494"/>
            <a:ext cx="1083179" cy="1098727"/>
          </a:xfrm>
          <a:prstGeom prst="rect">
            <a:avLst/>
          </a:prstGeom>
          <a:noFill/>
        </p:spPr>
      </p:pic>
      <p:pic>
        <p:nvPicPr>
          <p:cNvPr id="21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372200" y="1059582"/>
            <a:ext cx="851869" cy="864097"/>
          </a:xfrm>
          <a:prstGeom prst="rect">
            <a:avLst/>
          </a:prstGeom>
          <a:noFill/>
        </p:spPr>
      </p:pic>
      <p:pic>
        <p:nvPicPr>
          <p:cNvPr id="22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097" y="1"/>
            <a:ext cx="1688583" cy="1712822"/>
          </a:xfrm>
          <a:prstGeom prst="rect">
            <a:avLst/>
          </a:prstGeom>
          <a:noFill/>
        </p:spPr>
      </p:pic>
      <p:pic>
        <p:nvPicPr>
          <p:cNvPr id="23" name="Picture 11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740352" y="0"/>
            <a:ext cx="1224136" cy="1059582"/>
          </a:xfrm>
          <a:prstGeom prst="rect">
            <a:avLst/>
          </a:prstGeom>
          <a:noFill/>
        </p:spPr>
      </p:pic>
      <p:pic>
        <p:nvPicPr>
          <p:cNvPr id="8204" name="Picture 12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7" y="832692"/>
            <a:ext cx="864096" cy="876500"/>
          </a:xfrm>
          <a:prstGeom prst="rect">
            <a:avLst/>
          </a:prstGeom>
          <a:noFill/>
        </p:spPr>
      </p:pic>
      <p:pic>
        <p:nvPicPr>
          <p:cNvPr id="8205" name="Picture 13" descr="E:\PPS  EXCLUSIVOS\- Bienvenido 2025\Imágenes\29 - artifice014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56376" y="2139702"/>
            <a:ext cx="782395" cy="79362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3000">
        <p14:warp dir="in"/>
      </p:transition>
    </mc:Choice>
    <mc:Fallback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Bienvenido 2025\Imágenes\Christmas_Bowknot_Pine_cone_Branches_Balls_617520_1280x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331640" y="3003798"/>
            <a:ext cx="734481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No quiero desearte tan sólo un Feliz Año Nuevo sino toda una vida llena de felicidad y de todas esas cosas que se supone que tenemos que sentir ahora y siempre: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amor, compañía, alegría y paz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4000">
        <p14:doors dir="vert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Bienvenido 2025\Imágenes\c6f5f25585a48408f7e44281581239a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050" y="0"/>
            <a:ext cx="9163050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355976" y="699542"/>
            <a:ext cx="43204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Que este nuevo año que se acerca, nos encuentre a todos ligeros de equipaje, libres de ataduras,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con ganas de perdonar,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de acercarnos,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de abrazarnos,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de brindar, de sentir,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de compartir.</a:t>
            </a:r>
          </a:p>
        </p:txBody>
      </p:sp>
      <p:pic>
        <p:nvPicPr>
          <p:cNvPr id="7171" name="Picture 3" descr="E:\PPS  EXCLUSIVOS\- Bienvenido 2025\Imágenes\3325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83518"/>
            <a:ext cx="4032448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Ojalá pudiéramos estar dispuestos a estos sentimientos, no solo para estar en paz con los demás, sino sobre todo con nosotros mismos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7000">
        <p14:switch dir="r"/>
      </p:transition>
    </mc:Choice>
    <mc:Fallback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8195" name="Picture 3" descr="E:\PPS  EXCLUSIVOS\- Bienvenido 2025\Imágenes\new-year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4" name="3 CuadroTexto"/>
            <p:cNvSpPr txBox="1"/>
            <p:nvPr/>
          </p:nvSpPr>
          <p:spPr>
            <a:xfrm>
              <a:off x="2411760" y="4371950"/>
              <a:ext cx="15985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err="1">
                  <a:blipFill>
                    <a:blip r:embed="rId3"/>
                    <a:stretch>
                      <a:fillRect/>
                    </a:stretch>
                  </a:blipFill>
                  <a:latin typeface="ChopinScript" pitchFamily="2" charset="0"/>
                </a:rPr>
                <a:t>Ppsx</a:t>
              </a:r>
              <a:r>
                <a:rPr lang="es-ES" dirty="0">
                  <a:blipFill>
                    <a:blip r:embed="rId3"/>
                    <a:stretch>
                      <a:fillRect/>
                    </a:stretch>
                  </a:blipFill>
                  <a:latin typeface="ChopinScript" pitchFamily="2" charset="0"/>
                </a:rPr>
                <a:t> Margarita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doors dir="vert"/>
      </p:transition>
    </mc:Choice>
    <mc:Fallback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Bienvenido 2025\Imágenes\5659e154d60b390e3f34caa84cb3ded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1626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187624" y="1707654"/>
            <a:ext cx="46085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Estamos a un pasito de un nuevo año, de la sensación de que todo es posible.</a:t>
            </a:r>
          </a:p>
        </p:txBody>
      </p:sp>
      <p:pic>
        <p:nvPicPr>
          <p:cNvPr id="9221" name="Picture 5" descr="E:\PPS  EXCLUSIVOS\- Bienvenido 2025\Imágenes\0614c3bb4d5b80b41cc55cb58f1b779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00" y="-1588"/>
            <a:ext cx="9131300" cy="51450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835696" y="2211710"/>
            <a:ext cx="547260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Y es cierto, si nos lo proponemos, todo es posible…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basta con desearlo con mucha fuerza y poner todo nuestro ser a conquistar lo que queremos.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1000">
        <p:split orient="vert"/>
      </p:transition>
    </mc:Choice>
    <mc:Fallback>
      <p:transition spd="slow" advClick="0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Bienvenido 2025\Imágenes\candles-1518932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47664" y="339502"/>
            <a:ext cx="586814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Este año quiero velas rojas para que al encenderlas pueda pedir un año más de compartir sonrisas, sueños y alegría</a:t>
            </a:r>
          </a:p>
        </p:txBody>
      </p:sp>
      <p:pic>
        <p:nvPicPr>
          <p:cNvPr id="10243" name="Picture 3" descr="E:\PPS  EXCLUSIVOS\- Bienvenido 2025\Imágenes\HOG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13" y="0"/>
            <a:ext cx="9167813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51520" y="3363838"/>
            <a:ext cx="435045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 Pedir por otro año en el calor del hogar,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en compañía de familiares y amigos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1000">
        <p:wipe/>
      </p:transition>
    </mc:Choice>
    <mc:Fallback>
      <p:transition spd="slow" advClick="0" advTm="21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Bienvenido 2025\Imágenes\fotonoticia_20141111104440_1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331640" y="555526"/>
            <a:ext cx="51845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Si tienes un sueño incumplido, tendrás una meta por alcanzar.</a:t>
            </a:r>
          </a:p>
        </p:txBody>
      </p:sp>
      <p:pic>
        <p:nvPicPr>
          <p:cNvPr id="11268" name="Picture 4" descr="E:\PPS  EXCLUSIVOS\- Bienvenido 2025\Imágenes\Christmas_Candles_Lantern_Pine_cone_Balls_538233_1280x5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491880" y="2067694"/>
            <a:ext cx="41420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rgbClr val="0070C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La felicidad es la mezcla de sueños y realidades.</a:t>
            </a:r>
          </a:p>
        </p:txBody>
      </p:sp>
      <p:pic>
        <p:nvPicPr>
          <p:cNvPr id="11270" name="Picture 6" descr="E:\PPS  EXCLUSIVOS\- Bienvenido 2025\Imágenes\Winter_Snowmen_Hat_Branches_Pine_cone_Scarf_Snow_555936_1280x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267744" y="843558"/>
            <a:ext cx="35283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rgbClr val="0070C0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¡Que el año nuevo multiplique tu capacidad para soñar!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23000">
        <p:checker/>
      </p:transition>
    </mc:Choice>
    <mc:Fallback>
      <p:transition spd="slow" advClick="0" advTm="2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6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E:\PPS  EXCLUSIVOS\- Bienvenido 2025\Imágenes\19 - ea411c4482b0129e9589b1b4af134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2000">
        <p14:glitter pattern="hexagon"/>
      </p:transition>
    </mc:Choice>
    <mc:Fallback>
      <p:transition spd="slow" advClick="0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E:\PPS  EXCLUSIVOS\- Bienvenido 2025\Imágenes\Christmas_Balls_Branches_Pine_cone_Template_617545_1280x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CuadroTexto 2">
            <a:extLst>
              <a:ext uri="{FF2B5EF4-FFF2-40B4-BE49-F238E27FC236}">
                <a16:creationId xmlns:a16="http://schemas.microsoft.com/office/drawing/2014/main" id="{89E7E10D-43B5-23EE-825C-5BFA1558EE82}"/>
              </a:ext>
            </a:extLst>
          </p:cNvPr>
          <p:cNvSpPr txBox="1"/>
          <p:nvPr/>
        </p:nvSpPr>
        <p:spPr>
          <a:xfrm>
            <a:off x="1475656" y="987574"/>
            <a:ext cx="6264696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         Que el próximo año esté lleno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 de nuevos caminos por recorrer,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de salud para brindar, de amor para repartir, de música que enriquezca el sonido de la vida, de amaneceres plenos de sol y anocheceres de bella luna y de abrazos que unan a todos los seres humanos.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500" advClick="0" advTm="17000">
        <p15:prstTrans prst="peelOff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Bienvenido 2025\Imágenes\731ae38b8958f0d9bf0fc3a6abd926c6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979712" y="1635646"/>
            <a:ext cx="5400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Te deseo para el año venidero:</a:t>
            </a:r>
          </a:p>
          <a:p>
            <a:pPr algn="ctr"/>
            <a:r>
              <a:rPr lang="es-ES" sz="2200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1"/>
                  </a:outerShdw>
                </a:effectLst>
                <a:latin typeface="ScalaJewel Crystal" pitchFamily="50" charset="0"/>
              </a:rPr>
              <a:t> Paz para asumir responsabilidades y cumplirlas, y tener serenidad para los momentos mas difíciles de la vida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4000">
        <p14:switch dir="r"/>
      </p:transition>
    </mc:Choice>
    <mc:Fallback xmlns=""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Bienvenido 2025\Imágenes\91e6eb02d0b129ce9894c6a8f261bd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59960" y="1304639"/>
            <a:ext cx="4392488" cy="2534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Los mejores momentos,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las dichas mas plenas, </a:t>
            </a:r>
          </a:p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los recuerdos mas dulces y los sentimientos mas profundos, nos unan a todos en este año que comienza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5000">
        <p14:flip dir="r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Bienvenido 2025\Imágenes\c6294d490d953cfe4e340b1064b484e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14:prism/>
      </p:transition>
    </mc:Choice>
    <mc:Fallback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Bienvenido 2025\Imágenes\de02beb6d9dc2e7e77ab56415ab90edb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59532" y="3651870"/>
            <a:ext cx="84249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Fin de año no es ni un fin ni un principio, sino una nueva etapa, con toda la sabiduría que la experiencia ha logrado inculcar en nosotros.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000">
        <p:circle/>
      </p:transition>
    </mc:Choice>
    <mc:Fallback xmlns="">
      <p:transition spd="slow" advClick="0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PPS  EXCLUSIVOS\- Bienvenido 2025\Imágenes\e1a4d3e6a5b5ddd7143af7b2d145d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771800" y="2211710"/>
            <a:ext cx="41044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accent6">
                    <a:lumMod val="75000"/>
                  </a:schemeClr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El futuro pertenece a quienes creen en la belleza de los sueños.</a:t>
            </a:r>
          </a:p>
        </p:txBody>
      </p:sp>
      <p:pic>
        <p:nvPicPr>
          <p:cNvPr id="6147" name="Picture 3" descr="E:\PPS  EXCLUSIVOS\- Bienvenido 2025\Imágenes\eae09043c0a4dffddbd0697f94a4b2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14288"/>
            <a:ext cx="9156700" cy="515778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1187624" y="3723878"/>
            <a:ext cx="460851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effectLst>
                  <a:outerShdw blurRad="50800" dist="50800" dir="5400000" algn="ctr" rotWithShape="0">
                    <a:schemeClr val="bg1"/>
                  </a:outerShdw>
                </a:effectLst>
                <a:latin typeface="ScalaJewel Crystal" pitchFamily="50" charset="0"/>
              </a:rPr>
              <a:t>¡Que el nuevo año te traiga muchos sueños y hermosas satisfacciones!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7000">
        <p14:window dir="vert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Bienvenido 2025\Imágenes\a9a80031f4ba9f2dadd4c2b203f522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13" y="-12700"/>
            <a:ext cx="9167813" cy="5168900"/>
          </a:xfrm>
          <a:prstGeom prst="rect">
            <a:avLst/>
          </a:prstGeom>
          <a:noFill/>
        </p:spPr>
      </p:pic>
      <p:pic>
        <p:nvPicPr>
          <p:cNvPr id="7173" name="Picture 5" descr="E:\Imágenes\cumpleaños\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23528" y="0"/>
            <a:ext cx="2421014" cy="2019300"/>
          </a:xfrm>
          <a:prstGeom prst="rect">
            <a:avLst/>
          </a:prstGeom>
          <a:noFill/>
        </p:spPr>
      </p:pic>
      <p:pic>
        <p:nvPicPr>
          <p:cNvPr id="6" name="Picture 5" descr="E:\Imágenes\cumpleaños\artifice014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225514" y="0"/>
            <a:ext cx="2450942" cy="20193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5000">
        <p14:prism/>
      </p:transition>
    </mc:Choice>
    <mc:Fallback>
      <p:transition spd="slow" advClick="0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3 Grupo"/>
          <p:cNvGrpSpPr/>
          <p:nvPr/>
        </p:nvGrpSpPr>
        <p:grpSpPr>
          <a:xfrm>
            <a:off x="0" y="0"/>
            <a:ext cx="9144000" cy="5230551"/>
            <a:chOff x="0" y="0"/>
            <a:chExt cx="9144000" cy="5230551"/>
          </a:xfrm>
        </p:grpSpPr>
        <p:pic>
          <p:nvPicPr>
            <p:cNvPr id="5" name="Picture 7" descr="E:\PPS  EXCLUSIVOS\- Bienvenido 2025\Imágenes\849433130dc8a5026b94867746e1e192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 rot="16200000">
              <a:off x="2000250" y="-2000250"/>
              <a:ext cx="5143500" cy="9144000"/>
            </a:xfrm>
            <a:prstGeom prst="rect">
              <a:avLst/>
            </a:prstGeom>
            <a:noFill/>
          </p:spPr>
        </p:pic>
        <p:pic>
          <p:nvPicPr>
            <p:cNvPr id="6" name="Picture 5" descr="E:\PPS  EXCLUSIVOS\- Bienvenido 2025\Imágenes\9327875ca4f97191cd4917af743cd116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868144" y="0"/>
              <a:ext cx="3275856" cy="5230551"/>
            </a:xfrm>
            <a:prstGeom prst="rect">
              <a:avLst/>
            </a:prstGeom>
            <a:noFill/>
            <a:effectLst>
              <a:softEdge rad="127000"/>
            </a:effectLst>
          </p:spPr>
        </p:pic>
        <p:sp>
          <p:nvSpPr>
            <p:cNvPr id="7" name="6 CuadroTexto"/>
            <p:cNvSpPr txBox="1"/>
            <p:nvPr/>
          </p:nvSpPr>
          <p:spPr>
            <a:xfrm rot="21374368">
              <a:off x="405927" y="4495980"/>
              <a:ext cx="159851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dirty="0" err="1">
                  <a:blipFill>
                    <a:blip r:embed="rId4"/>
                    <a:stretch>
                      <a:fillRect/>
                    </a:stretch>
                  </a:blipFill>
                  <a:latin typeface="ChopinScript" pitchFamily="2" charset="0"/>
                </a:rPr>
                <a:t>Ppsx</a:t>
              </a:r>
              <a:r>
                <a:rPr lang="es-ES" dirty="0">
                  <a:blipFill>
                    <a:blip r:embed="rId4"/>
                    <a:stretch>
                      <a:fillRect/>
                    </a:stretch>
                  </a:blipFill>
                  <a:latin typeface="ChopinScript" pitchFamily="2" charset="0"/>
                </a:rPr>
                <a:t> Margarita</a:t>
              </a:r>
            </a:p>
          </p:txBody>
        </p:sp>
      </p:grpSp>
      <p:sp>
        <p:nvSpPr>
          <p:cNvPr id="2" name="1 CuadroTexto"/>
          <p:cNvSpPr txBox="1"/>
          <p:nvPr/>
        </p:nvSpPr>
        <p:spPr>
          <a:xfrm>
            <a:off x="1115616" y="915566"/>
            <a:ext cx="236955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2">
                      <a:lumMod val="90000"/>
                    </a:schemeClr>
                  </a:outerShdw>
                </a:effectLst>
                <a:latin typeface="ScalaJewel Crystal" pitchFamily="50" charset="0"/>
              </a:rPr>
              <a:t>Diciembre 2024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611560" y="2067694"/>
            <a:ext cx="32758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2">
                      <a:lumMod val="90000"/>
                    </a:schemeClr>
                  </a:outerShdw>
                </a:effectLst>
                <a:latin typeface="ScalaJewel Crystal" pitchFamily="50" charset="0"/>
              </a:rPr>
              <a:t>Música: un año mas</a:t>
            </a:r>
          </a:p>
          <a:p>
            <a:r>
              <a:rPr lang="es-ES" sz="2200" dirty="0">
                <a:blipFill>
                  <a:blip r:embed="rId5"/>
                  <a:stretch>
                    <a:fillRect/>
                  </a:stretch>
                </a:blipFill>
                <a:effectLst>
                  <a:outerShdw blurRad="50800" dist="50800" dir="5400000" algn="ctr" rotWithShape="0">
                    <a:schemeClr val="tx2">
                      <a:lumMod val="90000"/>
                    </a:schemeClr>
                  </a:outerShdw>
                </a:effectLst>
                <a:latin typeface="ScalaJewel Crystal" pitchFamily="50" charset="0"/>
              </a:rPr>
              <a:t>VARIOS ARTISTAS</a:t>
            </a:r>
          </a:p>
        </p:txBody>
      </p:sp>
      <p:pic>
        <p:nvPicPr>
          <p:cNvPr id="9218" name="Picture 2" descr="E:\PPS  EXCLUSIVOS\- Bienvenido 2025\Imágenes\Firma Navidad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3291830"/>
            <a:ext cx="1347787" cy="163353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vortex dir="r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537</Words>
  <Application>Microsoft Office PowerPoint</Application>
  <PresentationFormat>Presentación en pantalla (16:9)</PresentationFormat>
  <Paragraphs>51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9" baseType="lpstr">
      <vt:lpstr>Kristen ITC</vt:lpstr>
      <vt:lpstr>Kingthings Christmas 2</vt:lpstr>
      <vt:lpstr>ScalaJewel Crystal</vt:lpstr>
      <vt:lpstr>ChopinScript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Guillermo Arroyo Moreno</cp:lastModifiedBy>
  <cp:revision>21</cp:revision>
  <dcterms:created xsi:type="dcterms:W3CDTF">2024-12-28T18:13:12Z</dcterms:created>
  <dcterms:modified xsi:type="dcterms:W3CDTF">2024-12-31T02:11:58Z</dcterms:modified>
</cp:coreProperties>
</file>