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sldIdLst>
    <p:sldId id="302" r:id="rId3"/>
    <p:sldId id="267" r:id="rId4"/>
    <p:sldId id="304" r:id="rId5"/>
    <p:sldId id="288" r:id="rId6"/>
    <p:sldId id="282" r:id="rId7"/>
    <p:sldId id="283" r:id="rId8"/>
    <p:sldId id="289" r:id="rId9"/>
    <p:sldId id="270" r:id="rId10"/>
    <p:sldId id="269" r:id="rId11"/>
    <p:sldId id="290" r:id="rId12"/>
    <p:sldId id="264" r:id="rId13"/>
    <p:sldId id="286" r:id="rId14"/>
    <p:sldId id="292" r:id="rId15"/>
    <p:sldId id="299" r:id="rId16"/>
    <p:sldId id="291" r:id="rId17"/>
    <p:sldId id="300" r:id="rId18"/>
    <p:sldId id="294" r:id="rId19"/>
    <p:sldId id="284" r:id="rId20"/>
    <p:sldId id="293" r:id="rId21"/>
    <p:sldId id="257" r:id="rId22"/>
    <p:sldId id="295" r:id="rId23"/>
    <p:sldId id="279" r:id="rId24"/>
    <p:sldId id="281" r:id="rId25"/>
    <p:sldId id="296" r:id="rId26"/>
    <p:sldId id="280" r:id="rId27"/>
    <p:sldId id="301" r:id="rId28"/>
    <p:sldId id="297" r:id="rId29"/>
    <p:sldId id="303" r:id="rId30"/>
    <p:sldId id="305"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DJp5g0TfyPczgtYnHHyUQ" hashData="EalMSCsu1b+py7KGH5DEsVK4/G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94511"/>
    <a:srgbClr val="663300"/>
    <a:srgbClr val="99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667" autoAdjust="0"/>
    <p:restoredTop sz="94660"/>
  </p:normalViewPr>
  <p:slideViewPr>
    <p:cSldViewPr>
      <p:cViewPr>
        <p:scale>
          <a:sx n="60" d="100"/>
          <a:sy n="60" d="100"/>
        </p:scale>
        <p:origin x="-318" y="-2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E80B639-85C3-4D24-8CAF-1E0581BF2368}" type="datetimeFigureOut">
              <a:rPr lang="es-ES" smtClean="0"/>
              <a:pPr/>
              <a:t>28/12/2015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80B639-85C3-4D24-8CAF-1E0581BF2368}" type="datetimeFigureOut">
              <a:rPr lang="es-ES" smtClean="0"/>
              <a:pPr/>
              <a:t>28/12/2015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E80B639-85C3-4D24-8CAF-1E0581BF2368}" type="datetimeFigureOut">
              <a:rPr lang="es-ES" smtClean="0"/>
              <a:pPr/>
              <a:t>28/12/2015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E80B639-85C3-4D24-8CAF-1E0581BF2368}" type="datetimeFigureOut">
              <a:rPr lang="es-ES" smtClean="0"/>
              <a:pPr/>
              <a:t>28/12/2015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E80B639-85C3-4D24-8CAF-1E0581BF2368}" type="datetimeFigureOut">
              <a:rPr lang="es-ES" smtClean="0"/>
              <a:pPr/>
              <a:t>28/12/2015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E80B639-85C3-4D24-8CAF-1E0581BF2368}" type="datetimeFigureOut">
              <a:rPr lang="es-ES" smtClean="0"/>
              <a:pPr/>
              <a:t>28/12/2015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E80B639-85C3-4D24-8CAF-1E0581BF2368}" type="datetimeFigureOut">
              <a:rPr lang="es-ES" smtClean="0"/>
              <a:pPr/>
              <a:t>28/12/2015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80B639-85C3-4D24-8CAF-1E0581BF2368}" type="datetimeFigureOut">
              <a:rPr lang="es-ES" smtClean="0"/>
              <a:pPr/>
              <a:t>28/12/2015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80B639-85C3-4D24-8CAF-1E0581BF2368}" type="datetimeFigureOut">
              <a:rPr lang="es-ES" smtClean="0"/>
              <a:pPr/>
              <a:t>28/12/2015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80B639-85C3-4D24-8CAF-1E0581BF2368}" type="datetimeFigureOut">
              <a:rPr lang="es-ES" smtClean="0"/>
              <a:pPr/>
              <a:t>28/12/2015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80B639-85C3-4D24-8CAF-1E0581BF2368}" type="datetimeFigureOut">
              <a:rPr lang="es-ES" smtClean="0"/>
              <a:pPr/>
              <a:t>28/12/2015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3849630-89E7-4388-B7B3-4A4EE332AFE5}" type="slidenum">
              <a:rPr lang="es-ES" smtClean="0"/>
              <a:pPr/>
              <a:t>‹Nº›</a:t>
            </a:fld>
            <a:endParaRPr lang="es-ES"/>
          </a:p>
        </p:txBody>
      </p:sp>
    </p:spTree>
  </p:cSld>
  <p:clrMapOvr>
    <a:masterClrMapping/>
  </p:clrMapOvr>
  <p:transition spd="slow"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80B639-85C3-4D24-8CAF-1E0581BF2368}" type="datetimeFigureOut">
              <a:rPr lang="es-ES" smtClean="0"/>
              <a:pPr/>
              <a:t>28/12/2015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849630-89E7-4388-B7B3-4A4EE332AFE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8" Type="http://schemas.openxmlformats.org/officeDocument/2006/relationships/image" Target="../media/image10.gif"/><Relationship Id="rId3" Type="http://schemas.openxmlformats.org/officeDocument/2006/relationships/image" Target="../media/image5.gif"/><Relationship Id="rId7" Type="http://schemas.openxmlformats.org/officeDocument/2006/relationships/image" Target="../media/image9.gif"/><Relationship Id="rId2" Type="http://schemas.openxmlformats.org/officeDocument/2006/relationships/audio" Target="../media/audio2.wav"/><Relationship Id="rId1" Type="http://schemas.openxmlformats.org/officeDocument/2006/relationships/slideLayout" Target="../slideLayouts/slideLayout1.xml"/><Relationship Id="rId6" Type="http://schemas.openxmlformats.org/officeDocument/2006/relationships/image" Target="../media/image8.gif"/><Relationship Id="rId5" Type="http://schemas.openxmlformats.org/officeDocument/2006/relationships/image" Target="../media/image7.gif"/><Relationship Id="rId10" Type="http://schemas.openxmlformats.org/officeDocument/2006/relationships/image" Target="../media/image12.png"/><Relationship Id="rId4" Type="http://schemas.openxmlformats.org/officeDocument/2006/relationships/image" Target="../media/image6.gif"/><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4.gif"/><Relationship Id="rId7" Type="http://schemas.openxmlformats.org/officeDocument/2006/relationships/image" Target="../media/image18.gif"/><Relationship Id="rId2" Type="http://schemas.openxmlformats.org/officeDocument/2006/relationships/image" Target="../media/image13.jpeg"/><Relationship Id="rId1" Type="http://schemas.openxmlformats.org/officeDocument/2006/relationships/slideLayout" Target="../slideLayouts/slideLayout1.xml"/><Relationship Id="rId6" Type="http://schemas.openxmlformats.org/officeDocument/2006/relationships/image" Target="../media/image17.gif"/><Relationship Id="rId5" Type="http://schemas.openxmlformats.org/officeDocument/2006/relationships/image" Target="../media/image16.gif"/><Relationship Id="rId4" Type="http://schemas.openxmlformats.org/officeDocument/2006/relationships/image" Target="../media/image15.gif"/></Relationships>
</file>

<file path=ppt/slides/_rels/slide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1.gif"/><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28.gif"/><Relationship Id="rId3" Type="http://schemas.openxmlformats.org/officeDocument/2006/relationships/image" Target="../media/image23.gif"/><Relationship Id="rId7" Type="http://schemas.openxmlformats.org/officeDocument/2006/relationships/image" Target="../media/image27.gif"/><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6.gif"/><Relationship Id="rId11" Type="http://schemas.openxmlformats.org/officeDocument/2006/relationships/image" Target="../media/image12.png"/><Relationship Id="rId5" Type="http://schemas.openxmlformats.org/officeDocument/2006/relationships/image" Target="../media/image25.gif"/><Relationship Id="rId10" Type="http://schemas.openxmlformats.org/officeDocument/2006/relationships/image" Target="../media/image30.png"/><Relationship Id="rId4" Type="http://schemas.openxmlformats.org/officeDocument/2006/relationships/image" Target="../media/image24.gif"/><Relationship Id="rId9" Type="http://schemas.openxmlformats.org/officeDocument/2006/relationships/image" Target="../media/image29.gif"/></Relationships>
</file>

<file path=ppt/slides/_rels/slide6.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31.jpeg"/><Relationship Id="rId1" Type="http://schemas.openxmlformats.org/officeDocument/2006/relationships/slideLayout" Target="../slideLayouts/slideLayout1.xml"/><Relationship Id="rId5" Type="http://schemas.openxmlformats.org/officeDocument/2006/relationships/image" Target="../media/image3.gif"/><Relationship Id="rId4" Type="http://schemas.openxmlformats.org/officeDocument/2006/relationships/image" Target="../media/image32.png"/></Relationships>
</file>

<file path=ppt/slides/_rels/slide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1.gif"/><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 Id="rId6" Type="http://schemas.openxmlformats.org/officeDocument/2006/relationships/image" Target="../media/image8.gif"/><Relationship Id="rId5" Type="http://schemas.openxmlformats.org/officeDocument/2006/relationships/image" Target="../media/image9.gif"/><Relationship Id="rId4" Type="http://schemas.openxmlformats.org/officeDocument/2006/relationships/image" Target="../media/image37.gif"/></Relationships>
</file>

<file path=ppt/slides/_rels/slide10.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1.gif"/><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xml"/><Relationship Id="rId6" Type="http://schemas.openxmlformats.org/officeDocument/2006/relationships/image" Target="../media/image42.gif"/><Relationship Id="rId5" Type="http://schemas.openxmlformats.org/officeDocument/2006/relationships/image" Target="../media/image41.gif"/><Relationship Id="rId4" Type="http://schemas.openxmlformats.org/officeDocument/2006/relationships/image" Target="../media/image40.png"/></Relationships>
</file>

<file path=ppt/slides/_rels/slide12.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4.gif"/></Relationships>
</file>

<file path=ppt/slides/_rels/slide13.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1.gif"/><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image" Target="../media/image45.jpeg"/><Relationship Id="rId1" Type="http://schemas.openxmlformats.org/officeDocument/2006/relationships/slideLayout" Target="../slideLayouts/slideLayout1.xml"/><Relationship Id="rId6" Type="http://schemas.openxmlformats.org/officeDocument/2006/relationships/image" Target="../media/image16.gif"/><Relationship Id="rId5" Type="http://schemas.openxmlformats.org/officeDocument/2006/relationships/image" Target="../media/image47.gif"/><Relationship Id="rId4" Type="http://schemas.openxmlformats.org/officeDocument/2006/relationships/image" Target="../media/image21.gif"/></Relationships>
</file>

<file path=ppt/slides/_rels/slide1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1.gif"/><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48.jpeg"/><Relationship Id="rId1" Type="http://schemas.openxmlformats.org/officeDocument/2006/relationships/slideLayout" Target="../slideLayouts/slideLayout2.xml"/><Relationship Id="rId4" Type="http://schemas.openxmlformats.org/officeDocument/2006/relationships/image" Target="../media/image50.gif"/></Relationships>
</file>

<file path=ppt/slides/_rels/slide1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1.gif"/><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51.jpe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1.gif"/><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52.jpeg"/><Relationship Id="rId1" Type="http://schemas.openxmlformats.org/officeDocument/2006/relationships/slideLayout" Target="../slideLayouts/slideLayout1.xml"/><Relationship Id="rId4" Type="http://schemas.openxmlformats.org/officeDocument/2006/relationships/image" Target="../media/image21.gif"/></Relationships>
</file>

<file path=ppt/slides/_rels/slide21.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1.gif"/><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54.jpeg"/><Relationship Id="rId1" Type="http://schemas.openxmlformats.org/officeDocument/2006/relationships/slideLayout" Target="../slideLayouts/slideLayout1.xml"/><Relationship Id="rId4" Type="http://schemas.openxmlformats.org/officeDocument/2006/relationships/image" Target="../media/image55.gif"/></Relationships>
</file>

<file path=ppt/slides/_rels/slide2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1.gif"/><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56.jpeg"/><Relationship Id="rId1" Type="http://schemas.openxmlformats.org/officeDocument/2006/relationships/slideLayout" Target="../slideLayouts/slideLayout1.xml"/><Relationship Id="rId4" Type="http://schemas.openxmlformats.org/officeDocument/2006/relationships/image" Target="../media/image57.gif"/></Relationships>
</file>

<file path=ppt/slides/_rels/slide26.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image" Target="../media/image58.gif"/><Relationship Id="rId1" Type="http://schemas.openxmlformats.org/officeDocument/2006/relationships/slideLayout" Target="../slideLayouts/slideLayout2.xml"/><Relationship Id="rId4" Type="http://schemas.openxmlformats.org/officeDocument/2006/relationships/image" Target="../media/image60.gif"/></Relationships>
</file>

<file path=ppt/slides/_rels/slide2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1.gif"/><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26" Type="http://schemas.openxmlformats.org/officeDocument/2006/relationships/hyperlink" Target="http://misique.over-blog.fr/categorie-11829437.html" TargetMode="External"/><Relationship Id="rId21" Type="http://schemas.openxmlformats.org/officeDocument/2006/relationships/image" Target="../media/image74.png"/><Relationship Id="rId34" Type="http://schemas.openxmlformats.org/officeDocument/2006/relationships/hyperlink" Target="http://misique.over-blog.fr/categorie-11751336.html" TargetMode="External"/><Relationship Id="rId42" Type="http://schemas.openxmlformats.org/officeDocument/2006/relationships/hyperlink" Target="http://misique.over-blog.fr/categorie-11751354.html" TargetMode="External"/><Relationship Id="rId47" Type="http://schemas.openxmlformats.org/officeDocument/2006/relationships/image" Target="../media/image87.png"/><Relationship Id="rId50" Type="http://schemas.openxmlformats.org/officeDocument/2006/relationships/image" Target="../media/image89.gif"/><Relationship Id="rId55" Type="http://schemas.openxmlformats.org/officeDocument/2006/relationships/image" Target="../media/image93.gif"/><Relationship Id="rId63" Type="http://schemas.openxmlformats.org/officeDocument/2006/relationships/image" Target="../media/image99.gif"/><Relationship Id="rId68" Type="http://schemas.openxmlformats.org/officeDocument/2006/relationships/image" Target="../media/image103.png"/><Relationship Id="rId76" Type="http://schemas.openxmlformats.org/officeDocument/2006/relationships/hyperlink" Target="http://petitemimine.centerblog.net/rub-gifs-danse--ballet--3.html" TargetMode="External"/><Relationship Id="rId84" Type="http://schemas.openxmlformats.org/officeDocument/2006/relationships/image" Target="../media/image111.gif"/><Relationship Id="rId89" Type="http://schemas.openxmlformats.org/officeDocument/2006/relationships/image" Target="../media/image116.gif"/><Relationship Id="rId97" Type="http://schemas.openxmlformats.org/officeDocument/2006/relationships/image" Target="../media/image124.png"/><Relationship Id="rId7" Type="http://schemas.openxmlformats.org/officeDocument/2006/relationships/image" Target="../media/image66.gif"/><Relationship Id="rId71" Type="http://schemas.openxmlformats.org/officeDocument/2006/relationships/image" Target="../media/image105.gif"/><Relationship Id="rId92" Type="http://schemas.openxmlformats.org/officeDocument/2006/relationships/image" Target="../media/image119.gif"/><Relationship Id="rId2" Type="http://schemas.openxmlformats.org/officeDocument/2006/relationships/image" Target="../media/image61.jpeg"/><Relationship Id="rId16" Type="http://schemas.openxmlformats.org/officeDocument/2006/relationships/hyperlink" Target="http://www.leblogger.com/" TargetMode="External"/><Relationship Id="rId29" Type="http://schemas.openxmlformats.org/officeDocument/2006/relationships/image" Target="../media/image78.png"/><Relationship Id="rId11" Type="http://schemas.openxmlformats.org/officeDocument/2006/relationships/image" Target="../media/image68.png"/><Relationship Id="rId24" Type="http://schemas.openxmlformats.org/officeDocument/2006/relationships/hyperlink" Target="http://misique.over-blog.fr/categorie-11829436.html" TargetMode="External"/><Relationship Id="rId32" Type="http://schemas.openxmlformats.org/officeDocument/2006/relationships/hyperlink" Target="http://misique.over-blog.fr/categorie-11946341.html" TargetMode="External"/><Relationship Id="rId37" Type="http://schemas.openxmlformats.org/officeDocument/2006/relationships/image" Target="../media/image82.png"/><Relationship Id="rId40" Type="http://schemas.openxmlformats.org/officeDocument/2006/relationships/hyperlink" Target="http://misique.over-blog.fr/categorie-12012725.html" TargetMode="External"/><Relationship Id="rId45" Type="http://schemas.openxmlformats.org/officeDocument/2006/relationships/image" Target="../media/image86.png"/><Relationship Id="rId53" Type="http://schemas.openxmlformats.org/officeDocument/2006/relationships/hyperlink" Target="http://www.geovisite.com/zoom.php?compte=427034776917" TargetMode="External"/><Relationship Id="rId58" Type="http://schemas.openxmlformats.org/officeDocument/2006/relationships/hyperlink" Target="http://img294.imageshack.us/img294/6582/dancinsi2.gif" TargetMode="External"/><Relationship Id="rId66" Type="http://schemas.openxmlformats.org/officeDocument/2006/relationships/image" Target="../media/image102.gif"/><Relationship Id="rId74" Type="http://schemas.openxmlformats.org/officeDocument/2006/relationships/hyperlink" Target="http://hadrianus.centerblog.net/rub-dance-woman--38.html" TargetMode="External"/><Relationship Id="rId79" Type="http://schemas.openxmlformats.org/officeDocument/2006/relationships/image" Target="../media/image47.gif"/><Relationship Id="rId87" Type="http://schemas.openxmlformats.org/officeDocument/2006/relationships/image" Target="../media/image114.gif"/><Relationship Id="rId5" Type="http://schemas.openxmlformats.org/officeDocument/2006/relationships/image" Target="../media/image64.gif"/><Relationship Id="rId61" Type="http://schemas.openxmlformats.org/officeDocument/2006/relationships/image" Target="../media/image97.gif"/><Relationship Id="rId82" Type="http://schemas.openxmlformats.org/officeDocument/2006/relationships/hyperlink" Target="http://ageheureux.centerblog.net/rub-gifs-sur-la-danse--10.html" TargetMode="External"/><Relationship Id="rId90" Type="http://schemas.openxmlformats.org/officeDocument/2006/relationships/image" Target="../media/image117.gif"/><Relationship Id="rId95" Type="http://schemas.openxmlformats.org/officeDocument/2006/relationships/image" Target="../media/image122.gif"/><Relationship Id="rId19" Type="http://schemas.openxmlformats.org/officeDocument/2006/relationships/image" Target="../media/image73.png"/><Relationship Id="rId14" Type="http://schemas.openxmlformats.org/officeDocument/2006/relationships/hyperlink" Target="http://www.leblogger.com/2009/07/traducteur-blogger-drapeau-widget.html" TargetMode="External"/><Relationship Id="rId22" Type="http://schemas.openxmlformats.org/officeDocument/2006/relationships/hyperlink" Target="http://misique.over-blog.fr/categorie-11862036.html" TargetMode="External"/><Relationship Id="rId27" Type="http://schemas.openxmlformats.org/officeDocument/2006/relationships/image" Target="../media/image77.png"/><Relationship Id="rId30" Type="http://schemas.openxmlformats.org/officeDocument/2006/relationships/hyperlink" Target="http://misique.over-blog.fr/categorie-11829516.html" TargetMode="External"/><Relationship Id="rId35" Type="http://schemas.openxmlformats.org/officeDocument/2006/relationships/image" Target="../media/image81.png"/><Relationship Id="rId43" Type="http://schemas.openxmlformats.org/officeDocument/2006/relationships/image" Target="../media/image85.png"/><Relationship Id="rId48" Type="http://schemas.openxmlformats.org/officeDocument/2006/relationships/hyperlink" Target="http://misique.over-blog.fr/categorie-11751347.html" TargetMode="External"/><Relationship Id="rId56" Type="http://schemas.openxmlformats.org/officeDocument/2006/relationships/image" Target="../media/image94.gif"/><Relationship Id="rId64" Type="http://schemas.openxmlformats.org/officeDocument/2006/relationships/image" Target="../media/image100.gif"/><Relationship Id="rId69" Type="http://schemas.openxmlformats.org/officeDocument/2006/relationships/image" Target="../media/image104.gif"/><Relationship Id="rId77" Type="http://schemas.openxmlformats.org/officeDocument/2006/relationships/image" Target="../media/image108.gif"/><Relationship Id="rId8" Type="http://schemas.openxmlformats.org/officeDocument/2006/relationships/hyperlink" Target="http://byfiles.storage.live.com/y1p4KjY_IvCJdk_zcnRBZQnUNo8p94RthB_oyqcyFO6T41zFCcCBukll4qnIdRRMp-Kt--J-04F5qUndCcAJe3eaQ" TargetMode="External"/><Relationship Id="rId51" Type="http://schemas.openxmlformats.org/officeDocument/2006/relationships/image" Target="../media/image90.gif"/><Relationship Id="rId72" Type="http://schemas.openxmlformats.org/officeDocument/2006/relationships/hyperlink" Target="http://leylou37.wordpress.com/charme/imagescaq7dcnd/" TargetMode="External"/><Relationship Id="rId80" Type="http://schemas.openxmlformats.org/officeDocument/2006/relationships/hyperlink" Target="http://larasoft.centerblog.net/6539097-tube-couple-danseurs-tango" TargetMode="External"/><Relationship Id="rId85" Type="http://schemas.openxmlformats.org/officeDocument/2006/relationships/image" Target="../media/image112.gif"/><Relationship Id="rId93" Type="http://schemas.openxmlformats.org/officeDocument/2006/relationships/image" Target="../media/image120.gif"/><Relationship Id="rId3" Type="http://schemas.openxmlformats.org/officeDocument/2006/relationships/image" Target="../media/image62.gif"/><Relationship Id="rId12" Type="http://schemas.openxmlformats.org/officeDocument/2006/relationships/image" Target="../media/image69.gif"/><Relationship Id="rId17" Type="http://schemas.openxmlformats.org/officeDocument/2006/relationships/image" Target="../media/image72.png"/><Relationship Id="rId25" Type="http://schemas.openxmlformats.org/officeDocument/2006/relationships/image" Target="../media/image76.png"/><Relationship Id="rId33" Type="http://schemas.openxmlformats.org/officeDocument/2006/relationships/image" Target="../media/image80.png"/><Relationship Id="rId38" Type="http://schemas.openxmlformats.org/officeDocument/2006/relationships/hyperlink" Target="http://misique.over-blog.fr/categorie-11892328.html" TargetMode="External"/><Relationship Id="rId46" Type="http://schemas.openxmlformats.org/officeDocument/2006/relationships/hyperlink" Target="http://misique.over-blog.fr/categorie-11761695.html" TargetMode="External"/><Relationship Id="rId59" Type="http://schemas.openxmlformats.org/officeDocument/2006/relationships/image" Target="../media/image96.gif"/><Relationship Id="rId67" Type="http://schemas.openxmlformats.org/officeDocument/2006/relationships/hyperlink" Target="http://www.hostingpics.net/" TargetMode="External"/><Relationship Id="rId20" Type="http://schemas.openxmlformats.org/officeDocument/2006/relationships/hyperlink" Target="http://misique.over-blog.fr/categorie-11511368.html" TargetMode="External"/><Relationship Id="rId41" Type="http://schemas.openxmlformats.org/officeDocument/2006/relationships/image" Target="../media/image84.png"/><Relationship Id="rId54" Type="http://schemas.openxmlformats.org/officeDocument/2006/relationships/image" Target="../media/image92.jpeg"/><Relationship Id="rId62" Type="http://schemas.openxmlformats.org/officeDocument/2006/relationships/image" Target="../media/image98.gif"/><Relationship Id="rId70" Type="http://schemas.openxmlformats.org/officeDocument/2006/relationships/hyperlink" Target="http://www.servimg.com/image_preview.php?i=3599&amp;u=11125583" TargetMode="External"/><Relationship Id="rId75" Type="http://schemas.openxmlformats.org/officeDocument/2006/relationships/image" Target="../media/image107.gif"/><Relationship Id="rId83" Type="http://schemas.openxmlformats.org/officeDocument/2006/relationships/image" Target="../media/image110.gif"/><Relationship Id="rId88" Type="http://schemas.openxmlformats.org/officeDocument/2006/relationships/image" Target="../media/image115.gif"/><Relationship Id="rId91" Type="http://schemas.openxmlformats.org/officeDocument/2006/relationships/image" Target="../media/image118.gif"/><Relationship Id="rId96" Type="http://schemas.openxmlformats.org/officeDocument/2006/relationships/image" Target="../media/image123.jpeg"/><Relationship Id="rId1" Type="http://schemas.openxmlformats.org/officeDocument/2006/relationships/slideLayout" Target="../slideLayouts/slideLayout2.xml"/><Relationship Id="rId6" Type="http://schemas.openxmlformats.org/officeDocument/2006/relationships/image" Target="../media/image65.gif"/><Relationship Id="rId15" Type="http://schemas.openxmlformats.org/officeDocument/2006/relationships/image" Target="../media/image71.png"/><Relationship Id="rId23" Type="http://schemas.openxmlformats.org/officeDocument/2006/relationships/image" Target="../media/image75.png"/><Relationship Id="rId28" Type="http://schemas.openxmlformats.org/officeDocument/2006/relationships/hyperlink" Target="http://misique.over-blog.fr/categorie-11829435.html" TargetMode="External"/><Relationship Id="rId36" Type="http://schemas.openxmlformats.org/officeDocument/2006/relationships/hyperlink" Target="http://misique.over-blog.fr/categorie-11872396.html" TargetMode="External"/><Relationship Id="rId49" Type="http://schemas.openxmlformats.org/officeDocument/2006/relationships/image" Target="../media/image88.png"/><Relationship Id="rId57" Type="http://schemas.openxmlformats.org/officeDocument/2006/relationships/image" Target="../media/image95.jpeg"/><Relationship Id="rId10" Type="http://schemas.openxmlformats.org/officeDocument/2006/relationships/hyperlink" Target="http://misique.over-blog.fr/" TargetMode="External"/><Relationship Id="rId31" Type="http://schemas.openxmlformats.org/officeDocument/2006/relationships/image" Target="../media/image79.png"/><Relationship Id="rId44" Type="http://schemas.openxmlformats.org/officeDocument/2006/relationships/hyperlink" Target="http://misique.over-blog.fr/categorie-11950417.html" TargetMode="External"/><Relationship Id="rId52" Type="http://schemas.openxmlformats.org/officeDocument/2006/relationships/image" Target="../media/image91.gif"/><Relationship Id="rId60" Type="http://schemas.openxmlformats.org/officeDocument/2006/relationships/hyperlink" Target="http://katseyes.centerblog.net/rub-Dance-3.html" TargetMode="External"/><Relationship Id="rId65" Type="http://schemas.openxmlformats.org/officeDocument/2006/relationships/image" Target="../media/image101.gif"/><Relationship Id="rId73" Type="http://schemas.openxmlformats.org/officeDocument/2006/relationships/image" Target="../media/image106.gif"/><Relationship Id="rId78" Type="http://schemas.openxmlformats.org/officeDocument/2006/relationships/hyperlink" Target="http://ageheureux.centerblog.net/rub-gifs-et-images-droles--6.html" TargetMode="External"/><Relationship Id="rId81" Type="http://schemas.openxmlformats.org/officeDocument/2006/relationships/image" Target="../media/image109.png"/><Relationship Id="rId86" Type="http://schemas.openxmlformats.org/officeDocument/2006/relationships/image" Target="../media/image113.gif"/><Relationship Id="rId94" Type="http://schemas.openxmlformats.org/officeDocument/2006/relationships/image" Target="../media/image121.gif"/><Relationship Id="rId4" Type="http://schemas.openxmlformats.org/officeDocument/2006/relationships/image" Target="../media/image63.gif"/><Relationship Id="rId9" Type="http://schemas.openxmlformats.org/officeDocument/2006/relationships/image" Target="../media/image67.gif"/><Relationship Id="rId13" Type="http://schemas.openxmlformats.org/officeDocument/2006/relationships/image" Target="../media/image70.gif"/><Relationship Id="rId18" Type="http://schemas.openxmlformats.org/officeDocument/2006/relationships/hyperlink" Target="http://misique.over-blog.fr/categorie-11511364.html" TargetMode="External"/><Relationship Id="rId39" Type="http://schemas.openxmlformats.org/officeDocument/2006/relationships/image" Target="../media/image83.png"/></Relationships>
</file>

<file path=ppt/slides/_rels/slide29.xml.rels><?xml version="1.0" encoding="UTF-8" standalone="yes"?>
<Relationships xmlns="http://schemas.openxmlformats.org/package/2006/relationships"><Relationship Id="rId8" Type="http://schemas.openxmlformats.org/officeDocument/2006/relationships/image" Target="../media/image127.png"/><Relationship Id="rId13" Type="http://schemas.openxmlformats.org/officeDocument/2006/relationships/image" Target="../media/image130.png"/><Relationship Id="rId18" Type="http://schemas.openxmlformats.org/officeDocument/2006/relationships/image" Target="../media/image133.png"/><Relationship Id="rId3" Type="http://schemas.openxmlformats.org/officeDocument/2006/relationships/audio" Target="../media/audio3.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3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26.png"/><Relationship Id="rId11" Type="http://schemas.openxmlformats.org/officeDocument/2006/relationships/image" Target="../media/image129.png"/><Relationship Id="rId5" Type="http://schemas.openxmlformats.org/officeDocument/2006/relationships/hyperlink" Target="http://www.mispps.com/" TargetMode="External"/><Relationship Id="rId15" Type="http://schemas.openxmlformats.org/officeDocument/2006/relationships/image" Target="../media/image131.png"/><Relationship Id="rId10" Type="http://schemas.openxmlformats.org/officeDocument/2006/relationships/hyperlink" Target="https://www.facebook.com/mispps" TargetMode="External"/><Relationship Id="rId4" Type="http://schemas.openxmlformats.org/officeDocument/2006/relationships/image" Target="../media/image125.png"/><Relationship Id="rId9" Type="http://schemas.openxmlformats.org/officeDocument/2006/relationships/image" Target="../media/image12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eliz-ano-nuevo-2016-3451.jpg"/>
          <p:cNvPicPr>
            <a:picLocks noGrp="1" noChangeAspect="1"/>
          </p:cNvPicPr>
          <p:nvPr>
            <p:ph idx="1"/>
          </p:nvPr>
        </p:nvPicPr>
        <p:blipFill>
          <a:blip r:embed="rId3"/>
          <a:stretch>
            <a:fillRect/>
          </a:stretch>
        </p:blipFill>
        <p:spPr>
          <a:xfrm>
            <a:off x="0" y="0"/>
            <a:ext cx="9144000" cy="6858000"/>
          </a:xfrm>
        </p:spPr>
      </p:pic>
      <p:pic>
        <p:nvPicPr>
          <p:cNvPr id="5" name="4 Imagen" descr="0(11).gif"/>
          <p:cNvPicPr>
            <a:picLocks noChangeAspect="1"/>
          </p:cNvPicPr>
          <p:nvPr/>
        </p:nvPicPr>
        <p:blipFill>
          <a:blip r:embed="rId4"/>
          <a:stretch>
            <a:fillRect/>
          </a:stretch>
        </p:blipFill>
        <p:spPr>
          <a:xfrm rot="4792272">
            <a:off x="1045387" y="232246"/>
            <a:ext cx="1428750" cy="1143000"/>
          </a:xfrm>
          <a:prstGeom prst="rect">
            <a:avLst/>
          </a:prstGeom>
        </p:spPr>
      </p:pic>
      <p:pic>
        <p:nvPicPr>
          <p:cNvPr id="6" name="5 Imagen" descr="0(11).gif"/>
          <p:cNvPicPr>
            <a:picLocks noChangeAspect="1"/>
          </p:cNvPicPr>
          <p:nvPr/>
        </p:nvPicPr>
        <p:blipFill>
          <a:blip r:embed="rId4"/>
          <a:stretch>
            <a:fillRect/>
          </a:stretch>
        </p:blipFill>
        <p:spPr>
          <a:xfrm rot="8861478">
            <a:off x="7847956" y="662764"/>
            <a:ext cx="1140500" cy="912400"/>
          </a:xfrm>
          <a:prstGeom prst="rect">
            <a:avLst/>
          </a:prstGeom>
        </p:spPr>
      </p:pic>
      <p:pic>
        <p:nvPicPr>
          <p:cNvPr id="7" name="6 Imagen" descr="0(11).gif"/>
          <p:cNvPicPr>
            <a:picLocks noChangeAspect="1"/>
          </p:cNvPicPr>
          <p:nvPr/>
        </p:nvPicPr>
        <p:blipFill>
          <a:blip r:embed="rId4"/>
          <a:stretch>
            <a:fillRect/>
          </a:stretch>
        </p:blipFill>
        <p:spPr>
          <a:xfrm rot="17904500">
            <a:off x="556766" y="543032"/>
            <a:ext cx="1428750" cy="1143000"/>
          </a:xfrm>
          <a:prstGeom prst="rect">
            <a:avLst/>
          </a:prstGeom>
        </p:spPr>
      </p:pic>
      <p:pic>
        <p:nvPicPr>
          <p:cNvPr id="8" name="7 Imagen" descr="0(11).gif"/>
          <p:cNvPicPr>
            <a:picLocks noChangeAspect="1"/>
          </p:cNvPicPr>
          <p:nvPr/>
        </p:nvPicPr>
        <p:blipFill>
          <a:blip r:embed="rId4"/>
          <a:stretch>
            <a:fillRect/>
          </a:stretch>
        </p:blipFill>
        <p:spPr>
          <a:xfrm rot="2410483">
            <a:off x="6843854" y="326030"/>
            <a:ext cx="1428750" cy="1143000"/>
          </a:xfrm>
          <a:prstGeom prst="rect">
            <a:avLst/>
          </a:prstGeom>
        </p:spPr>
      </p:pic>
      <p:pic>
        <p:nvPicPr>
          <p:cNvPr id="9" name="8 Imagen" descr="0(11).gif"/>
          <p:cNvPicPr>
            <a:picLocks noChangeAspect="1"/>
          </p:cNvPicPr>
          <p:nvPr/>
        </p:nvPicPr>
        <p:blipFill>
          <a:blip r:embed="rId4"/>
          <a:stretch>
            <a:fillRect/>
          </a:stretch>
        </p:blipFill>
        <p:spPr>
          <a:xfrm rot="3618601">
            <a:off x="3636362" y="4832728"/>
            <a:ext cx="1428750" cy="1143000"/>
          </a:xfrm>
          <a:prstGeom prst="rect">
            <a:avLst/>
          </a:prstGeom>
        </p:spPr>
      </p:pic>
      <p:pic>
        <p:nvPicPr>
          <p:cNvPr id="10" name="9 Imagen" descr="0(11).gif"/>
          <p:cNvPicPr>
            <a:picLocks noChangeAspect="1"/>
          </p:cNvPicPr>
          <p:nvPr/>
        </p:nvPicPr>
        <p:blipFill>
          <a:blip r:embed="rId4"/>
          <a:stretch>
            <a:fillRect/>
          </a:stretch>
        </p:blipFill>
        <p:spPr>
          <a:xfrm rot="2964016">
            <a:off x="5113635" y="5557772"/>
            <a:ext cx="1428750" cy="1143000"/>
          </a:xfrm>
          <a:prstGeom prst="rect">
            <a:avLst/>
          </a:prstGeom>
        </p:spPr>
      </p:pic>
      <p:pic>
        <p:nvPicPr>
          <p:cNvPr id="11" name="10 Imagen" descr="0(11).gif"/>
          <p:cNvPicPr>
            <a:picLocks noChangeAspect="1"/>
          </p:cNvPicPr>
          <p:nvPr/>
        </p:nvPicPr>
        <p:blipFill>
          <a:blip r:embed="rId4"/>
          <a:stretch>
            <a:fillRect/>
          </a:stretch>
        </p:blipFill>
        <p:spPr>
          <a:xfrm rot="17437919">
            <a:off x="6858769" y="4870441"/>
            <a:ext cx="1428750" cy="1143000"/>
          </a:xfrm>
          <a:prstGeom prst="rect">
            <a:avLst/>
          </a:prstGeom>
        </p:spPr>
      </p:pic>
      <p:pic>
        <p:nvPicPr>
          <p:cNvPr id="12" name="Picture 2" descr="http://4.bp.blogspot.com/-cCSgM-S4LQc/VH3RG8DVUYI/AAAAAAADLlw/8r1j1SpIMYo/s1600/anonovo.gif"/>
          <p:cNvPicPr>
            <a:picLocks noChangeAspect="1" noChangeArrowheads="1" noCrop="1"/>
          </p:cNvPicPr>
          <p:nvPr/>
        </p:nvPicPr>
        <p:blipFill>
          <a:blip r:embed="rId5">
            <a:lum contrast="20000"/>
          </a:blip>
          <a:srcRect/>
          <a:stretch>
            <a:fillRect/>
          </a:stretch>
        </p:blipFill>
        <p:spPr bwMode="auto">
          <a:xfrm>
            <a:off x="3857620" y="4643446"/>
            <a:ext cx="2071670" cy="1962028"/>
          </a:xfrm>
          <a:prstGeom prst="rect">
            <a:avLst/>
          </a:prstGeom>
          <a:noFill/>
          <a:effectLst>
            <a:softEdge rad="31750"/>
          </a:effectLst>
        </p:spPr>
      </p:pic>
      <p:pic>
        <p:nvPicPr>
          <p:cNvPr id="13" name="12 Imagen" descr="0(11).gif"/>
          <p:cNvPicPr>
            <a:picLocks noChangeAspect="1"/>
          </p:cNvPicPr>
          <p:nvPr/>
        </p:nvPicPr>
        <p:blipFill>
          <a:blip r:embed="rId4"/>
          <a:stretch>
            <a:fillRect/>
          </a:stretch>
        </p:blipFill>
        <p:spPr>
          <a:xfrm rot="4792272">
            <a:off x="2402709" y="446536"/>
            <a:ext cx="1428750" cy="1143000"/>
          </a:xfrm>
          <a:prstGeom prst="rect">
            <a:avLst/>
          </a:prstGeom>
        </p:spPr>
      </p:pic>
      <p:pic>
        <p:nvPicPr>
          <p:cNvPr id="14" name="13 Imagen" descr="0(11).gif"/>
          <p:cNvPicPr>
            <a:picLocks noChangeAspect="1"/>
          </p:cNvPicPr>
          <p:nvPr/>
        </p:nvPicPr>
        <p:blipFill>
          <a:blip r:embed="rId4"/>
          <a:stretch>
            <a:fillRect/>
          </a:stretch>
        </p:blipFill>
        <p:spPr>
          <a:xfrm rot="4792272">
            <a:off x="2974213" y="5482754"/>
            <a:ext cx="1428750" cy="1143000"/>
          </a:xfrm>
          <a:prstGeom prst="rect">
            <a:avLst/>
          </a:prstGeom>
        </p:spPr>
      </p:pic>
      <p:sp>
        <p:nvSpPr>
          <p:cNvPr id="15" name="14 CuadroTexto"/>
          <p:cNvSpPr txBox="1"/>
          <p:nvPr/>
        </p:nvSpPr>
        <p:spPr>
          <a:xfrm>
            <a:off x="1428728" y="285728"/>
            <a:ext cx="6617517" cy="1200329"/>
          </a:xfrm>
          <a:prstGeom prst="rect">
            <a:avLst/>
          </a:prstGeom>
          <a:noFill/>
        </p:spPr>
        <p:txBody>
          <a:bodyPr wrap="none" rtlCol="0">
            <a:spAutoFit/>
            <a:scene3d>
              <a:camera prst="orthographicFront"/>
              <a:lightRig rig="threePt" dir="t"/>
            </a:scene3d>
            <a:sp3d extrusionH="57150">
              <a:bevelT h="25400" prst="softRound"/>
            </a:sp3d>
          </a:bodyPr>
          <a:lstStyle/>
          <a:p>
            <a:r>
              <a:rPr lang="es-ES_tradnl" sz="7200" dirty="0" smtClean="0">
                <a:blipFill>
                  <a:blip r:embed="rId6"/>
                  <a:stretch>
                    <a:fillRect/>
                  </a:stretch>
                </a:blipFill>
                <a:latin typeface="Cooper Black" pitchFamily="18" charset="0"/>
              </a:rPr>
              <a:t>BIENVENIDO</a:t>
            </a:r>
            <a:endParaRPr lang="es-ES" sz="7200" dirty="0">
              <a:blipFill>
                <a:blip r:embed="rId6"/>
                <a:stretch>
                  <a:fillRect/>
                </a:stretch>
              </a:blipFill>
              <a:latin typeface="Cooper Black" pitchFamily="18" charset="0"/>
            </a:endParaRPr>
          </a:p>
        </p:txBody>
      </p:sp>
    </p:spTree>
  </p:cSld>
  <p:clrMapOvr>
    <a:masterClrMapping/>
  </p:clrMapOvr>
  <p:transition spd="slow" advTm="15000">
    <p:sndAc>
      <p:stSnd loop="1">
        <p:snd r:embed="rId2" name="Fuegos Artificiales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6" presetClass="emph" presetSubtype="0" repeatCount="3000" fill="hold" nodeType="withEffect">
                                  <p:stCondLst>
                                    <p:cond delay="0"/>
                                  </p:stCondLst>
                                  <p:childTnLst>
                                    <p:animEffect transition="out" filter="fade">
                                      <p:cBhvr>
                                        <p:cTn id="10" dur="2000" tmFilter="0, 0; .2, .5; .8, .5; 1, 0"/>
                                        <p:tgtEl>
                                          <p:spTgt spid="4"/>
                                        </p:tgtEl>
                                      </p:cBhvr>
                                    </p:animEffect>
                                    <p:animScale>
                                      <p:cBhvr>
                                        <p:cTn id="11" dur="1000" autoRev="1" fill="hold"/>
                                        <p:tgtEl>
                                          <p:spTgt spid="4"/>
                                        </p:tgtEl>
                                      </p:cBhvr>
                                      <p:by x="105000" y="105000"/>
                                    </p:animScale>
                                  </p:childTnLst>
                                </p:cTn>
                              </p:par>
                            </p:childTnLst>
                          </p:cTn>
                        </p:par>
                        <p:par>
                          <p:cTn id="12" fill="hold">
                            <p:stCondLst>
                              <p:cond delay="6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2000"/>
                                        <p:tgtEl>
                                          <p:spTgt spid="12"/>
                                        </p:tgtEl>
                                      </p:cBhvr>
                                    </p:animEffect>
                                  </p:childTnLst>
                                </p:cTn>
                              </p:par>
                            </p:childTnLst>
                          </p:cTn>
                        </p:par>
                        <p:par>
                          <p:cTn id="16" fill="hold">
                            <p:stCondLst>
                              <p:cond delay="8000"/>
                            </p:stCondLst>
                            <p:childTnLst>
                              <p:par>
                                <p:cTn id="17" presetID="10"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2000"/>
                                        <p:tgtEl>
                                          <p:spTgt spid="12"/>
                                        </p:tgtEl>
                                      </p:cBhvr>
                                    </p:animEffect>
                                  </p:childTnLst>
                                </p:cTn>
                              </p:par>
                            </p:childTnLst>
                          </p:cTn>
                        </p:par>
                        <p:par>
                          <p:cTn id="20" fill="hold">
                            <p:stCondLst>
                              <p:cond delay="10000"/>
                            </p:stCondLst>
                            <p:childTnLst>
                              <p:par>
                                <p:cTn id="21" presetID="56" presetClass="entr" presetSubtype="0" fill="hold" grpId="0" nodeType="afterEffect">
                                  <p:stCondLst>
                                    <p:cond delay="0"/>
                                  </p:stCondLst>
                                  <p:iterate type="lt">
                                    <p:tmPct val="10000"/>
                                  </p:iterate>
                                  <p:childTnLst>
                                    <p:set>
                                      <p:cBhvr>
                                        <p:cTn id="22" dur="1" fill="hold">
                                          <p:stCondLst>
                                            <p:cond delay="0"/>
                                          </p:stCondLst>
                                        </p:cTn>
                                        <p:tgtEl>
                                          <p:spTgt spid="15"/>
                                        </p:tgtEl>
                                        <p:attrNameLst>
                                          <p:attrName>style.visibility</p:attrName>
                                        </p:attrNameLst>
                                      </p:cBhvr>
                                      <p:to>
                                        <p:strVal val="visible"/>
                                      </p:to>
                                    </p:set>
                                    <p:anim by="(-#ppt_w*2)" calcmode="lin" valueType="num">
                                      <p:cBhvr rctx="PPT">
                                        <p:cTn id="23" dur="500" autoRev="1" fill="hold">
                                          <p:stCondLst>
                                            <p:cond delay="0"/>
                                          </p:stCondLst>
                                        </p:cTn>
                                        <p:tgtEl>
                                          <p:spTgt spid="15"/>
                                        </p:tgtEl>
                                        <p:attrNameLst>
                                          <p:attrName>ppt_w</p:attrName>
                                        </p:attrNameLst>
                                      </p:cBhvr>
                                    </p:anim>
                                    <p:anim by="(#ppt_w*0.50)" calcmode="lin" valueType="num">
                                      <p:cBhvr>
                                        <p:cTn id="24" dur="500" decel="50000" autoRev="1" fill="hold">
                                          <p:stCondLst>
                                            <p:cond delay="0"/>
                                          </p:stCondLst>
                                        </p:cTn>
                                        <p:tgtEl>
                                          <p:spTgt spid="15"/>
                                        </p:tgtEl>
                                        <p:attrNameLst>
                                          <p:attrName>ppt_x</p:attrName>
                                        </p:attrNameLst>
                                      </p:cBhvr>
                                    </p:anim>
                                    <p:anim from="(-#ppt_h/2)" to="(#ppt_y)" calcmode="lin" valueType="num">
                                      <p:cBhvr>
                                        <p:cTn id="25" dur="1000" fill="hold">
                                          <p:stCondLst>
                                            <p:cond delay="0"/>
                                          </p:stCondLst>
                                        </p:cTn>
                                        <p:tgtEl>
                                          <p:spTgt spid="15"/>
                                        </p:tgtEl>
                                        <p:attrNameLst>
                                          <p:attrName>ppt_y</p:attrName>
                                        </p:attrNameLst>
                                      </p:cBhvr>
                                    </p:anim>
                                    <p:animRot by="21600000">
                                      <p:cBhvr>
                                        <p:cTn id="26" dur="1000" fill="hold">
                                          <p:stCondLst>
                                            <p:cond delay="0"/>
                                          </p:stCondLst>
                                        </p:cTn>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pic>
        <p:nvPicPr>
          <p:cNvPr id="5" name="4 Imagen" descr="fuego 4.gif"/>
          <p:cNvPicPr>
            <a:picLocks noChangeAspect="1"/>
          </p:cNvPicPr>
          <p:nvPr/>
        </p:nvPicPr>
        <p:blipFill>
          <a:blip r:embed="rId4"/>
          <a:stretch>
            <a:fillRect/>
          </a:stretch>
        </p:blipFill>
        <p:spPr>
          <a:xfrm>
            <a:off x="2285984" y="2857496"/>
            <a:ext cx="1428748" cy="1428748"/>
          </a:xfrm>
          <a:prstGeom prst="rect">
            <a:avLst/>
          </a:prstGeom>
        </p:spPr>
      </p:pic>
      <p:pic>
        <p:nvPicPr>
          <p:cNvPr id="7" name="6 Imagen" descr="fuego 8.gif"/>
          <p:cNvPicPr>
            <a:picLocks noChangeAspect="1"/>
          </p:cNvPicPr>
          <p:nvPr/>
        </p:nvPicPr>
        <p:blipFill>
          <a:blip r:embed="rId4">
            <a:lum contrast="30000"/>
          </a:blip>
          <a:stretch>
            <a:fillRect/>
          </a:stretch>
        </p:blipFill>
        <p:spPr>
          <a:xfrm>
            <a:off x="3786170" y="4929198"/>
            <a:ext cx="1357322" cy="1357322"/>
          </a:xfrm>
          <a:prstGeom prst="rect">
            <a:avLst/>
          </a:prstGeom>
        </p:spPr>
      </p:pic>
      <p:pic>
        <p:nvPicPr>
          <p:cNvPr id="8" name="7 Imagen" descr="fuegos-artificiales-07.gif"/>
          <p:cNvPicPr>
            <a:picLocks noChangeAspect="1"/>
          </p:cNvPicPr>
          <p:nvPr/>
        </p:nvPicPr>
        <p:blipFill>
          <a:blip r:embed="rId5"/>
          <a:stretch>
            <a:fillRect/>
          </a:stretch>
        </p:blipFill>
        <p:spPr>
          <a:xfrm>
            <a:off x="6643702" y="5072074"/>
            <a:ext cx="1009650" cy="1000125"/>
          </a:xfrm>
          <a:prstGeom prst="rect">
            <a:avLst/>
          </a:prstGeom>
        </p:spPr>
      </p:pic>
      <p:pic>
        <p:nvPicPr>
          <p:cNvPr id="9" name="8 Imagen" descr="Fuegos artificiales 3.gif"/>
          <p:cNvPicPr>
            <a:picLocks noChangeAspect="1"/>
          </p:cNvPicPr>
          <p:nvPr/>
        </p:nvPicPr>
        <p:blipFill>
          <a:blip r:embed="rId6"/>
          <a:stretch>
            <a:fillRect/>
          </a:stretch>
        </p:blipFill>
        <p:spPr>
          <a:xfrm>
            <a:off x="7358082" y="2500306"/>
            <a:ext cx="1371600" cy="1028700"/>
          </a:xfrm>
          <a:prstGeom prst="rect">
            <a:avLst/>
          </a:prstGeom>
        </p:spPr>
      </p:pic>
      <p:pic>
        <p:nvPicPr>
          <p:cNvPr id="12" name="11 Imagen" descr="fuego 8.gif"/>
          <p:cNvPicPr>
            <a:picLocks noChangeAspect="1"/>
          </p:cNvPicPr>
          <p:nvPr/>
        </p:nvPicPr>
        <p:blipFill>
          <a:blip r:embed="rId4"/>
          <a:stretch>
            <a:fillRect/>
          </a:stretch>
        </p:blipFill>
        <p:spPr>
          <a:xfrm>
            <a:off x="7286644" y="4572008"/>
            <a:ext cx="1500186" cy="1500186"/>
          </a:xfrm>
          <a:prstGeom prst="rect">
            <a:avLst/>
          </a:prstGeom>
        </p:spPr>
      </p:pic>
      <p:pic>
        <p:nvPicPr>
          <p:cNvPr id="13" name="12 Imagen" descr="fuego 8.gif"/>
          <p:cNvPicPr>
            <a:picLocks noChangeAspect="1"/>
          </p:cNvPicPr>
          <p:nvPr/>
        </p:nvPicPr>
        <p:blipFill>
          <a:blip r:embed="rId4">
            <a:lum contrast="30000"/>
          </a:blip>
          <a:stretch>
            <a:fillRect/>
          </a:stretch>
        </p:blipFill>
        <p:spPr>
          <a:xfrm>
            <a:off x="3428970" y="5429264"/>
            <a:ext cx="1428736" cy="1428736"/>
          </a:xfrm>
          <a:prstGeom prst="rect">
            <a:avLst/>
          </a:prstGeom>
        </p:spPr>
      </p:pic>
      <p:pic>
        <p:nvPicPr>
          <p:cNvPr id="14" name="13 Imagen" descr="fuego 8.gif"/>
          <p:cNvPicPr>
            <a:picLocks noChangeAspect="1"/>
          </p:cNvPicPr>
          <p:nvPr/>
        </p:nvPicPr>
        <p:blipFill>
          <a:blip r:embed="rId4"/>
          <a:stretch>
            <a:fillRect/>
          </a:stretch>
        </p:blipFill>
        <p:spPr>
          <a:xfrm>
            <a:off x="0" y="3214686"/>
            <a:ext cx="1500166" cy="1500166"/>
          </a:xfrm>
          <a:prstGeom prst="rect">
            <a:avLst/>
          </a:prstGeom>
        </p:spPr>
      </p:pic>
      <p:pic>
        <p:nvPicPr>
          <p:cNvPr id="15" name="14 Imagen" descr="fuego 8.gif"/>
          <p:cNvPicPr>
            <a:picLocks noChangeAspect="1"/>
          </p:cNvPicPr>
          <p:nvPr/>
        </p:nvPicPr>
        <p:blipFill>
          <a:blip r:embed="rId4"/>
          <a:stretch>
            <a:fillRect/>
          </a:stretch>
        </p:blipFill>
        <p:spPr>
          <a:xfrm>
            <a:off x="4143372" y="3000372"/>
            <a:ext cx="1357310" cy="1357310"/>
          </a:xfrm>
          <a:prstGeom prst="rect">
            <a:avLst/>
          </a:prstGeom>
        </p:spPr>
      </p:pic>
      <p:pic>
        <p:nvPicPr>
          <p:cNvPr id="16" name="15 Imagen" descr="fuego 8.gif"/>
          <p:cNvPicPr>
            <a:picLocks noChangeAspect="1"/>
          </p:cNvPicPr>
          <p:nvPr/>
        </p:nvPicPr>
        <p:blipFill>
          <a:blip r:embed="rId4"/>
          <a:stretch>
            <a:fillRect/>
          </a:stretch>
        </p:blipFill>
        <p:spPr>
          <a:xfrm>
            <a:off x="7215206" y="857232"/>
            <a:ext cx="1714500" cy="1714500"/>
          </a:xfrm>
          <a:prstGeom prst="rect">
            <a:avLst/>
          </a:prstGeom>
        </p:spPr>
      </p:pic>
      <p:pic>
        <p:nvPicPr>
          <p:cNvPr id="17" name="16 Imagen" descr="fuego 8.gif"/>
          <p:cNvPicPr>
            <a:picLocks noChangeAspect="1"/>
          </p:cNvPicPr>
          <p:nvPr/>
        </p:nvPicPr>
        <p:blipFill>
          <a:blip r:embed="rId4"/>
          <a:stretch>
            <a:fillRect/>
          </a:stretch>
        </p:blipFill>
        <p:spPr>
          <a:xfrm>
            <a:off x="0" y="0"/>
            <a:ext cx="1714500" cy="1714500"/>
          </a:xfrm>
          <a:prstGeom prst="rect">
            <a:avLst/>
          </a:prstGeom>
        </p:spPr>
      </p:pic>
      <p:pic>
        <p:nvPicPr>
          <p:cNvPr id="18438" name="Picture 6" descr="http://i242.photobucket.com/albums/ff99/kilatesigor/recados-fogos-777/recados-fogos-1.gif"/>
          <p:cNvPicPr>
            <a:picLocks noChangeAspect="1" noChangeArrowheads="1" noCrop="1"/>
          </p:cNvPicPr>
          <p:nvPr/>
        </p:nvPicPr>
        <p:blipFill>
          <a:blip r:embed="rId7"/>
          <a:srcRect/>
          <a:stretch>
            <a:fillRect/>
          </a:stretch>
        </p:blipFill>
        <p:spPr bwMode="auto">
          <a:xfrm rot="5400000">
            <a:off x="-952530" y="3809993"/>
            <a:ext cx="3810000" cy="1190625"/>
          </a:xfrm>
          <a:prstGeom prst="rect">
            <a:avLst/>
          </a:prstGeom>
          <a:noFill/>
        </p:spPr>
      </p:pic>
      <p:pic>
        <p:nvPicPr>
          <p:cNvPr id="18440" name="Picture 8" descr="http://i242.photobucket.com/albums/ff99/kilatesigor/recados-fogos-777/recados-fogos-1.gif"/>
          <p:cNvPicPr>
            <a:picLocks noChangeAspect="1" noChangeArrowheads="1" noCrop="1"/>
          </p:cNvPicPr>
          <p:nvPr/>
        </p:nvPicPr>
        <p:blipFill>
          <a:blip r:embed="rId7"/>
          <a:srcRect/>
          <a:stretch>
            <a:fillRect/>
          </a:stretch>
        </p:blipFill>
        <p:spPr bwMode="auto">
          <a:xfrm rot="18443464">
            <a:off x="6182517" y="2835868"/>
            <a:ext cx="3081876" cy="1190625"/>
          </a:xfrm>
          <a:prstGeom prst="rect">
            <a:avLst/>
          </a:prstGeom>
          <a:noFill/>
        </p:spPr>
      </p:pic>
      <p:pic>
        <p:nvPicPr>
          <p:cNvPr id="18442" name="Picture 10" descr="http://i242.photobucket.com/albums/ff99/kilatesigor/recados-fogos-777/recados-fogos-1.gif"/>
          <p:cNvPicPr>
            <a:picLocks noChangeAspect="1" noChangeArrowheads="1" noCrop="1"/>
          </p:cNvPicPr>
          <p:nvPr/>
        </p:nvPicPr>
        <p:blipFill>
          <a:blip r:embed="rId7">
            <a:lum contrast="30000"/>
          </a:blip>
          <a:srcRect/>
          <a:stretch>
            <a:fillRect/>
          </a:stretch>
        </p:blipFill>
        <p:spPr bwMode="auto">
          <a:xfrm rot="1209761">
            <a:off x="2374416" y="4692088"/>
            <a:ext cx="3810000" cy="1190625"/>
          </a:xfrm>
          <a:prstGeom prst="rect">
            <a:avLst/>
          </a:prstGeom>
          <a:noFill/>
        </p:spPr>
      </p:pic>
      <p:pic>
        <p:nvPicPr>
          <p:cNvPr id="18444" name="Picture 12" descr="http://i242.photobucket.com/albums/ff99/kilatesigor/recados-fogos-777/recados-fogos-1.gif"/>
          <p:cNvPicPr>
            <a:picLocks noChangeAspect="1" noChangeArrowheads="1" noCrop="1"/>
          </p:cNvPicPr>
          <p:nvPr/>
        </p:nvPicPr>
        <p:blipFill>
          <a:blip r:embed="rId7"/>
          <a:srcRect/>
          <a:stretch>
            <a:fillRect/>
          </a:stretch>
        </p:blipFill>
        <p:spPr bwMode="auto">
          <a:xfrm rot="20893672">
            <a:off x="3714744" y="4643446"/>
            <a:ext cx="3810000" cy="1190625"/>
          </a:xfrm>
          <a:prstGeom prst="rect">
            <a:avLst/>
          </a:prstGeom>
          <a:noFill/>
        </p:spPr>
      </p:pic>
      <p:pic>
        <p:nvPicPr>
          <p:cNvPr id="18446" name="Picture 14" descr="http://i242.photobucket.com/albums/ff99/kilatesigor/recados-fogos-777/recados-fogos-1.gif"/>
          <p:cNvPicPr>
            <a:picLocks noChangeAspect="1" noChangeArrowheads="1" noCrop="1"/>
          </p:cNvPicPr>
          <p:nvPr/>
        </p:nvPicPr>
        <p:blipFill>
          <a:blip r:embed="rId7"/>
          <a:srcRect/>
          <a:stretch>
            <a:fillRect/>
          </a:stretch>
        </p:blipFill>
        <p:spPr bwMode="auto">
          <a:xfrm rot="15730444">
            <a:off x="5802178" y="1658732"/>
            <a:ext cx="3810000" cy="1190625"/>
          </a:xfrm>
          <a:prstGeom prst="rect">
            <a:avLst/>
          </a:prstGeom>
          <a:noFill/>
        </p:spPr>
      </p:pic>
      <p:pic>
        <p:nvPicPr>
          <p:cNvPr id="18448" name="Picture 16" descr="http://i242.photobucket.com/albums/ff99/kilatesigor/recados-fogos-777/recados-fogos-1.gif"/>
          <p:cNvPicPr>
            <a:picLocks noChangeAspect="1" noChangeArrowheads="1" noCrop="1"/>
          </p:cNvPicPr>
          <p:nvPr/>
        </p:nvPicPr>
        <p:blipFill>
          <a:blip r:embed="rId7"/>
          <a:srcRect/>
          <a:stretch>
            <a:fillRect/>
          </a:stretch>
        </p:blipFill>
        <p:spPr bwMode="auto">
          <a:xfrm rot="16762101">
            <a:off x="206885" y="1381185"/>
            <a:ext cx="3810000" cy="1190625"/>
          </a:xfrm>
          <a:prstGeom prst="rect">
            <a:avLst/>
          </a:prstGeom>
          <a:noFill/>
        </p:spPr>
      </p:pic>
      <p:pic>
        <p:nvPicPr>
          <p:cNvPr id="21" name="20 Imagen" descr="earth.gif"/>
          <p:cNvPicPr>
            <a:picLocks noChangeAspect="1"/>
          </p:cNvPicPr>
          <p:nvPr/>
        </p:nvPicPr>
        <p:blipFill>
          <a:blip r:embed="rId8"/>
          <a:stretch>
            <a:fillRect/>
          </a:stretch>
        </p:blipFill>
        <p:spPr>
          <a:xfrm>
            <a:off x="2500298" y="357166"/>
            <a:ext cx="4119558" cy="4119558"/>
          </a:xfrm>
          <a:prstGeom prst="rect">
            <a:avLst/>
          </a:prstGeom>
          <a:effectLst>
            <a:softEdge rad="317500"/>
          </a:effectLst>
        </p:spPr>
      </p:pic>
      <p:pic>
        <p:nvPicPr>
          <p:cNvPr id="26" name="Picture 6" descr="FLUTE"/>
          <p:cNvPicPr>
            <a:picLocks noChangeAspect="1" noChangeArrowheads="1"/>
          </p:cNvPicPr>
          <p:nvPr/>
        </p:nvPicPr>
        <p:blipFill>
          <a:blip r:embed="rId9">
            <a:lum contrast="30000"/>
          </a:blip>
          <a:srcRect/>
          <a:stretch>
            <a:fillRect/>
          </a:stretch>
        </p:blipFill>
        <p:spPr bwMode="auto">
          <a:xfrm>
            <a:off x="2500308" y="4071938"/>
            <a:ext cx="1143000" cy="2333625"/>
          </a:xfrm>
          <a:prstGeom prst="rect">
            <a:avLst/>
          </a:prstGeom>
          <a:noFill/>
          <a:ln w="9525">
            <a:noFill/>
            <a:miter lim="800000"/>
            <a:headEnd/>
            <a:tailEnd/>
          </a:ln>
        </p:spPr>
      </p:pic>
      <p:pic>
        <p:nvPicPr>
          <p:cNvPr id="27" name="Picture 6" descr="FLUTE"/>
          <p:cNvPicPr>
            <a:picLocks noChangeAspect="1" noChangeArrowheads="1"/>
          </p:cNvPicPr>
          <p:nvPr/>
        </p:nvPicPr>
        <p:blipFill>
          <a:blip r:embed="rId9">
            <a:lum contrast="30000"/>
          </a:blip>
          <a:srcRect/>
          <a:stretch>
            <a:fillRect/>
          </a:stretch>
        </p:blipFill>
        <p:spPr bwMode="auto">
          <a:xfrm>
            <a:off x="3214683" y="4071938"/>
            <a:ext cx="1143000" cy="2333625"/>
          </a:xfrm>
          <a:prstGeom prst="rect">
            <a:avLst/>
          </a:prstGeom>
          <a:noFill/>
          <a:ln w="9525">
            <a:noFill/>
            <a:miter lim="800000"/>
            <a:headEnd/>
            <a:tailEnd/>
          </a:ln>
        </p:spPr>
      </p:pic>
      <p:pic>
        <p:nvPicPr>
          <p:cNvPr id="28" name="Picture 6" descr="FLUTE"/>
          <p:cNvPicPr>
            <a:picLocks noChangeAspect="1" noChangeArrowheads="1"/>
          </p:cNvPicPr>
          <p:nvPr/>
        </p:nvPicPr>
        <p:blipFill>
          <a:blip r:embed="rId9">
            <a:lum contrast="30000"/>
          </a:blip>
          <a:srcRect/>
          <a:stretch>
            <a:fillRect/>
          </a:stretch>
        </p:blipFill>
        <p:spPr bwMode="auto">
          <a:xfrm>
            <a:off x="3857620" y="4071938"/>
            <a:ext cx="1143000" cy="2333625"/>
          </a:xfrm>
          <a:prstGeom prst="rect">
            <a:avLst/>
          </a:prstGeom>
          <a:noFill/>
          <a:ln w="9525">
            <a:noFill/>
            <a:miter lim="800000"/>
            <a:headEnd/>
            <a:tailEnd/>
          </a:ln>
        </p:spPr>
      </p:pic>
      <p:pic>
        <p:nvPicPr>
          <p:cNvPr id="29" name="Picture 6" descr="FLUTE"/>
          <p:cNvPicPr>
            <a:picLocks noChangeAspect="1" noChangeArrowheads="1"/>
          </p:cNvPicPr>
          <p:nvPr/>
        </p:nvPicPr>
        <p:blipFill>
          <a:blip r:embed="rId9">
            <a:lum contrast="30000"/>
          </a:blip>
          <a:srcRect/>
          <a:stretch>
            <a:fillRect/>
          </a:stretch>
        </p:blipFill>
        <p:spPr bwMode="auto">
          <a:xfrm>
            <a:off x="4571995" y="4071938"/>
            <a:ext cx="1143000" cy="2333625"/>
          </a:xfrm>
          <a:prstGeom prst="rect">
            <a:avLst/>
          </a:prstGeom>
          <a:noFill/>
          <a:ln w="9525">
            <a:noFill/>
            <a:miter lim="800000"/>
            <a:headEnd/>
            <a:tailEnd/>
          </a:ln>
        </p:spPr>
      </p:pic>
      <p:pic>
        <p:nvPicPr>
          <p:cNvPr id="30" name="Picture 6" descr="FLUTE"/>
          <p:cNvPicPr>
            <a:picLocks noChangeAspect="1" noChangeArrowheads="1"/>
          </p:cNvPicPr>
          <p:nvPr/>
        </p:nvPicPr>
        <p:blipFill>
          <a:blip r:embed="rId9">
            <a:lum contrast="30000"/>
          </a:blip>
          <a:srcRect/>
          <a:stretch>
            <a:fillRect/>
          </a:stretch>
        </p:blipFill>
        <p:spPr bwMode="auto">
          <a:xfrm>
            <a:off x="5357808" y="4071938"/>
            <a:ext cx="1143000" cy="2333625"/>
          </a:xfrm>
          <a:prstGeom prst="rect">
            <a:avLst/>
          </a:prstGeom>
          <a:noFill/>
          <a:ln w="9525">
            <a:noFill/>
            <a:miter lim="800000"/>
            <a:headEnd/>
            <a:tailEnd/>
          </a:ln>
        </p:spPr>
      </p:pic>
      <p:pic>
        <p:nvPicPr>
          <p:cNvPr id="31" name="Picture 6" descr="FLUTE"/>
          <p:cNvPicPr>
            <a:picLocks noChangeAspect="1" noChangeArrowheads="1"/>
          </p:cNvPicPr>
          <p:nvPr/>
        </p:nvPicPr>
        <p:blipFill>
          <a:blip r:embed="rId9">
            <a:lum contrast="30000"/>
          </a:blip>
          <a:srcRect/>
          <a:stretch>
            <a:fillRect/>
          </a:stretch>
        </p:blipFill>
        <p:spPr bwMode="auto">
          <a:xfrm>
            <a:off x="2928933" y="4286250"/>
            <a:ext cx="1143000" cy="2333625"/>
          </a:xfrm>
          <a:prstGeom prst="rect">
            <a:avLst/>
          </a:prstGeom>
          <a:noFill/>
          <a:ln w="9525">
            <a:noFill/>
            <a:miter lim="800000"/>
            <a:headEnd/>
            <a:tailEnd/>
          </a:ln>
        </p:spPr>
      </p:pic>
      <p:pic>
        <p:nvPicPr>
          <p:cNvPr id="32" name="Picture 6" descr="FLUTE"/>
          <p:cNvPicPr>
            <a:picLocks noChangeAspect="1" noChangeArrowheads="1"/>
          </p:cNvPicPr>
          <p:nvPr/>
        </p:nvPicPr>
        <p:blipFill>
          <a:blip r:embed="rId9">
            <a:lum contrast="30000"/>
          </a:blip>
          <a:srcRect/>
          <a:stretch>
            <a:fillRect/>
          </a:stretch>
        </p:blipFill>
        <p:spPr bwMode="auto">
          <a:xfrm>
            <a:off x="4143370" y="4286250"/>
            <a:ext cx="1143000" cy="2333625"/>
          </a:xfrm>
          <a:prstGeom prst="rect">
            <a:avLst/>
          </a:prstGeom>
          <a:noFill/>
          <a:ln w="9525">
            <a:noFill/>
            <a:miter lim="800000"/>
            <a:headEnd/>
            <a:tailEnd/>
          </a:ln>
        </p:spPr>
      </p:pic>
      <p:pic>
        <p:nvPicPr>
          <p:cNvPr id="33" name="Picture 6" descr="FLUTE"/>
          <p:cNvPicPr>
            <a:picLocks noChangeAspect="1" noChangeArrowheads="1"/>
          </p:cNvPicPr>
          <p:nvPr/>
        </p:nvPicPr>
        <p:blipFill>
          <a:blip r:embed="rId9">
            <a:lum contrast="30000"/>
          </a:blip>
          <a:srcRect/>
          <a:stretch>
            <a:fillRect/>
          </a:stretch>
        </p:blipFill>
        <p:spPr bwMode="auto">
          <a:xfrm>
            <a:off x="4929183" y="4286250"/>
            <a:ext cx="1143000" cy="2333625"/>
          </a:xfrm>
          <a:prstGeom prst="rect">
            <a:avLst/>
          </a:prstGeom>
          <a:noFill/>
          <a:ln w="9525">
            <a:noFill/>
            <a:miter lim="800000"/>
            <a:headEnd/>
            <a:tailEnd/>
          </a:ln>
        </p:spPr>
      </p:pic>
      <p:pic>
        <p:nvPicPr>
          <p:cNvPr id="34" name="Picture 6" descr="FLUTE"/>
          <p:cNvPicPr>
            <a:picLocks noChangeAspect="1" noChangeArrowheads="1"/>
          </p:cNvPicPr>
          <p:nvPr/>
        </p:nvPicPr>
        <p:blipFill>
          <a:blip r:embed="rId9">
            <a:lum contrast="30000"/>
          </a:blip>
          <a:srcRect/>
          <a:stretch>
            <a:fillRect/>
          </a:stretch>
        </p:blipFill>
        <p:spPr bwMode="auto">
          <a:xfrm>
            <a:off x="3571870" y="4524375"/>
            <a:ext cx="1143000" cy="2333625"/>
          </a:xfrm>
          <a:prstGeom prst="rect">
            <a:avLst/>
          </a:prstGeom>
          <a:noFill/>
          <a:ln w="9525">
            <a:noFill/>
            <a:miter lim="800000"/>
            <a:headEnd/>
            <a:tailEnd/>
          </a:ln>
        </p:spPr>
      </p:pic>
      <p:pic>
        <p:nvPicPr>
          <p:cNvPr id="35" name="Picture 6" descr="FLUTE"/>
          <p:cNvPicPr>
            <a:picLocks noChangeAspect="1" noChangeArrowheads="1"/>
          </p:cNvPicPr>
          <p:nvPr/>
        </p:nvPicPr>
        <p:blipFill>
          <a:blip r:embed="rId9">
            <a:lum contrast="30000"/>
          </a:blip>
          <a:srcRect/>
          <a:stretch>
            <a:fillRect/>
          </a:stretch>
        </p:blipFill>
        <p:spPr bwMode="auto">
          <a:xfrm>
            <a:off x="4295770" y="4438650"/>
            <a:ext cx="1143000" cy="2333625"/>
          </a:xfrm>
          <a:prstGeom prst="rect">
            <a:avLst/>
          </a:prstGeom>
          <a:noFill/>
          <a:ln w="9525">
            <a:noFill/>
            <a:miter lim="800000"/>
            <a:headEnd/>
            <a:tailEnd/>
          </a:ln>
        </p:spPr>
      </p:pic>
      <p:pic>
        <p:nvPicPr>
          <p:cNvPr id="31746" name="Picture 2" descr="Rendered Image"/>
          <p:cNvPicPr>
            <a:picLocks noChangeAspect="1" noChangeArrowheads="1"/>
          </p:cNvPicPr>
          <p:nvPr/>
        </p:nvPicPr>
        <p:blipFill>
          <a:blip r:embed="rId10"/>
          <a:srcRect/>
          <a:stretch>
            <a:fillRect/>
          </a:stretch>
        </p:blipFill>
        <p:spPr bwMode="auto">
          <a:xfrm>
            <a:off x="7143768" y="5715016"/>
            <a:ext cx="1019175" cy="295275"/>
          </a:xfrm>
          <a:prstGeom prst="rect">
            <a:avLst/>
          </a:prstGeom>
          <a:noFill/>
        </p:spPr>
      </p:pic>
    </p:spTree>
  </p:cSld>
  <p:clrMapOvr>
    <a:masterClrMapping/>
  </p:clrMapOvr>
  <p:transition spd="slow" advTm="15000">
    <p:sndAc>
      <p:stSnd loop="1">
        <p:snd r:embed="rId2" name="Año nuevo vida nueva - canci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strVal val="2/3*#ppt_w"/>
                                          </p:val>
                                        </p:tav>
                                        <p:tav tm="100000">
                                          <p:val>
                                            <p:strVal val="#ppt_w"/>
                                          </p:val>
                                        </p:tav>
                                      </p:tavLst>
                                    </p:anim>
                                    <p:anim calcmode="lin" valueType="num">
                                      <p:cBhvr>
                                        <p:cTn id="8" dur="1000" fill="hold"/>
                                        <p:tgtEl>
                                          <p:spTgt spid="26"/>
                                        </p:tgtEl>
                                        <p:attrNameLst>
                                          <p:attrName>ppt_h</p:attrName>
                                        </p:attrNameLst>
                                      </p:cBhvr>
                                      <p:tavLst>
                                        <p:tav tm="0">
                                          <p:val>
                                            <p:strVal val="2/3*#ppt_h"/>
                                          </p:val>
                                        </p:tav>
                                        <p:tav tm="100000">
                                          <p:val>
                                            <p:strVal val="#ppt_h"/>
                                          </p:val>
                                        </p:tav>
                                      </p:tavLst>
                                    </p:anim>
                                  </p:childTnLst>
                                </p:cTn>
                              </p:par>
                            </p:childTnLst>
                          </p:cTn>
                        </p:par>
                        <p:par>
                          <p:cTn id="9" fill="hold">
                            <p:stCondLst>
                              <p:cond delay="1000"/>
                            </p:stCondLst>
                            <p:childTnLst>
                              <p:par>
                                <p:cTn id="10" presetID="23" presetClass="entr" presetSubtype="272"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1000" fill="hold"/>
                                        <p:tgtEl>
                                          <p:spTgt spid="27"/>
                                        </p:tgtEl>
                                        <p:attrNameLst>
                                          <p:attrName>ppt_w</p:attrName>
                                        </p:attrNameLst>
                                      </p:cBhvr>
                                      <p:tavLst>
                                        <p:tav tm="0">
                                          <p:val>
                                            <p:strVal val="2/3*#ppt_w"/>
                                          </p:val>
                                        </p:tav>
                                        <p:tav tm="100000">
                                          <p:val>
                                            <p:strVal val="#ppt_w"/>
                                          </p:val>
                                        </p:tav>
                                      </p:tavLst>
                                    </p:anim>
                                    <p:anim calcmode="lin" valueType="num">
                                      <p:cBhvr>
                                        <p:cTn id="13" dur="1000" fill="hold"/>
                                        <p:tgtEl>
                                          <p:spTgt spid="27"/>
                                        </p:tgtEl>
                                        <p:attrNameLst>
                                          <p:attrName>ppt_h</p:attrName>
                                        </p:attrNameLst>
                                      </p:cBhvr>
                                      <p:tavLst>
                                        <p:tav tm="0">
                                          <p:val>
                                            <p:strVal val="2/3*#ppt_h"/>
                                          </p:val>
                                        </p:tav>
                                        <p:tav tm="100000">
                                          <p:val>
                                            <p:strVal val="#ppt_h"/>
                                          </p:val>
                                        </p:tav>
                                      </p:tavLst>
                                    </p:anim>
                                  </p:childTnLst>
                                </p:cTn>
                              </p:par>
                            </p:childTnLst>
                          </p:cTn>
                        </p:par>
                        <p:par>
                          <p:cTn id="14" fill="hold">
                            <p:stCondLst>
                              <p:cond delay="2000"/>
                            </p:stCondLst>
                            <p:childTnLst>
                              <p:par>
                                <p:cTn id="15" presetID="23" presetClass="entr" presetSubtype="272"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1000" fill="hold"/>
                                        <p:tgtEl>
                                          <p:spTgt spid="28"/>
                                        </p:tgtEl>
                                        <p:attrNameLst>
                                          <p:attrName>ppt_w</p:attrName>
                                        </p:attrNameLst>
                                      </p:cBhvr>
                                      <p:tavLst>
                                        <p:tav tm="0">
                                          <p:val>
                                            <p:strVal val="2/3*#ppt_w"/>
                                          </p:val>
                                        </p:tav>
                                        <p:tav tm="100000">
                                          <p:val>
                                            <p:strVal val="#ppt_w"/>
                                          </p:val>
                                        </p:tav>
                                      </p:tavLst>
                                    </p:anim>
                                    <p:anim calcmode="lin" valueType="num">
                                      <p:cBhvr>
                                        <p:cTn id="18" dur="1000" fill="hold"/>
                                        <p:tgtEl>
                                          <p:spTgt spid="28"/>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23" presetClass="entr" presetSubtype="272"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p:cTn id="22" dur="1000" fill="hold"/>
                                        <p:tgtEl>
                                          <p:spTgt spid="29"/>
                                        </p:tgtEl>
                                        <p:attrNameLst>
                                          <p:attrName>ppt_w</p:attrName>
                                        </p:attrNameLst>
                                      </p:cBhvr>
                                      <p:tavLst>
                                        <p:tav tm="0">
                                          <p:val>
                                            <p:strVal val="2/3*#ppt_w"/>
                                          </p:val>
                                        </p:tav>
                                        <p:tav tm="100000">
                                          <p:val>
                                            <p:strVal val="#ppt_w"/>
                                          </p:val>
                                        </p:tav>
                                      </p:tavLst>
                                    </p:anim>
                                    <p:anim calcmode="lin" valueType="num">
                                      <p:cBhvr>
                                        <p:cTn id="23" dur="1000" fill="hold"/>
                                        <p:tgtEl>
                                          <p:spTgt spid="29"/>
                                        </p:tgtEl>
                                        <p:attrNameLst>
                                          <p:attrName>ppt_h</p:attrName>
                                        </p:attrNameLst>
                                      </p:cBhvr>
                                      <p:tavLst>
                                        <p:tav tm="0">
                                          <p:val>
                                            <p:strVal val="2/3*#ppt_h"/>
                                          </p:val>
                                        </p:tav>
                                        <p:tav tm="100000">
                                          <p:val>
                                            <p:strVal val="#ppt_h"/>
                                          </p:val>
                                        </p:tav>
                                      </p:tavLst>
                                    </p:anim>
                                  </p:childTnLst>
                                </p:cTn>
                              </p:par>
                            </p:childTnLst>
                          </p:cTn>
                        </p:par>
                        <p:par>
                          <p:cTn id="24" fill="hold">
                            <p:stCondLst>
                              <p:cond delay="4000"/>
                            </p:stCondLst>
                            <p:childTnLst>
                              <p:par>
                                <p:cTn id="25" presetID="23" presetClass="entr" presetSubtype="272" fill="hold" nodeType="after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p:cTn id="27" dur="1000" fill="hold"/>
                                        <p:tgtEl>
                                          <p:spTgt spid="30"/>
                                        </p:tgtEl>
                                        <p:attrNameLst>
                                          <p:attrName>ppt_w</p:attrName>
                                        </p:attrNameLst>
                                      </p:cBhvr>
                                      <p:tavLst>
                                        <p:tav tm="0">
                                          <p:val>
                                            <p:strVal val="2/3*#ppt_w"/>
                                          </p:val>
                                        </p:tav>
                                        <p:tav tm="100000">
                                          <p:val>
                                            <p:strVal val="#ppt_w"/>
                                          </p:val>
                                        </p:tav>
                                      </p:tavLst>
                                    </p:anim>
                                    <p:anim calcmode="lin" valueType="num">
                                      <p:cBhvr>
                                        <p:cTn id="28" dur="1000" fill="hold"/>
                                        <p:tgtEl>
                                          <p:spTgt spid="30"/>
                                        </p:tgtEl>
                                        <p:attrNameLst>
                                          <p:attrName>ppt_h</p:attrName>
                                        </p:attrNameLst>
                                      </p:cBhvr>
                                      <p:tavLst>
                                        <p:tav tm="0">
                                          <p:val>
                                            <p:strVal val="2/3*#ppt_h"/>
                                          </p:val>
                                        </p:tav>
                                        <p:tav tm="100000">
                                          <p:val>
                                            <p:strVal val="#ppt_h"/>
                                          </p:val>
                                        </p:tav>
                                      </p:tavLst>
                                    </p:anim>
                                  </p:childTnLst>
                                </p:cTn>
                              </p:par>
                            </p:childTnLst>
                          </p:cTn>
                        </p:par>
                        <p:par>
                          <p:cTn id="29" fill="hold">
                            <p:stCondLst>
                              <p:cond delay="5000"/>
                            </p:stCondLst>
                            <p:childTnLst>
                              <p:par>
                                <p:cTn id="30" presetID="23" presetClass="entr" presetSubtype="272"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p:cTn id="32" dur="1000" fill="hold"/>
                                        <p:tgtEl>
                                          <p:spTgt spid="31"/>
                                        </p:tgtEl>
                                        <p:attrNameLst>
                                          <p:attrName>ppt_w</p:attrName>
                                        </p:attrNameLst>
                                      </p:cBhvr>
                                      <p:tavLst>
                                        <p:tav tm="0">
                                          <p:val>
                                            <p:strVal val="2/3*#ppt_w"/>
                                          </p:val>
                                        </p:tav>
                                        <p:tav tm="100000">
                                          <p:val>
                                            <p:strVal val="#ppt_w"/>
                                          </p:val>
                                        </p:tav>
                                      </p:tavLst>
                                    </p:anim>
                                    <p:anim calcmode="lin" valueType="num">
                                      <p:cBhvr>
                                        <p:cTn id="33" dur="1000" fill="hold"/>
                                        <p:tgtEl>
                                          <p:spTgt spid="31"/>
                                        </p:tgtEl>
                                        <p:attrNameLst>
                                          <p:attrName>ppt_h</p:attrName>
                                        </p:attrNameLst>
                                      </p:cBhvr>
                                      <p:tavLst>
                                        <p:tav tm="0">
                                          <p:val>
                                            <p:strVal val="2/3*#ppt_h"/>
                                          </p:val>
                                        </p:tav>
                                        <p:tav tm="100000">
                                          <p:val>
                                            <p:strVal val="#ppt_h"/>
                                          </p:val>
                                        </p:tav>
                                      </p:tavLst>
                                    </p:anim>
                                  </p:childTnLst>
                                </p:cTn>
                              </p:par>
                            </p:childTnLst>
                          </p:cTn>
                        </p:par>
                        <p:par>
                          <p:cTn id="34" fill="hold">
                            <p:stCondLst>
                              <p:cond delay="6000"/>
                            </p:stCondLst>
                            <p:childTnLst>
                              <p:par>
                                <p:cTn id="35" presetID="23" presetClass="entr" presetSubtype="272"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1000" fill="hold"/>
                                        <p:tgtEl>
                                          <p:spTgt spid="32"/>
                                        </p:tgtEl>
                                        <p:attrNameLst>
                                          <p:attrName>ppt_w</p:attrName>
                                        </p:attrNameLst>
                                      </p:cBhvr>
                                      <p:tavLst>
                                        <p:tav tm="0">
                                          <p:val>
                                            <p:strVal val="2/3*#ppt_w"/>
                                          </p:val>
                                        </p:tav>
                                        <p:tav tm="100000">
                                          <p:val>
                                            <p:strVal val="#ppt_w"/>
                                          </p:val>
                                        </p:tav>
                                      </p:tavLst>
                                    </p:anim>
                                    <p:anim calcmode="lin" valueType="num">
                                      <p:cBhvr>
                                        <p:cTn id="38" dur="1000" fill="hold"/>
                                        <p:tgtEl>
                                          <p:spTgt spid="32"/>
                                        </p:tgtEl>
                                        <p:attrNameLst>
                                          <p:attrName>ppt_h</p:attrName>
                                        </p:attrNameLst>
                                      </p:cBhvr>
                                      <p:tavLst>
                                        <p:tav tm="0">
                                          <p:val>
                                            <p:strVal val="2/3*#ppt_h"/>
                                          </p:val>
                                        </p:tav>
                                        <p:tav tm="100000">
                                          <p:val>
                                            <p:strVal val="#ppt_h"/>
                                          </p:val>
                                        </p:tav>
                                      </p:tavLst>
                                    </p:anim>
                                  </p:childTnLst>
                                </p:cTn>
                              </p:par>
                            </p:childTnLst>
                          </p:cTn>
                        </p:par>
                        <p:par>
                          <p:cTn id="39" fill="hold">
                            <p:stCondLst>
                              <p:cond delay="7000"/>
                            </p:stCondLst>
                            <p:childTnLst>
                              <p:par>
                                <p:cTn id="40" presetID="23" presetClass="entr" presetSubtype="272" fill="hold"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1000" fill="hold"/>
                                        <p:tgtEl>
                                          <p:spTgt spid="33"/>
                                        </p:tgtEl>
                                        <p:attrNameLst>
                                          <p:attrName>ppt_w</p:attrName>
                                        </p:attrNameLst>
                                      </p:cBhvr>
                                      <p:tavLst>
                                        <p:tav tm="0">
                                          <p:val>
                                            <p:strVal val="2/3*#ppt_w"/>
                                          </p:val>
                                        </p:tav>
                                        <p:tav tm="100000">
                                          <p:val>
                                            <p:strVal val="#ppt_w"/>
                                          </p:val>
                                        </p:tav>
                                      </p:tavLst>
                                    </p:anim>
                                    <p:anim calcmode="lin" valueType="num">
                                      <p:cBhvr>
                                        <p:cTn id="43" dur="1000" fill="hold"/>
                                        <p:tgtEl>
                                          <p:spTgt spid="33"/>
                                        </p:tgtEl>
                                        <p:attrNameLst>
                                          <p:attrName>ppt_h</p:attrName>
                                        </p:attrNameLst>
                                      </p:cBhvr>
                                      <p:tavLst>
                                        <p:tav tm="0">
                                          <p:val>
                                            <p:strVal val="2/3*#ppt_h"/>
                                          </p:val>
                                        </p:tav>
                                        <p:tav tm="100000">
                                          <p:val>
                                            <p:strVal val="#ppt_h"/>
                                          </p:val>
                                        </p:tav>
                                      </p:tavLst>
                                    </p:anim>
                                  </p:childTnLst>
                                </p:cTn>
                              </p:par>
                            </p:childTnLst>
                          </p:cTn>
                        </p:par>
                        <p:par>
                          <p:cTn id="44" fill="hold">
                            <p:stCondLst>
                              <p:cond delay="8000"/>
                            </p:stCondLst>
                            <p:childTnLst>
                              <p:par>
                                <p:cTn id="45" presetID="23" presetClass="entr" presetSubtype="272" fill="hold"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1000" fill="hold"/>
                                        <p:tgtEl>
                                          <p:spTgt spid="34"/>
                                        </p:tgtEl>
                                        <p:attrNameLst>
                                          <p:attrName>ppt_w</p:attrName>
                                        </p:attrNameLst>
                                      </p:cBhvr>
                                      <p:tavLst>
                                        <p:tav tm="0">
                                          <p:val>
                                            <p:strVal val="2/3*#ppt_w"/>
                                          </p:val>
                                        </p:tav>
                                        <p:tav tm="100000">
                                          <p:val>
                                            <p:strVal val="#ppt_w"/>
                                          </p:val>
                                        </p:tav>
                                      </p:tavLst>
                                    </p:anim>
                                    <p:anim calcmode="lin" valueType="num">
                                      <p:cBhvr>
                                        <p:cTn id="48" dur="1000" fill="hold"/>
                                        <p:tgtEl>
                                          <p:spTgt spid="34"/>
                                        </p:tgtEl>
                                        <p:attrNameLst>
                                          <p:attrName>ppt_h</p:attrName>
                                        </p:attrNameLst>
                                      </p:cBhvr>
                                      <p:tavLst>
                                        <p:tav tm="0">
                                          <p:val>
                                            <p:strVal val="2/3*#ppt_h"/>
                                          </p:val>
                                        </p:tav>
                                        <p:tav tm="100000">
                                          <p:val>
                                            <p:strVal val="#ppt_h"/>
                                          </p:val>
                                        </p:tav>
                                      </p:tavLst>
                                    </p:anim>
                                  </p:childTnLst>
                                </p:cTn>
                              </p:par>
                            </p:childTnLst>
                          </p:cTn>
                        </p:par>
                        <p:par>
                          <p:cTn id="49" fill="hold">
                            <p:stCondLst>
                              <p:cond delay="9000"/>
                            </p:stCondLst>
                            <p:childTnLst>
                              <p:par>
                                <p:cTn id="50" presetID="23" presetClass="entr" presetSubtype="272" fill="hold" nodeType="after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1000" fill="hold"/>
                                        <p:tgtEl>
                                          <p:spTgt spid="35"/>
                                        </p:tgtEl>
                                        <p:attrNameLst>
                                          <p:attrName>ppt_w</p:attrName>
                                        </p:attrNameLst>
                                      </p:cBhvr>
                                      <p:tavLst>
                                        <p:tav tm="0">
                                          <p:val>
                                            <p:strVal val="2/3*#ppt_w"/>
                                          </p:val>
                                        </p:tav>
                                        <p:tav tm="100000">
                                          <p:val>
                                            <p:strVal val="#ppt_w"/>
                                          </p:val>
                                        </p:tav>
                                      </p:tavLst>
                                    </p:anim>
                                    <p:anim calcmode="lin" valueType="num">
                                      <p:cBhvr>
                                        <p:cTn id="53" dur="1000" fill="hold"/>
                                        <p:tgtEl>
                                          <p:spTgt spid="35"/>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ctrTitle"/>
          </p:nvPr>
        </p:nvSpPr>
        <p:spPr>
          <a:xfrm>
            <a:off x="0" y="0"/>
            <a:ext cx="9144000" cy="6858000"/>
          </a:xfrm>
        </p:spPr>
        <p:txBody>
          <a:bodyPr/>
          <a:lstStyle/>
          <a:p>
            <a:endParaRPr lang="es-PE"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PE" dirty="0"/>
          </a:p>
        </p:txBody>
      </p:sp>
      <p:pic>
        <p:nvPicPr>
          <p:cNvPr id="7172" name="3 Imagen" descr="www_BancodeImagenesGratuitas_com_(wA8).jpg"/>
          <p:cNvPicPr>
            <a:picLocks noChangeAspect="1"/>
          </p:cNvPicPr>
          <p:nvPr/>
        </p:nvPicPr>
        <p:blipFill>
          <a:blip r:embed="rId2"/>
          <a:srcRect/>
          <a:stretch>
            <a:fillRect/>
          </a:stretch>
        </p:blipFill>
        <p:spPr bwMode="auto">
          <a:xfrm>
            <a:off x="0" y="0"/>
            <a:ext cx="9144000" cy="6837363"/>
          </a:xfrm>
          <a:prstGeom prst="rect">
            <a:avLst/>
          </a:prstGeom>
          <a:noFill/>
          <a:ln w="9525">
            <a:noFill/>
            <a:miter lim="800000"/>
            <a:headEnd/>
            <a:tailEnd/>
          </a:ln>
        </p:spPr>
      </p:pic>
      <p:pic>
        <p:nvPicPr>
          <p:cNvPr id="7173" name="4 Imagen" descr="00fv053zsga.gif"/>
          <p:cNvPicPr>
            <a:picLocks noChangeAspect="1"/>
          </p:cNvPicPr>
          <p:nvPr/>
        </p:nvPicPr>
        <p:blipFill>
          <a:blip r:embed="rId3"/>
          <a:srcRect/>
          <a:stretch>
            <a:fillRect/>
          </a:stretch>
        </p:blipFill>
        <p:spPr bwMode="auto">
          <a:xfrm>
            <a:off x="2000250" y="0"/>
            <a:ext cx="4438650" cy="114300"/>
          </a:xfrm>
          <a:prstGeom prst="rect">
            <a:avLst/>
          </a:prstGeom>
          <a:noFill/>
          <a:ln w="9525">
            <a:noFill/>
            <a:miter lim="800000"/>
            <a:headEnd/>
            <a:tailEnd/>
          </a:ln>
        </p:spPr>
      </p:pic>
      <p:pic>
        <p:nvPicPr>
          <p:cNvPr id="7174" name="5 Imagen" descr="00fv053zsga.gif"/>
          <p:cNvPicPr>
            <a:picLocks noChangeAspect="1"/>
          </p:cNvPicPr>
          <p:nvPr/>
        </p:nvPicPr>
        <p:blipFill>
          <a:blip r:embed="rId3"/>
          <a:srcRect/>
          <a:stretch>
            <a:fillRect/>
          </a:stretch>
        </p:blipFill>
        <p:spPr bwMode="auto">
          <a:xfrm>
            <a:off x="4705350" y="0"/>
            <a:ext cx="4438650" cy="114300"/>
          </a:xfrm>
          <a:prstGeom prst="rect">
            <a:avLst/>
          </a:prstGeom>
          <a:noFill/>
          <a:ln w="9525">
            <a:noFill/>
            <a:miter lim="800000"/>
            <a:headEnd/>
            <a:tailEnd/>
          </a:ln>
        </p:spPr>
      </p:pic>
      <p:pic>
        <p:nvPicPr>
          <p:cNvPr id="7175" name="6 Imagen" descr="00fv053zsga.gif"/>
          <p:cNvPicPr>
            <a:picLocks noChangeAspect="1"/>
          </p:cNvPicPr>
          <p:nvPr/>
        </p:nvPicPr>
        <p:blipFill>
          <a:blip r:embed="rId3"/>
          <a:srcRect/>
          <a:stretch>
            <a:fillRect/>
          </a:stretch>
        </p:blipFill>
        <p:spPr bwMode="auto">
          <a:xfrm>
            <a:off x="642938" y="6743700"/>
            <a:ext cx="4438650" cy="114300"/>
          </a:xfrm>
          <a:prstGeom prst="rect">
            <a:avLst/>
          </a:prstGeom>
          <a:noFill/>
          <a:ln w="9525">
            <a:noFill/>
            <a:miter lim="800000"/>
            <a:headEnd/>
            <a:tailEnd/>
          </a:ln>
        </p:spPr>
      </p:pic>
      <p:pic>
        <p:nvPicPr>
          <p:cNvPr id="7176" name="7 Imagen" descr="00fv053zsga.gif"/>
          <p:cNvPicPr>
            <a:picLocks noChangeAspect="1"/>
          </p:cNvPicPr>
          <p:nvPr/>
        </p:nvPicPr>
        <p:blipFill>
          <a:blip r:embed="rId3"/>
          <a:srcRect/>
          <a:stretch>
            <a:fillRect/>
          </a:stretch>
        </p:blipFill>
        <p:spPr bwMode="auto">
          <a:xfrm>
            <a:off x="4705350" y="6743700"/>
            <a:ext cx="4438650" cy="114300"/>
          </a:xfrm>
          <a:prstGeom prst="rect">
            <a:avLst/>
          </a:prstGeom>
          <a:noFill/>
          <a:ln w="9525">
            <a:noFill/>
            <a:miter lim="800000"/>
            <a:headEnd/>
            <a:tailEnd/>
          </a:ln>
        </p:spPr>
      </p:pic>
      <p:sp>
        <p:nvSpPr>
          <p:cNvPr id="9" name="8 CuadroTexto"/>
          <p:cNvSpPr txBox="1"/>
          <p:nvPr/>
        </p:nvSpPr>
        <p:spPr>
          <a:xfrm rot="21179922">
            <a:off x="4770285" y="1488032"/>
            <a:ext cx="692818" cy="4154984"/>
          </a:xfrm>
          <a:prstGeom prst="rect">
            <a:avLst/>
          </a:prstGeom>
          <a:noFill/>
        </p:spPr>
        <p:txBody>
          <a:bodyPr wrap="none">
            <a:spAutoFit/>
          </a:bodyPr>
          <a:lstStyle/>
          <a:p>
            <a:pPr fontAlgn="auto">
              <a:spcBef>
                <a:spcPts val="0"/>
              </a:spcBef>
              <a:spcAft>
                <a:spcPts val="0"/>
              </a:spcAft>
              <a:defRPr/>
            </a:pPr>
            <a:r>
              <a:rPr lang="es-PE" sz="6600" dirty="0">
                <a:ln>
                  <a:solidFill>
                    <a:schemeClr val="tx1"/>
                  </a:solidFill>
                </a:ln>
                <a:solidFill>
                  <a:srgbClr val="FF0000"/>
                </a:solidFill>
                <a:latin typeface="Algerian" pitchFamily="82" charset="0"/>
              </a:rPr>
              <a:t>2</a:t>
            </a:r>
          </a:p>
          <a:p>
            <a:pPr fontAlgn="auto">
              <a:spcBef>
                <a:spcPts val="0"/>
              </a:spcBef>
              <a:spcAft>
                <a:spcPts val="0"/>
              </a:spcAft>
              <a:defRPr/>
            </a:pPr>
            <a:r>
              <a:rPr lang="es-PE" sz="6600" dirty="0">
                <a:ln>
                  <a:solidFill>
                    <a:schemeClr val="tx1"/>
                  </a:solidFill>
                </a:ln>
                <a:solidFill>
                  <a:srgbClr val="FF0000"/>
                </a:solidFill>
                <a:latin typeface="Algerian" pitchFamily="82" charset="0"/>
              </a:rPr>
              <a:t>0</a:t>
            </a:r>
          </a:p>
          <a:p>
            <a:pPr fontAlgn="auto">
              <a:spcBef>
                <a:spcPts val="0"/>
              </a:spcBef>
              <a:spcAft>
                <a:spcPts val="0"/>
              </a:spcAft>
              <a:defRPr/>
            </a:pPr>
            <a:r>
              <a:rPr lang="es-PE" sz="6600" dirty="0">
                <a:ln>
                  <a:solidFill>
                    <a:schemeClr val="tx1"/>
                  </a:solidFill>
                </a:ln>
                <a:solidFill>
                  <a:srgbClr val="FF0000"/>
                </a:solidFill>
                <a:latin typeface="Algerian" pitchFamily="82" charset="0"/>
              </a:rPr>
              <a:t>1</a:t>
            </a:r>
          </a:p>
          <a:p>
            <a:pPr fontAlgn="auto">
              <a:spcBef>
                <a:spcPts val="0"/>
              </a:spcBef>
              <a:spcAft>
                <a:spcPts val="0"/>
              </a:spcAft>
              <a:defRPr/>
            </a:pPr>
            <a:r>
              <a:rPr lang="es-PE" sz="6600" dirty="0" smtClean="0">
                <a:ln>
                  <a:solidFill>
                    <a:schemeClr val="tx1"/>
                  </a:solidFill>
                </a:ln>
                <a:solidFill>
                  <a:srgbClr val="FF0000"/>
                </a:solidFill>
                <a:latin typeface="Algerian" pitchFamily="82" charset="0"/>
              </a:rPr>
              <a:t>6</a:t>
            </a:r>
            <a:endParaRPr lang="es-PE" sz="6600" dirty="0">
              <a:ln>
                <a:solidFill>
                  <a:schemeClr val="tx1"/>
                </a:solidFill>
              </a:ln>
              <a:solidFill>
                <a:srgbClr val="FF0000"/>
              </a:solidFill>
              <a:latin typeface="Algerian" pitchFamily="82" charset="0"/>
            </a:endParaRPr>
          </a:p>
        </p:txBody>
      </p:sp>
      <p:sp>
        <p:nvSpPr>
          <p:cNvPr id="10" name="9 CuadroTexto"/>
          <p:cNvSpPr txBox="1"/>
          <p:nvPr/>
        </p:nvSpPr>
        <p:spPr>
          <a:xfrm>
            <a:off x="5929322" y="2500306"/>
            <a:ext cx="3214678" cy="523220"/>
          </a:xfrm>
          <a:prstGeom prst="rect">
            <a:avLst/>
          </a:prstGeom>
          <a:noFill/>
        </p:spPr>
        <p:txBody>
          <a:bodyPr wrap="square">
            <a:spAutoFit/>
          </a:bodyPr>
          <a:lstStyle/>
          <a:p>
            <a:pPr algn="ctr" fontAlgn="auto">
              <a:spcBef>
                <a:spcPts val="0"/>
              </a:spcBef>
              <a:spcAft>
                <a:spcPts val="0"/>
              </a:spcAft>
              <a:defRPr/>
            </a:pPr>
            <a:endParaRPr lang="es-PE" sz="2800" b="1" dirty="0">
              <a:solidFill>
                <a:srgbClr val="FFFF00"/>
              </a:solidFill>
              <a:effectLst>
                <a:outerShdw blurRad="38100" dist="38100" dir="2700000" algn="tl">
                  <a:srgbClr val="000000">
                    <a:alpha val="43137"/>
                  </a:srgbClr>
                </a:outerShdw>
              </a:effectLst>
              <a:latin typeface="+mn-lt"/>
            </a:endParaRPr>
          </a:p>
        </p:txBody>
      </p:sp>
      <p:pic>
        <p:nvPicPr>
          <p:cNvPr id="8196" name="Picture 4" descr="http://ageheureux.a.g.pic.centerblog.net/1c5014ed.gif"/>
          <p:cNvPicPr>
            <a:picLocks noChangeAspect="1" noChangeArrowheads="1" noCrop="1"/>
          </p:cNvPicPr>
          <p:nvPr/>
        </p:nvPicPr>
        <p:blipFill>
          <a:blip r:embed="rId4">
            <a:lum contrast="40000"/>
          </a:blip>
          <a:srcRect/>
          <a:stretch>
            <a:fillRect/>
          </a:stretch>
        </p:blipFill>
        <p:spPr bwMode="auto">
          <a:xfrm>
            <a:off x="-857288" y="1643050"/>
            <a:ext cx="5786478" cy="5762625"/>
          </a:xfrm>
          <a:prstGeom prst="ellipse">
            <a:avLst/>
          </a:prstGeom>
          <a:noFill/>
          <a:effectLst>
            <a:softEdge rad="635000"/>
          </a:effectLst>
        </p:spPr>
      </p:pic>
      <p:pic>
        <p:nvPicPr>
          <p:cNvPr id="7180" name="Picture 6" descr="http://www.uclm.es/area/ing_rural/imagenes/polvora.gif"/>
          <p:cNvPicPr>
            <a:picLocks noChangeAspect="1" noChangeArrowheads="1" noCrop="1"/>
          </p:cNvPicPr>
          <p:nvPr/>
        </p:nvPicPr>
        <p:blipFill>
          <a:blip r:embed="rId5"/>
          <a:srcRect/>
          <a:stretch>
            <a:fillRect/>
          </a:stretch>
        </p:blipFill>
        <p:spPr bwMode="auto">
          <a:xfrm>
            <a:off x="7239000" y="0"/>
            <a:ext cx="1905000" cy="1905000"/>
          </a:xfrm>
          <a:prstGeom prst="rect">
            <a:avLst/>
          </a:prstGeom>
          <a:noFill/>
          <a:ln w="9525">
            <a:noFill/>
            <a:miter lim="800000"/>
            <a:headEnd/>
            <a:tailEnd/>
          </a:ln>
        </p:spPr>
      </p:pic>
      <p:pic>
        <p:nvPicPr>
          <p:cNvPr id="7181" name="Picture 8" descr="http://www.uclm.es/area/ing_rural/imagenes/polvora.gif"/>
          <p:cNvPicPr>
            <a:picLocks noChangeAspect="1" noChangeArrowheads="1" noCrop="1"/>
          </p:cNvPicPr>
          <p:nvPr/>
        </p:nvPicPr>
        <p:blipFill>
          <a:blip r:embed="rId5"/>
          <a:srcRect/>
          <a:stretch>
            <a:fillRect/>
          </a:stretch>
        </p:blipFill>
        <p:spPr bwMode="auto">
          <a:xfrm>
            <a:off x="0" y="-285776"/>
            <a:ext cx="1905000" cy="1905000"/>
          </a:xfrm>
          <a:prstGeom prst="rect">
            <a:avLst/>
          </a:prstGeom>
          <a:noFill/>
          <a:ln w="9525">
            <a:noFill/>
            <a:miter lim="800000"/>
            <a:headEnd/>
            <a:tailEnd/>
          </a:ln>
        </p:spPr>
      </p:pic>
      <p:pic>
        <p:nvPicPr>
          <p:cNvPr id="7182" name="Picture 10" descr="http://www.uclm.es/area/ing_rural/imagenes/polvora.gif"/>
          <p:cNvPicPr>
            <a:picLocks noChangeAspect="1" noChangeArrowheads="1" noCrop="1"/>
          </p:cNvPicPr>
          <p:nvPr/>
        </p:nvPicPr>
        <p:blipFill>
          <a:blip r:embed="rId5"/>
          <a:srcRect/>
          <a:stretch>
            <a:fillRect/>
          </a:stretch>
        </p:blipFill>
        <p:spPr bwMode="auto">
          <a:xfrm>
            <a:off x="2857500" y="0"/>
            <a:ext cx="1905000" cy="1905000"/>
          </a:xfrm>
          <a:prstGeom prst="rect">
            <a:avLst/>
          </a:prstGeom>
          <a:noFill/>
          <a:ln w="9525">
            <a:noFill/>
            <a:miter lim="800000"/>
            <a:headEnd/>
            <a:tailEnd/>
          </a:ln>
        </p:spPr>
      </p:pic>
      <p:sp>
        <p:nvSpPr>
          <p:cNvPr id="15" name="14 Rectángulo"/>
          <p:cNvSpPr/>
          <p:nvPr/>
        </p:nvSpPr>
        <p:spPr>
          <a:xfrm>
            <a:off x="0" y="0"/>
            <a:ext cx="8715404" cy="2071678"/>
          </a:xfrm>
          <a:prstGeom prst="rect">
            <a:avLst/>
          </a:prstGeom>
          <a:blipFill dpi="0" rotWithShape="1">
            <a:blip r:embed="rId6"/>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3786182" y="5214950"/>
            <a:ext cx="979755" cy="276999"/>
          </a:xfrm>
          <a:prstGeom prst="rect">
            <a:avLst/>
          </a:prstGeom>
        </p:spPr>
        <p:txBody>
          <a:bodyPr wrap="none">
            <a:spAutoFit/>
          </a:bodyPr>
          <a:lstStyle/>
          <a:p>
            <a:r>
              <a:rPr lang="es-ES_tradnl" sz="1200" dirty="0" err="1" smtClean="0">
                <a:solidFill>
                  <a:srgbClr val="FFC000"/>
                </a:solidFill>
                <a:effectLst>
                  <a:outerShdw blurRad="38100" dist="38100" dir="2700000" algn="tl">
                    <a:srgbClr val="000000">
                      <a:alpha val="43137"/>
                    </a:srgbClr>
                  </a:outerShdw>
                </a:effectLst>
              </a:rPr>
              <a:t>Pps</a:t>
            </a:r>
            <a:r>
              <a:rPr lang="es-ES_tradnl" sz="1200" dirty="0" smtClean="0">
                <a:solidFill>
                  <a:srgbClr val="FFC000"/>
                </a:solidFill>
                <a:effectLst>
                  <a:outerShdw blurRad="38100" dist="38100" dir="2700000" algn="tl">
                    <a:srgbClr val="000000">
                      <a:alpha val="43137"/>
                    </a:srgbClr>
                  </a:outerShdw>
                </a:effectLst>
              </a:rPr>
              <a:t>-Raquel</a:t>
            </a:r>
            <a:endParaRPr lang="es-ES" sz="1200" dirty="0">
              <a:solidFill>
                <a:srgbClr val="FFC000"/>
              </a:solidFill>
              <a:effectLst>
                <a:outerShdw blurRad="38100" dist="38100" dir="2700000" algn="tl">
                  <a:srgbClr val="000000">
                    <a:alpha val="43137"/>
                  </a:srgbClr>
                </a:outerShdw>
              </a:effectLst>
            </a:endParaRPr>
          </a:p>
        </p:txBody>
      </p:sp>
      <p:pic>
        <p:nvPicPr>
          <p:cNvPr id="18" name="Picture 2" descr="http://angeoudemongif.a.n.pic.centerblog.net/376e84d9.gif"/>
          <p:cNvPicPr>
            <a:picLocks noChangeAspect="1" noChangeArrowheads="1" noCrop="1"/>
          </p:cNvPicPr>
          <p:nvPr/>
        </p:nvPicPr>
        <p:blipFill>
          <a:blip r:embed="rId7">
            <a:lum contrast="20000"/>
          </a:blip>
          <a:srcRect/>
          <a:stretch>
            <a:fillRect/>
          </a:stretch>
        </p:blipFill>
        <p:spPr bwMode="auto">
          <a:xfrm>
            <a:off x="6572265" y="1771650"/>
            <a:ext cx="2571736" cy="5086350"/>
          </a:xfrm>
          <a:prstGeom prst="rect">
            <a:avLst/>
          </a:prstGeom>
          <a:noFill/>
          <a:ln w="9525">
            <a:noFill/>
            <a:miter lim="800000"/>
            <a:headEnd/>
            <a:tailEnd/>
          </a:ln>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nodePh="1">
                                  <p:stCondLst>
                                    <p:cond delay="0"/>
                                  </p:stCondLst>
                                  <p:endCondLst>
                                    <p:cond evt="begin" delay="0">
                                      <p:tn val="5"/>
                                    </p:cond>
                                  </p:end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anim calcmode="lin" valueType="num">
                                      <p:cBhvr>
                                        <p:cTn id="9"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10"/>
                                        </p:tgtEl>
                                        <p:attrNameLst>
                                          <p:attrName>ppt_y</p:attrName>
                                        </p:attrNameLst>
                                      </p:cBhvr>
                                      <p:tavLst>
                                        <p:tav tm="0" fmla="#ppt_y+(sin(-2*pi*(1-$))*-#ppt_x+cos(-2*pi*(1-$))*(1-#ppt_y))*(1-$)">
                                          <p:val>
                                            <p:fltVal val="0"/>
                                          </p:val>
                                        </p:tav>
                                        <p:tav tm="100000">
                                          <p:val>
                                            <p:fltVal val="1"/>
                                          </p:val>
                                        </p:tav>
                                      </p:tavLst>
                                    </p:anim>
                                  </p:childTnLst>
                                </p:cTn>
                              </p:par>
                              <p:par>
                                <p:cTn id="11" presetID="27" presetClass="entr" presetSubtype="0" fill="hold" nodeType="withEffect">
                                  <p:stCondLst>
                                    <p:cond delay="0"/>
                                  </p:stCondLst>
                                  <p:iterate type="lt">
                                    <p:tmPct val="50000"/>
                                  </p:iterate>
                                  <p:childTnLst>
                                    <p:set>
                                      <p:cBhvr>
                                        <p:cTn id="12" dur="1" fill="hold">
                                          <p:stCondLst>
                                            <p:cond delay="0"/>
                                          </p:stCondLst>
                                        </p:cTn>
                                        <p:tgtEl>
                                          <p:spTgt spid="9">
                                            <p:txEl>
                                              <p:pRg st="0" end="0"/>
                                            </p:txEl>
                                          </p:spTgt>
                                        </p:tgtEl>
                                        <p:attrNameLst>
                                          <p:attrName>style.visibility</p:attrName>
                                        </p:attrNameLst>
                                      </p:cBhvr>
                                      <p:to>
                                        <p:strVal val="visible"/>
                                      </p:to>
                                    </p:set>
                                    <p:anim calcmode="discrete" valueType="clr">
                                      <p:cBhvr override="childStyle">
                                        <p:cTn id="13" dur="80"/>
                                        <p:tgtEl>
                                          <p:spTgt spid="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9">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9">
                                            <p:txEl>
                                              <p:pRg st="0" end="0"/>
                                            </p:txEl>
                                          </p:spTgt>
                                        </p:tgtEl>
                                        <p:attrNameLst>
                                          <p:attrName>fill.type</p:attrName>
                                        </p:attrNameLst>
                                      </p:cBhvr>
                                      <p:to>
                                        <p:strVal val="solid"/>
                                      </p:to>
                                    </p:set>
                                  </p:childTnLst>
                                  <p:subTnLst>
                                    <p:animClr>
                                      <p:cBhvr override="childStyle">
                                        <p:cTn dur="1" fill="hold" display="0" masterRel="nextClick" afterEffect="1"/>
                                        <p:tgtEl>
                                          <p:spTgt spid="9">
                                            <p:txEl>
                                              <p:pRg st="0" end="0"/>
                                            </p:txEl>
                                          </p:spTgt>
                                        </p:tgtEl>
                                        <p:attrNameLst>
                                          <p:attrName>ppt_c</p:attrName>
                                        </p:attrNameLst>
                                      </p:cBhvr>
                                      <p:to>
                                        <a:schemeClr val="hlink"/>
                                      </p:to>
                                    </p:animClr>
                                  </p:subTnLst>
                                </p:cTn>
                              </p:par>
                              <p:par>
                                <p:cTn id="16" presetID="27" presetClass="entr" presetSubtype="0" fill="hold" nodeType="withEffect">
                                  <p:stCondLst>
                                    <p:cond delay="0"/>
                                  </p:stCondLst>
                                  <p:iterate type="lt">
                                    <p:tmPct val="50000"/>
                                  </p:iterate>
                                  <p:childTnLst>
                                    <p:set>
                                      <p:cBhvr>
                                        <p:cTn id="17" dur="1" fill="hold">
                                          <p:stCondLst>
                                            <p:cond delay="0"/>
                                          </p:stCondLst>
                                        </p:cTn>
                                        <p:tgtEl>
                                          <p:spTgt spid="9">
                                            <p:txEl>
                                              <p:pRg st="1" end="1"/>
                                            </p:txEl>
                                          </p:spTgt>
                                        </p:tgtEl>
                                        <p:attrNameLst>
                                          <p:attrName>style.visibility</p:attrName>
                                        </p:attrNameLst>
                                      </p:cBhvr>
                                      <p:to>
                                        <p:strVal val="visible"/>
                                      </p:to>
                                    </p:set>
                                    <p:anim calcmode="discrete" valueType="clr">
                                      <p:cBhvr override="childStyle">
                                        <p:cTn id="18" dur="80"/>
                                        <p:tgtEl>
                                          <p:spTgt spid="9">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9">
                                            <p:txEl>
                                              <p:pRg st="1" end="1"/>
                                            </p:txEl>
                                          </p:spTgt>
                                        </p:tgtEl>
                                        <p:attrNameLst>
                                          <p:attrName>fillcolor</p:attrName>
                                        </p:attrNameLst>
                                      </p:cBhvr>
                                      <p:tavLst>
                                        <p:tav tm="0">
                                          <p:val>
                                            <p:clrVal>
                                              <a:schemeClr val="accent2"/>
                                            </p:clrVal>
                                          </p:val>
                                        </p:tav>
                                        <p:tav tm="50000">
                                          <p:val>
                                            <p:clrVal>
                                              <a:schemeClr val="hlink"/>
                                            </p:clrVal>
                                          </p:val>
                                        </p:tav>
                                      </p:tavLst>
                                    </p:anim>
                                    <p:set>
                                      <p:cBhvr>
                                        <p:cTn id="20" dur="80"/>
                                        <p:tgtEl>
                                          <p:spTgt spid="9">
                                            <p:txEl>
                                              <p:pRg st="1" end="1"/>
                                            </p:txEl>
                                          </p:spTgt>
                                        </p:tgtEl>
                                        <p:attrNameLst>
                                          <p:attrName>fill.type</p:attrName>
                                        </p:attrNameLst>
                                      </p:cBhvr>
                                      <p:to>
                                        <p:strVal val="solid"/>
                                      </p:to>
                                    </p:set>
                                  </p:childTnLst>
                                  <p:subTnLst>
                                    <p:animClr>
                                      <p:cBhvr override="childStyle">
                                        <p:cTn dur="1" fill="hold" display="0" masterRel="nextClick" afterEffect="1"/>
                                        <p:tgtEl>
                                          <p:spTgt spid="9">
                                            <p:txEl>
                                              <p:pRg st="1" end="1"/>
                                            </p:txEl>
                                          </p:spTgt>
                                        </p:tgtEl>
                                        <p:attrNameLst>
                                          <p:attrName>ppt_c</p:attrName>
                                        </p:attrNameLst>
                                      </p:cBhvr>
                                      <p:to>
                                        <a:schemeClr val="hlink"/>
                                      </p:to>
                                    </p:animClr>
                                  </p:subTnLst>
                                </p:cTn>
                              </p:par>
                              <p:par>
                                <p:cTn id="21" presetID="27" presetClass="entr" presetSubtype="0" fill="hold" nodeType="withEffect">
                                  <p:stCondLst>
                                    <p:cond delay="0"/>
                                  </p:stCondLst>
                                  <p:iterate type="lt">
                                    <p:tmPct val="50000"/>
                                  </p:iterate>
                                  <p:childTnLst>
                                    <p:set>
                                      <p:cBhvr>
                                        <p:cTn id="22" dur="1" fill="hold">
                                          <p:stCondLst>
                                            <p:cond delay="0"/>
                                          </p:stCondLst>
                                        </p:cTn>
                                        <p:tgtEl>
                                          <p:spTgt spid="9">
                                            <p:txEl>
                                              <p:pRg st="2" end="2"/>
                                            </p:txEl>
                                          </p:spTgt>
                                        </p:tgtEl>
                                        <p:attrNameLst>
                                          <p:attrName>style.visibility</p:attrName>
                                        </p:attrNameLst>
                                      </p:cBhvr>
                                      <p:to>
                                        <p:strVal val="visible"/>
                                      </p:to>
                                    </p:set>
                                    <p:anim calcmode="discrete" valueType="clr">
                                      <p:cBhvr override="childStyle">
                                        <p:cTn id="23" dur="80"/>
                                        <p:tgtEl>
                                          <p:spTgt spid="9">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4" dur="80"/>
                                        <p:tgtEl>
                                          <p:spTgt spid="9">
                                            <p:txEl>
                                              <p:pRg st="2" end="2"/>
                                            </p:txEl>
                                          </p:spTgt>
                                        </p:tgtEl>
                                        <p:attrNameLst>
                                          <p:attrName>fillcolor</p:attrName>
                                        </p:attrNameLst>
                                      </p:cBhvr>
                                      <p:tavLst>
                                        <p:tav tm="0">
                                          <p:val>
                                            <p:clrVal>
                                              <a:schemeClr val="accent2"/>
                                            </p:clrVal>
                                          </p:val>
                                        </p:tav>
                                        <p:tav tm="50000">
                                          <p:val>
                                            <p:clrVal>
                                              <a:schemeClr val="hlink"/>
                                            </p:clrVal>
                                          </p:val>
                                        </p:tav>
                                      </p:tavLst>
                                    </p:anim>
                                    <p:set>
                                      <p:cBhvr>
                                        <p:cTn id="25" dur="80"/>
                                        <p:tgtEl>
                                          <p:spTgt spid="9">
                                            <p:txEl>
                                              <p:pRg st="2" end="2"/>
                                            </p:txEl>
                                          </p:spTgt>
                                        </p:tgtEl>
                                        <p:attrNameLst>
                                          <p:attrName>fill.type</p:attrName>
                                        </p:attrNameLst>
                                      </p:cBhvr>
                                      <p:to>
                                        <p:strVal val="solid"/>
                                      </p:to>
                                    </p:set>
                                  </p:childTnLst>
                                  <p:subTnLst>
                                    <p:animClr>
                                      <p:cBhvr override="childStyle">
                                        <p:cTn dur="1" fill="hold" display="0" masterRel="nextClick" afterEffect="1"/>
                                        <p:tgtEl>
                                          <p:spTgt spid="9">
                                            <p:txEl>
                                              <p:pRg st="2" end="2"/>
                                            </p:txEl>
                                          </p:spTgt>
                                        </p:tgtEl>
                                        <p:attrNameLst>
                                          <p:attrName>ppt_c</p:attrName>
                                        </p:attrNameLst>
                                      </p:cBhvr>
                                      <p:to>
                                        <a:schemeClr val="hlink"/>
                                      </p:to>
                                    </p:animClr>
                                  </p:subTnLst>
                                </p:cTn>
                              </p:par>
                              <p:par>
                                <p:cTn id="26" presetID="27" presetClass="entr" presetSubtype="0" fill="hold" nodeType="withEffect">
                                  <p:stCondLst>
                                    <p:cond delay="0"/>
                                  </p:stCondLst>
                                  <p:iterate type="lt">
                                    <p:tmPct val="50000"/>
                                  </p:iterate>
                                  <p:childTnLst>
                                    <p:set>
                                      <p:cBhvr>
                                        <p:cTn id="27" dur="1" fill="hold">
                                          <p:stCondLst>
                                            <p:cond delay="0"/>
                                          </p:stCondLst>
                                        </p:cTn>
                                        <p:tgtEl>
                                          <p:spTgt spid="9">
                                            <p:txEl>
                                              <p:pRg st="3" end="3"/>
                                            </p:txEl>
                                          </p:spTgt>
                                        </p:tgtEl>
                                        <p:attrNameLst>
                                          <p:attrName>style.visibility</p:attrName>
                                        </p:attrNameLst>
                                      </p:cBhvr>
                                      <p:to>
                                        <p:strVal val="visible"/>
                                      </p:to>
                                    </p:set>
                                    <p:anim calcmode="discrete" valueType="clr">
                                      <p:cBhvr override="childStyle">
                                        <p:cTn id="28" dur="80"/>
                                        <p:tgtEl>
                                          <p:spTgt spid="9">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9">
                                            <p:txEl>
                                              <p:pRg st="3" end="3"/>
                                            </p:txEl>
                                          </p:spTgt>
                                        </p:tgtEl>
                                        <p:attrNameLst>
                                          <p:attrName>fillcolor</p:attrName>
                                        </p:attrNameLst>
                                      </p:cBhvr>
                                      <p:tavLst>
                                        <p:tav tm="0">
                                          <p:val>
                                            <p:clrVal>
                                              <a:schemeClr val="accent2"/>
                                            </p:clrVal>
                                          </p:val>
                                        </p:tav>
                                        <p:tav tm="50000">
                                          <p:val>
                                            <p:clrVal>
                                              <a:schemeClr val="hlink"/>
                                            </p:clrVal>
                                          </p:val>
                                        </p:tav>
                                      </p:tavLst>
                                    </p:anim>
                                    <p:set>
                                      <p:cBhvr>
                                        <p:cTn id="30" dur="80"/>
                                        <p:tgtEl>
                                          <p:spTgt spid="9">
                                            <p:txEl>
                                              <p:pRg st="3" end="3"/>
                                            </p:txEl>
                                          </p:spTgt>
                                        </p:tgtEl>
                                        <p:attrNameLst>
                                          <p:attrName>fill.type</p:attrName>
                                        </p:attrNameLst>
                                      </p:cBhvr>
                                      <p:to>
                                        <p:strVal val="solid"/>
                                      </p:to>
                                    </p:set>
                                  </p:childTnLst>
                                  <p:subTnLst>
                                    <p:animClr>
                                      <p:cBhvr override="childStyle">
                                        <p:cTn dur="1" fill="hold" display="0" masterRel="nextClick" afterEffect="1"/>
                                        <p:tgtEl>
                                          <p:spTgt spid="9">
                                            <p:txEl>
                                              <p:pRg st="3" end="3"/>
                                            </p:txEl>
                                          </p:spTgt>
                                        </p:tgtEl>
                                        <p:attrNameLst>
                                          <p:attrName>ppt_c</p:attrName>
                                        </p:attrNameLst>
                                      </p:cBhvr>
                                      <p:to>
                                        <a:schemeClr val="hlink"/>
                                      </p:to>
                                    </p:animClr>
                                  </p:subTnLst>
                                </p:cTn>
                              </p:par>
                              <p:par>
                                <p:cTn id="31" presetID="8" presetClass="emph" presetSubtype="0" repeatCount="10000" fill="hold" nodeType="withEffect">
                                  <p:stCondLst>
                                    <p:cond delay="0"/>
                                  </p:stCondLst>
                                  <p:iterate type="lt">
                                    <p:tmPct val="0"/>
                                  </p:iterate>
                                  <p:childTnLst>
                                    <p:animRot by="21600000">
                                      <p:cBhvr>
                                        <p:cTn id="32" dur="2000" fill="hold"/>
                                        <p:tgtEl>
                                          <p:spTgt spid="9">
                                            <p:txEl>
                                              <p:pRg st="0" end="0"/>
                                            </p:txEl>
                                          </p:spTgt>
                                        </p:tgtEl>
                                        <p:attrNameLst>
                                          <p:attrName>r</p:attrName>
                                        </p:attrNameLst>
                                      </p:cBhvr>
                                    </p:animRot>
                                  </p:childTnLst>
                                  <p:subTnLst>
                                    <p:animClr>
                                      <p:cBhvr override="childStyle">
                                        <p:cTn dur="1" fill="hold" display="0" masterRel="nextClick" afterEffect="1"/>
                                        <p:tgtEl>
                                          <p:spTgt spid="9">
                                            <p:txEl>
                                              <p:pRg st="0" end="0"/>
                                            </p:txEl>
                                          </p:spTgt>
                                        </p:tgtEl>
                                        <p:attrNameLst>
                                          <p:attrName>ppt_c</p:attrName>
                                        </p:attrNameLst>
                                      </p:cBhvr>
                                      <p:to>
                                        <a:schemeClr val="hlink"/>
                                      </p:to>
                                    </p:animClr>
                                  </p:subTnLst>
                                </p:cTn>
                              </p:par>
                              <p:par>
                                <p:cTn id="33" presetID="8" presetClass="emph" presetSubtype="0" repeatCount="10000" fill="hold" nodeType="withEffect">
                                  <p:stCondLst>
                                    <p:cond delay="0"/>
                                  </p:stCondLst>
                                  <p:iterate type="lt">
                                    <p:tmPct val="0"/>
                                  </p:iterate>
                                  <p:childTnLst>
                                    <p:animRot by="21600000">
                                      <p:cBhvr>
                                        <p:cTn id="34" dur="2000" fill="hold"/>
                                        <p:tgtEl>
                                          <p:spTgt spid="9">
                                            <p:txEl>
                                              <p:pRg st="1" end="1"/>
                                            </p:txEl>
                                          </p:spTgt>
                                        </p:tgtEl>
                                        <p:attrNameLst>
                                          <p:attrName>r</p:attrName>
                                        </p:attrNameLst>
                                      </p:cBhvr>
                                    </p:animRot>
                                  </p:childTnLst>
                                  <p:subTnLst>
                                    <p:animClr>
                                      <p:cBhvr override="childStyle">
                                        <p:cTn dur="1" fill="hold" display="0" masterRel="nextClick" afterEffect="1"/>
                                        <p:tgtEl>
                                          <p:spTgt spid="9">
                                            <p:txEl>
                                              <p:pRg st="1" end="1"/>
                                            </p:txEl>
                                          </p:spTgt>
                                        </p:tgtEl>
                                        <p:attrNameLst>
                                          <p:attrName>ppt_c</p:attrName>
                                        </p:attrNameLst>
                                      </p:cBhvr>
                                      <p:to>
                                        <a:schemeClr val="hlink"/>
                                      </p:to>
                                    </p:animClr>
                                  </p:subTnLst>
                                </p:cTn>
                              </p:par>
                              <p:par>
                                <p:cTn id="35" presetID="8" presetClass="emph" presetSubtype="0" repeatCount="10000" fill="hold" nodeType="withEffect">
                                  <p:stCondLst>
                                    <p:cond delay="0"/>
                                  </p:stCondLst>
                                  <p:iterate type="lt">
                                    <p:tmPct val="0"/>
                                  </p:iterate>
                                  <p:childTnLst>
                                    <p:animRot by="21600000">
                                      <p:cBhvr>
                                        <p:cTn id="36" dur="2000" fill="hold"/>
                                        <p:tgtEl>
                                          <p:spTgt spid="9">
                                            <p:txEl>
                                              <p:pRg st="2" end="2"/>
                                            </p:txEl>
                                          </p:spTgt>
                                        </p:tgtEl>
                                        <p:attrNameLst>
                                          <p:attrName>r</p:attrName>
                                        </p:attrNameLst>
                                      </p:cBhvr>
                                    </p:animRot>
                                  </p:childTnLst>
                                  <p:subTnLst>
                                    <p:animClr>
                                      <p:cBhvr override="childStyle">
                                        <p:cTn dur="1" fill="hold" display="0" masterRel="nextClick" afterEffect="1"/>
                                        <p:tgtEl>
                                          <p:spTgt spid="9">
                                            <p:txEl>
                                              <p:pRg st="2" end="2"/>
                                            </p:txEl>
                                          </p:spTgt>
                                        </p:tgtEl>
                                        <p:attrNameLst>
                                          <p:attrName>ppt_c</p:attrName>
                                        </p:attrNameLst>
                                      </p:cBhvr>
                                      <p:to>
                                        <a:schemeClr val="hlink"/>
                                      </p:to>
                                    </p:animClr>
                                  </p:subTnLst>
                                </p:cTn>
                              </p:par>
                              <p:par>
                                <p:cTn id="37" presetID="8" presetClass="emph" presetSubtype="0" repeatCount="10000" fill="hold" nodeType="withEffect">
                                  <p:stCondLst>
                                    <p:cond delay="0"/>
                                  </p:stCondLst>
                                  <p:iterate type="lt">
                                    <p:tmPct val="0"/>
                                  </p:iterate>
                                  <p:childTnLst>
                                    <p:animRot by="21600000">
                                      <p:cBhvr>
                                        <p:cTn id="38" dur="2000" fill="hold"/>
                                        <p:tgtEl>
                                          <p:spTgt spid="9">
                                            <p:txEl>
                                              <p:pRg st="3" end="3"/>
                                            </p:txEl>
                                          </p:spTgt>
                                        </p:tgtEl>
                                        <p:attrNameLst>
                                          <p:attrName>r</p:attrName>
                                        </p:attrNameLst>
                                      </p:cBhvr>
                                    </p:animRot>
                                  </p:childTnLst>
                                  <p:subTnLst>
                                    <p:animClr>
                                      <p:cBhvr override="childStyle">
                                        <p:cTn dur="1" fill="hold" display="0" masterRel="nextClick" afterEffect="1"/>
                                        <p:tgtEl>
                                          <p:spTgt spid="9">
                                            <p:txEl>
                                              <p:pRg st="3" end="3"/>
                                            </p:txEl>
                                          </p:spTgt>
                                        </p:tgtEl>
                                        <p:attrNameLst>
                                          <p:attrName>ppt_c</p:attrName>
                                        </p:attrNameLst>
                                      </p:cBhvr>
                                      <p:to>
                                        <a:schemeClr va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FFEFD1"/>
              </a:gs>
              <a:gs pos="64999">
                <a:srgbClr val="F0EBD5"/>
              </a:gs>
              <a:gs pos="100000">
                <a:srgbClr val="D1C39F"/>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uadroTexto"/>
          <p:cNvSpPr txBox="1"/>
          <p:nvPr/>
        </p:nvSpPr>
        <p:spPr>
          <a:xfrm>
            <a:off x="1285852" y="2643182"/>
            <a:ext cx="6357982" cy="2062103"/>
          </a:xfrm>
          <a:prstGeom prst="rect">
            <a:avLst/>
          </a:prstGeom>
          <a:noFill/>
        </p:spPr>
        <p:txBody>
          <a:bodyPr wrap="square" rtlCol="0">
            <a:spAutoFit/>
          </a:bodyPr>
          <a:lstStyle/>
          <a:p>
            <a:pPr algn="ctr"/>
            <a:r>
              <a:rPr lang="es-ES" sz="3200" dirty="0" smtClean="0">
                <a:solidFill>
                  <a:sysClr val="windowText" lastClr="000000"/>
                </a:solidFill>
                <a:latin typeface="Vivaldi" pitchFamily="66" charset="0"/>
              </a:rPr>
              <a:t>“Cuando un año se va nos deja valiosas lecciones que debemos asimilar para que en el nuevo año todo sea diferente, este nuevo año todo será mejor si lo deseas con todo el corazón</a:t>
            </a:r>
            <a:endParaRPr lang="es-ES" sz="3600" dirty="0">
              <a:solidFill>
                <a:sysClr val="windowText" lastClr="000000"/>
              </a:solidFill>
              <a:latin typeface="Vivaldi" pitchFamily="66" charset="0"/>
            </a:endParaRPr>
          </a:p>
        </p:txBody>
      </p:sp>
      <p:pic>
        <p:nvPicPr>
          <p:cNvPr id="30722" name="Picture 2" descr="Rendered Image"/>
          <p:cNvPicPr>
            <a:picLocks noChangeAspect="1" noChangeArrowheads="1"/>
          </p:cNvPicPr>
          <p:nvPr/>
        </p:nvPicPr>
        <p:blipFill>
          <a:blip r:embed="rId4">
            <a:lum bright="-40000"/>
          </a:blip>
          <a:srcRect/>
          <a:stretch>
            <a:fillRect/>
          </a:stretch>
        </p:blipFill>
        <p:spPr bwMode="auto">
          <a:xfrm>
            <a:off x="6500826" y="4827716"/>
            <a:ext cx="876299" cy="253881"/>
          </a:xfrm>
          <a:prstGeom prst="rect">
            <a:avLst/>
          </a:prstGeom>
          <a:noFill/>
        </p:spPr>
      </p:pic>
      <p:pic>
        <p:nvPicPr>
          <p:cNvPr id="8" name="7 Imagen" descr="anio.gif"/>
          <p:cNvPicPr>
            <a:picLocks noChangeAspect="1"/>
          </p:cNvPicPr>
          <p:nvPr/>
        </p:nvPicPr>
        <p:blipFill>
          <a:blip r:embed="rId5">
            <a:lum contrast="40000"/>
          </a:blip>
          <a:srcRect/>
          <a:stretch>
            <a:fillRect/>
          </a:stretch>
        </p:blipFill>
        <p:spPr bwMode="auto">
          <a:xfrm>
            <a:off x="2000232" y="1714488"/>
            <a:ext cx="5162550" cy="869950"/>
          </a:xfrm>
          <a:prstGeom prst="rect">
            <a:avLst/>
          </a:prstGeom>
          <a:noFill/>
          <a:ln w="9525">
            <a:noFill/>
            <a:miter lim="800000"/>
            <a:headEnd/>
            <a:tailEnd/>
          </a:ln>
        </p:spPr>
      </p:pic>
    </p:spTree>
  </p:cSld>
  <p:clrMapOvr>
    <a:masterClrMapping/>
  </p:clrMapOvr>
  <p:transition spd="slow" advTm="2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37890" name="Picture 2" descr="https://fbcdn-sphotos-b-a.akamaihd.net/hphotos-ak-ash4/340900_476267325728225_504948448_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7" name="4 Marcador de contenido" descr="0(8).gif"/>
          <p:cNvPicPr>
            <a:picLocks noGrp="1" noChangeAspect="1"/>
          </p:cNvPicPr>
          <p:nvPr>
            <p:ph idx="1"/>
          </p:nvPr>
        </p:nvPicPr>
        <p:blipFill>
          <a:blip r:embed="rId3"/>
          <a:stretch>
            <a:fillRect/>
          </a:stretch>
        </p:blipFill>
        <p:spPr>
          <a:xfrm>
            <a:off x="6000760" y="1214422"/>
            <a:ext cx="2714644" cy="3114679"/>
          </a:xfrm>
        </p:spPr>
      </p:pic>
      <p:pic>
        <p:nvPicPr>
          <p:cNvPr id="8" name="7 Imagen" descr="2i707r6.jpg.gif"/>
          <p:cNvPicPr>
            <a:picLocks noChangeAspect="1"/>
          </p:cNvPicPr>
          <p:nvPr/>
        </p:nvPicPr>
        <p:blipFill>
          <a:blip r:embed="rId4">
            <a:lum contrast="10000"/>
          </a:blip>
          <a:stretch>
            <a:fillRect/>
          </a:stretch>
        </p:blipFill>
        <p:spPr>
          <a:xfrm>
            <a:off x="7286644" y="2752715"/>
            <a:ext cx="2035647" cy="4105285"/>
          </a:xfrm>
          <a:prstGeom prst="rect">
            <a:avLst/>
          </a:prstGeom>
        </p:spPr>
      </p:pic>
      <p:pic>
        <p:nvPicPr>
          <p:cNvPr id="9" name="8 Imagen" descr="0(5).gif"/>
          <p:cNvPicPr>
            <a:picLocks noChangeAspect="1"/>
          </p:cNvPicPr>
          <p:nvPr/>
        </p:nvPicPr>
        <p:blipFill>
          <a:blip r:embed="rId5">
            <a:lum contrast="20000"/>
          </a:blip>
          <a:stretch>
            <a:fillRect/>
          </a:stretch>
        </p:blipFill>
        <p:spPr>
          <a:xfrm>
            <a:off x="1214414" y="1928802"/>
            <a:ext cx="2289599" cy="3429024"/>
          </a:xfrm>
          <a:prstGeom prst="rect">
            <a:avLst/>
          </a:prstGeom>
          <a:effectLst>
            <a:softEdge rad="31750"/>
          </a:effectLst>
        </p:spPr>
      </p:pic>
      <p:pic>
        <p:nvPicPr>
          <p:cNvPr id="10" name="9 Imagen" descr="0(3).png"/>
          <p:cNvPicPr>
            <a:picLocks noChangeAspect="1"/>
          </p:cNvPicPr>
          <p:nvPr/>
        </p:nvPicPr>
        <p:blipFill>
          <a:blip r:embed="rId6">
            <a:lum bright="-10000" contrast="20000"/>
          </a:blip>
          <a:stretch>
            <a:fillRect/>
          </a:stretch>
        </p:blipFill>
        <p:spPr>
          <a:xfrm>
            <a:off x="4286248" y="2285992"/>
            <a:ext cx="3357586" cy="3952886"/>
          </a:xfrm>
          <a:prstGeom prst="rect">
            <a:avLst/>
          </a:prstGeom>
          <a:effectLst>
            <a:softEdge rad="31750"/>
          </a:effectLst>
        </p:spPr>
      </p:pic>
      <p:pic>
        <p:nvPicPr>
          <p:cNvPr id="11" name="10 Imagen" descr="0(4).gif"/>
          <p:cNvPicPr>
            <a:picLocks noChangeAspect="1"/>
          </p:cNvPicPr>
          <p:nvPr/>
        </p:nvPicPr>
        <p:blipFill>
          <a:blip r:embed="rId7"/>
          <a:stretch>
            <a:fillRect/>
          </a:stretch>
        </p:blipFill>
        <p:spPr>
          <a:xfrm>
            <a:off x="2428860" y="2714628"/>
            <a:ext cx="2891728" cy="4143372"/>
          </a:xfrm>
          <a:prstGeom prst="rect">
            <a:avLst/>
          </a:prstGeom>
        </p:spPr>
      </p:pic>
      <p:pic>
        <p:nvPicPr>
          <p:cNvPr id="37891" name="Picture 3" descr="d:\Mis documentos\Descargas\descarga\gifs chistes\sv39.gif"/>
          <p:cNvPicPr>
            <a:picLocks noChangeAspect="1" noChangeArrowheads="1"/>
          </p:cNvPicPr>
          <p:nvPr/>
        </p:nvPicPr>
        <p:blipFill>
          <a:blip r:embed="rId8"/>
          <a:srcRect/>
          <a:stretch>
            <a:fillRect/>
          </a:stretch>
        </p:blipFill>
        <p:spPr bwMode="auto">
          <a:xfrm>
            <a:off x="0" y="0"/>
            <a:ext cx="1314450" cy="371475"/>
          </a:xfrm>
          <a:prstGeom prst="rect">
            <a:avLst/>
          </a:prstGeom>
          <a:noFill/>
        </p:spPr>
      </p:pic>
      <p:pic>
        <p:nvPicPr>
          <p:cNvPr id="37892" name="Picture 4" descr="d:\Mis documentos\Descargas\descarga\gifs chistes\sv39.gif"/>
          <p:cNvPicPr>
            <a:picLocks noChangeAspect="1" noChangeArrowheads="1"/>
          </p:cNvPicPr>
          <p:nvPr/>
        </p:nvPicPr>
        <p:blipFill>
          <a:blip r:embed="rId8"/>
          <a:srcRect/>
          <a:stretch>
            <a:fillRect/>
          </a:stretch>
        </p:blipFill>
        <p:spPr bwMode="auto">
          <a:xfrm>
            <a:off x="1285852" y="0"/>
            <a:ext cx="1314450" cy="371475"/>
          </a:xfrm>
          <a:prstGeom prst="rect">
            <a:avLst/>
          </a:prstGeom>
          <a:noFill/>
        </p:spPr>
      </p:pic>
      <p:pic>
        <p:nvPicPr>
          <p:cNvPr id="14" name="Picture 3" descr="d:\Mis documentos\Descargas\descarga\gifs chistes\sv39.gif"/>
          <p:cNvPicPr>
            <a:picLocks noChangeAspect="1" noChangeArrowheads="1"/>
          </p:cNvPicPr>
          <p:nvPr/>
        </p:nvPicPr>
        <p:blipFill>
          <a:blip r:embed="rId8"/>
          <a:srcRect/>
          <a:stretch>
            <a:fillRect/>
          </a:stretch>
        </p:blipFill>
        <p:spPr bwMode="auto">
          <a:xfrm>
            <a:off x="2571736" y="0"/>
            <a:ext cx="1314450" cy="371475"/>
          </a:xfrm>
          <a:prstGeom prst="rect">
            <a:avLst/>
          </a:prstGeom>
          <a:noFill/>
        </p:spPr>
      </p:pic>
      <p:pic>
        <p:nvPicPr>
          <p:cNvPr id="15" name="Picture 4" descr="d:\Mis documentos\Descargas\descarga\gifs chistes\sv39.gif"/>
          <p:cNvPicPr>
            <a:picLocks noChangeAspect="1" noChangeArrowheads="1"/>
          </p:cNvPicPr>
          <p:nvPr/>
        </p:nvPicPr>
        <p:blipFill>
          <a:blip r:embed="rId8"/>
          <a:srcRect/>
          <a:stretch>
            <a:fillRect/>
          </a:stretch>
        </p:blipFill>
        <p:spPr bwMode="auto">
          <a:xfrm>
            <a:off x="3857620" y="0"/>
            <a:ext cx="1314450" cy="371475"/>
          </a:xfrm>
          <a:prstGeom prst="rect">
            <a:avLst/>
          </a:prstGeom>
          <a:noFill/>
        </p:spPr>
      </p:pic>
      <p:pic>
        <p:nvPicPr>
          <p:cNvPr id="16" name="Picture 3" descr="d:\Mis documentos\Descargas\descarga\gifs chistes\sv39.gif"/>
          <p:cNvPicPr>
            <a:picLocks noChangeAspect="1" noChangeArrowheads="1"/>
          </p:cNvPicPr>
          <p:nvPr/>
        </p:nvPicPr>
        <p:blipFill>
          <a:blip r:embed="rId8"/>
          <a:srcRect/>
          <a:stretch>
            <a:fillRect/>
          </a:stretch>
        </p:blipFill>
        <p:spPr bwMode="auto">
          <a:xfrm>
            <a:off x="5143504" y="0"/>
            <a:ext cx="1314450" cy="371475"/>
          </a:xfrm>
          <a:prstGeom prst="rect">
            <a:avLst/>
          </a:prstGeom>
          <a:noFill/>
        </p:spPr>
      </p:pic>
      <p:pic>
        <p:nvPicPr>
          <p:cNvPr id="17" name="Picture 4" descr="d:\Mis documentos\Descargas\descarga\gifs chistes\sv39.gif"/>
          <p:cNvPicPr>
            <a:picLocks noChangeAspect="1" noChangeArrowheads="1"/>
          </p:cNvPicPr>
          <p:nvPr/>
        </p:nvPicPr>
        <p:blipFill>
          <a:blip r:embed="rId8"/>
          <a:srcRect/>
          <a:stretch>
            <a:fillRect/>
          </a:stretch>
        </p:blipFill>
        <p:spPr bwMode="auto">
          <a:xfrm>
            <a:off x="6429388" y="0"/>
            <a:ext cx="1500166" cy="357166"/>
          </a:xfrm>
          <a:prstGeom prst="rect">
            <a:avLst/>
          </a:prstGeom>
          <a:noFill/>
        </p:spPr>
      </p:pic>
      <p:pic>
        <p:nvPicPr>
          <p:cNvPr id="18" name="Picture 4" descr="d:\Mis documentos\Descargas\descarga\gifs chistes\sv39.gif"/>
          <p:cNvPicPr>
            <a:picLocks noChangeAspect="1" noChangeArrowheads="1"/>
          </p:cNvPicPr>
          <p:nvPr/>
        </p:nvPicPr>
        <p:blipFill>
          <a:blip r:embed="rId8"/>
          <a:srcRect/>
          <a:stretch>
            <a:fillRect/>
          </a:stretch>
        </p:blipFill>
        <p:spPr bwMode="auto">
          <a:xfrm>
            <a:off x="7643834" y="0"/>
            <a:ext cx="1500166" cy="357166"/>
          </a:xfrm>
          <a:prstGeom prst="rect">
            <a:avLst/>
          </a:prstGeom>
          <a:noFill/>
        </p:spPr>
      </p:pic>
      <p:pic>
        <p:nvPicPr>
          <p:cNvPr id="19" name="Picture 4" descr="gif musique"/>
          <p:cNvPicPr>
            <a:picLocks noChangeAspect="1" noChangeArrowheads="1" noCrop="1"/>
          </p:cNvPicPr>
          <p:nvPr/>
        </p:nvPicPr>
        <p:blipFill>
          <a:blip r:embed="rId9"/>
          <a:srcRect/>
          <a:stretch>
            <a:fillRect/>
          </a:stretch>
        </p:blipFill>
        <p:spPr bwMode="auto">
          <a:xfrm>
            <a:off x="-285784" y="3823502"/>
            <a:ext cx="3630608" cy="3034498"/>
          </a:xfrm>
          <a:prstGeom prst="rect">
            <a:avLst/>
          </a:prstGeom>
          <a:noFill/>
          <a:ln w="9525">
            <a:noFill/>
            <a:miter lim="800000"/>
            <a:headEnd/>
            <a:tailEnd/>
          </a:ln>
        </p:spPr>
      </p:pic>
      <p:pic>
        <p:nvPicPr>
          <p:cNvPr id="20" name="Picture 6" descr="http://www.labolsa.com/imagenes-foro/2011/12/30/132525808189778300.gif"/>
          <p:cNvPicPr>
            <a:picLocks noChangeAspect="1" noChangeArrowheads="1" noCrop="1"/>
          </p:cNvPicPr>
          <p:nvPr/>
        </p:nvPicPr>
        <p:blipFill>
          <a:blip r:embed="rId10"/>
          <a:srcRect/>
          <a:stretch>
            <a:fillRect/>
          </a:stretch>
        </p:blipFill>
        <p:spPr bwMode="auto">
          <a:xfrm>
            <a:off x="3500430" y="500042"/>
            <a:ext cx="1928826" cy="1878487"/>
          </a:xfrm>
          <a:prstGeom prst="rect">
            <a:avLst/>
          </a:prstGeom>
          <a:noFill/>
          <a:ln w="9525">
            <a:noFill/>
            <a:miter lim="800000"/>
            <a:headEnd/>
            <a:tailEnd/>
          </a:ln>
        </p:spPr>
      </p:pic>
      <p:pic>
        <p:nvPicPr>
          <p:cNvPr id="29698" name="Picture 2" descr="Rendered Image"/>
          <p:cNvPicPr>
            <a:picLocks noChangeAspect="1" noChangeArrowheads="1"/>
          </p:cNvPicPr>
          <p:nvPr/>
        </p:nvPicPr>
        <p:blipFill>
          <a:blip r:embed="rId11">
            <a:lum bright="40000"/>
          </a:blip>
          <a:srcRect/>
          <a:stretch>
            <a:fillRect/>
          </a:stretch>
        </p:blipFill>
        <p:spPr bwMode="auto">
          <a:xfrm>
            <a:off x="6715140" y="6000768"/>
            <a:ext cx="1019175" cy="29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15364" name="4 Imagen" descr="15 años.jpg"/>
          <p:cNvPicPr>
            <a:picLocks noChangeAspect="1"/>
          </p:cNvPicPr>
          <p:nvPr/>
        </p:nvPicPr>
        <p:blipFill>
          <a:blip r:embed="rId2">
            <a:lum contrast="20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7" name="Picture 2" descr="Imagen renderizada"/>
          <p:cNvPicPr>
            <a:picLocks noChangeAspect="1" noChangeArrowheads="1"/>
          </p:cNvPicPr>
          <p:nvPr/>
        </p:nvPicPr>
        <p:blipFill>
          <a:blip r:embed="rId4">
            <a:lum bright="40000" contrast="40000"/>
          </a:blip>
          <a:srcRect/>
          <a:stretch>
            <a:fillRect/>
          </a:stretch>
        </p:blipFill>
        <p:spPr bwMode="auto">
          <a:xfrm>
            <a:off x="7858148" y="5572140"/>
            <a:ext cx="960437" cy="249238"/>
          </a:xfrm>
          <a:prstGeom prst="rect">
            <a:avLst/>
          </a:prstGeom>
          <a:noFill/>
          <a:ln w="9525">
            <a:noFill/>
            <a:miter lim="800000"/>
            <a:headEnd/>
            <a:tailEnd/>
          </a:ln>
        </p:spPr>
      </p:pic>
      <p:pic>
        <p:nvPicPr>
          <p:cNvPr id="10" name="Picture 2" descr="http://4.bp.blogspot.com/-cCSgM-S4LQc/VH3RG8DVUYI/AAAAAAADLlw/8r1j1SpIMYo/s1600/anonovo.gif"/>
          <p:cNvPicPr>
            <a:picLocks noChangeAspect="1" noChangeArrowheads="1" noCrop="1"/>
          </p:cNvPicPr>
          <p:nvPr/>
        </p:nvPicPr>
        <p:blipFill>
          <a:blip r:embed="rId5">
            <a:lum contrast="20000"/>
          </a:blip>
          <a:srcRect/>
          <a:stretch>
            <a:fillRect/>
          </a:stretch>
        </p:blipFill>
        <p:spPr bwMode="auto">
          <a:xfrm>
            <a:off x="3500430" y="0"/>
            <a:ext cx="1961157" cy="1857364"/>
          </a:xfrm>
          <a:prstGeom prst="rect">
            <a:avLst/>
          </a:prstGeom>
          <a:noFill/>
          <a:effectLst>
            <a:softEdge rad="31750"/>
          </a:effectLst>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FFEFD1"/>
              </a:gs>
              <a:gs pos="64999">
                <a:srgbClr val="F0EBD5"/>
              </a:gs>
              <a:gs pos="100000">
                <a:srgbClr val="D1C39F"/>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2643182"/>
            <a:ext cx="7215238" cy="2062103"/>
          </a:xfrm>
          <a:prstGeom prst="rect">
            <a:avLst/>
          </a:prstGeom>
          <a:noFill/>
        </p:spPr>
        <p:txBody>
          <a:bodyPr wrap="square" rtlCol="0">
            <a:spAutoFit/>
          </a:bodyPr>
          <a:lstStyle/>
          <a:p>
            <a:pPr algn="ctr" fontAlgn="auto">
              <a:spcBef>
                <a:spcPts val="0"/>
              </a:spcBef>
              <a:spcAft>
                <a:spcPts val="0"/>
              </a:spcAft>
              <a:defRPr/>
            </a:pPr>
            <a:r>
              <a:rPr lang="es-ES" sz="3200" dirty="0" smtClean="0">
                <a:effectLst>
                  <a:outerShdw blurRad="38100" dist="38100" dir="2700000" algn="tl">
                    <a:srgbClr val="000000">
                      <a:alpha val="43137"/>
                    </a:srgbClr>
                  </a:outerShdw>
                </a:effectLst>
                <a:latin typeface="Vivaldi" pitchFamily="66" charset="0"/>
              </a:rPr>
              <a:t>“</a:t>
            </a:r>
            <a:r>
              <a:rPr lang="es-ES" sz="3200" dirty="0" smtClean="0">
                <a:solidFill>
                  <a:sysClr val="windowText" lastClr="000000"/>
                </a:solidFill>
                <a:latin typeface="Vivaldi" pitchFamily="66" charset="0"/>
              </a:rPr>
              <a:t>Dale sentido a tu vida y trata de lograr tus objetivos cada día, porque cuando alcanzamos nuestros metas sentimos que triunfamos en la vida, este inicio de año debe ser el inicio de tu camino hacia la gloria</a:t>
            </a:r>
          </a:p>
        </p:txBody>
      </p:sp>
      <p:pic>
        <p:nvPicPr>
          <p:cNvPr id="27650" name="Picture 2" descr="Rendered Image"/>
          <p:cNvPicPr>
            <a:picLocks noChangeAspect="1" noChangeArrowheads="1"/>
          </p:cNvPicPr>
          <p:nvPr/>
        </p:nvPicPr>
        <p:blipFill>
          <a:blip r:embed="rId4">
            <a:lum bright="-40000" contrast="40000"/>
          </a:blip>
          <a:srcRect/>
          <a:stretch>
            <a:fillRect/>
          </a:stretch>
        </p:blipFill>
        <p:spPr bwMode="auto">
          <a:xfrm>
            <a:off x="6429388" y="4929198"/>
            <a:ext cx="1019175" cy="295275"/>
          </a:xfrm>
          <a:prstGeom prst="rect">
            <a:avLst/>
          </a:prstGeom>
          <a:noFill/>
        </p:spPr>
      </p:pic>
      <p:pic>
        <p:nvPicPr>
          <p:cNvPr id="8" name="7 Imagen" descr="anio.gif"/>
          <p:cNvPicPr>
            <a:picLocks noChangeAspect="1"/>
          </p:cNvPicPr>
          <p:nvPr/>
        </p:nvPicPr>
        <p:blipFill>
          <a:blip r:embed="rId5">
            <a:lum contrast="40000"/>
          </a:blip>
          <a:srcRect/>
          <a:stretch>
            <a:fillRect/>
          </a:stretch>
        </p:blipFill>
        <p:spPr bwMode="auto">
          <a:xfrm>
            <a:off x="2143108" y="1714488"/>
            <a:ext cx="5162550" cy="869950"/>
          </a:xfrm>
          <a:prstGeom prst="rect">
            <a:avLst/>
          </a:prstGeom>
          <a:noFill/>
          <a:ln w="9525">
            <a:noFill/>
            <a:miter lim="800000"/>
            <a:headEnd/>
            <a:tailEnd/>
          </a:ln>
        </p:spPr>
      </p:pic>
    </p:spTree>
  </p:cSld>
  <p:clrMapOvr>
    <a:masterClrMapping/>
  </p:clrMapOvr>
  <p:transition spd="slow" advTm="20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1).jpg"/>
          <p:cNvPicPr>
            <a:picLocks noChangeAspect="1"/>
          </p:cNvPicPr>
          <p:nvPr/>
        </p:nvPicPr>
        <p:blipFill>
          <a:blip r:embed="rId2"/>
          <a:stretch>
            <a:fillRect/>
          </a:stretch>
        </p:blipFill>
        <p:spPr>
          <a:xfrm>
            <a:off x="11875" y="0"/>
            <a:ext cx="9120249" cy="6858000"/>
          </a:xfrm>
          <a:prstGeom prst="rect">
            <a:avLst/>
          </a:prstGeom>
        </p:spPr>
      </p:pic>
      <p:pic>
        <p:nvPicPr>
          <p:cNvPr id="5" name="4 Imagen" descr="0(11).jpg"/>
          <p:cNvPicPr>
            <a:picLocks noChangeAspect="1"/>
          </p:cNvPicPr>
          <p:nvPr/>
        </p:nvPicPr>
        <p:blipFill>
          <a:blip r:embed="rId2"/>
          <a:stretch>
            <a:fillRect/>
          </a:stretch>
        </p:blipFill>
        <p:spPr>
          <a:xfrm>
            <a:off x="0" y="0"/>
            <a:ext cx="9120249" cy="6858000"/>
          </a:xfrm>
          <a:prstGeom prst="rect">
            <a:avLst/>
          </a:prstGeom>
        </p:spPr>
      </p:pic>
      <p:pic>
        <p:nvPicPr>
          <p:cNvPr id="9" name="8 Imagen" descr="a2copas.gif"/>
          <p:cNvPicPr>
            <a:picLocks noChangeAspect="1"/>
          </p:cNvPicPr>
          <p:nvPr/>
        </p:nvPicPr>
        <p:blipFill>
          <a:blip r:embed="rId3"/>
          <a:stretch>
            <a:fillRect/>
          </a:stretch>
        </p:blipFill>
        <p:spPr>
          <a:xfrm flipH="1">
            <a:off x="6104077" y="2714620"/>
            <a:ext cx="3039923" cy="4143380"/>
          </a:xfrm>
          <a:prstGeom prst="rect">
            <a:avLst/>
          </a:prstGeom>
          <a:effectLst>
            <a:softEdge rad="635000"/>
          </a:effectLst>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5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5000"/>
                                        <p:tgtEl>
                                          <p:spTgt spid="4"/>
                                        </p:tgtEl>
                                      </p:cBhvr>
                                    </p:animEffect>
                                  </p:childTnLst>
                                </p:cTn>
                              </p:par>
                            </p:childTnLst>
                          </p:cTn>
                        </p:par>
                        <p:par>
                          <p:cTn id="19" fill="hold">
                            <p:stCondLst>
                              <p:cond delay="5000"/>
                            </p:stCondLst>
                            <p:childTnLst>
                              <p:par>
                                <p:cTn id="20" presetID="10" presetClass="entr" presetSubtype="0"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jpg"/>
          <p:cNvPicPr>
            <a:picLocks noChangeAspect="1"/>
          </p:cNvPicPr>
          <p:nvPr/>
        </p:nvPicPr>
        <p:blipFill>
          <a:blip r:embed="rId2"/>
          <a:stretch>
            <a:fillRect/>
          </a:stretch>
        </p:blipFill>
        <p:spPr>
          <a:xfrm>
            <a:off x="0" y="0"/>
            <a:ext cx="9144000" cy="6858000"/>
          </a:xfrm>
          <a:prstGeom prst="rect">
            <a:avLst/>
          </a:prstGeom>
        </p:spPr>
      </p:pic>
      <p:pic>
        <p:nvPicPr>
          <p:cNvPr id="7" name="6 Imagen" descr="Lb_AXTrOIv298ktRqoMhlYKwscM.png"/>
          <p:cNvPicPr>
            <a:picLocks noChangeAspect="1"/>
          </p:cNvPicPr>
          <p:nvPr/>
        </p:nvPicPr>
        <p:blipFill>
          <a:blip r:embed="rId3"/>
          <a:stretch>
            <a:fillRect/>
          </a:stretch>
        </p:blipFill>
        <p:spPr>
          <a:xfrm>
            <a:off x="4806917" y="0"/>
            <a:ext cx="4337084" cy="4572008"/>
          </a:xfrm>
          <a:prstGeom prst="rect">
            <a:avLst/>
          </a:prstGeom>
        </p:spPr>
      </p:pic>
      <p:sp>
        <p:nvSpPr>
          <p:cNvPr id="8" name="7 Extracto"/>
          <p:cNvSpPr/>
          <p:nvPr/>
        </p:nvSpPr>
        <p:spPr>
          <a:xfrm rot="10800000">
            <a:off x="1785918" y="3714752"/>
            <a:ext cx="987023" cy="1233931"/>
          </a:xfrm>
          <a:prstGeom prst="flowChartExtra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10800000">
            <a:off x="642910" y="3714752"/>
            <a:ext cx="987023" cy="1233931"/>
          </a:xfrm>
          <a:prstGeom prst="flowChartExtra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0800000">
            <a:off x="3286116" y="3714752"/>
            <a:ext cx="987023" cy="1233931"/>
          </a:xfrm>
          <a:prstGeom prst="flowChartExtra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10800000">
            <a:off x="4214810" y="3714752"/>
            <a:ext cx="987023" cy="1233931"/>
          </a:xfrm>
          <a:prstGeom prst="flowChartExtra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0800000">
            <a:off x="2285983" y="4143379"/>
            <a:ext cx="844147" cy="1233931"/>
          </a:xfrm>
          <a:prstGeom prst="flowChartExtra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0(10).gif"/>
          <p:cNvPicPr>
            <a:picLocks noChangeAspect="1"/>
          </p:cNvPicPr>
          <p:nvPr/>
        </p:nvPicPr>
        <p:blipFill>
          <a:blip r:embed="rId5"/>
          <a:stretch>
            <a:fillRect/>
          </a:stretch>
        </p:blipFill>
        <p:spPr>
          <a:xfrm>
            <a:off x="5929322" y="4500570"/>
            <a:ext cx="2928958" cy="1190625"/>
          </a:xfrm>
          <a:prstGeom prst="rect">
            <a:avLst/>
          </a:prstGeom>
        </p:spPr>
      </p:pic>
      <p:pic>
        <p:nvPicPr>
          <p:cNvPr id="14" name="13 Imagen" descr="Fuegos artificiales 3.gif"/>
          <p:cNvPicPr>
            <a:picLocks noChangeAspect="1"/>
          </p:cNvPicPr>
          <p:nvPr/>
        </p:nvPicPr>
        <p:blipFill>
          <a:blip r:embed="rId6"/>
          <a:stretch>
            <a:fillRect/>
          </a:stretch>
        </p:blipFill>
        <p:spPr>
          <a:xfrm>
            <a:off x="6858016" y="3357562"/>
            <a:ext cx="1371600" cy="1028700"/>
          </a:xfrm>
          <a:prstGeom prst="rect">
            <a:avLst/>
          </a:prstGeom>
        </p:spPr>
      </p:pic>
      <p:pic>
        <p:nvPicPr>
          <p:cNvPr id="15" name="14 Imagen" descr="Fuegos artificiales 3.gif"/>
          <p:cNvPicPr>
            <a:picLocks noChangeAspect="1"/>
          </p:cNvPicPr>
          <p:nvPr/>
        </p:nvPicPr>
        <p:blipFill>
          <a:blip r:embed="rId6"/>
          <a:stretch>
            <a:fillRect/>
          </a:stretch>
        </p:blipFill>
        <p:spPr>
          <a:xfrm>
            <a:off x="7000892" y="5829300"/>
            <a:ext cx="1371600" cy="1028700"/>
          </a:xfrm>
          <a:prstGeom prst="rect">
            <a:avLst/>
          </a:prstGeom>
        </p:spPr>
      </p:pic>
      <p:pic>
        <p:nvPicPr>
          <p:cNvPr id="16" name="15 Imagen" descr="Fuegos artificiales 3.gif"/>
          <p:cNvPicPr>
            <a:picLocks noChangeAspect="1"/>
          </p:cNvPicPr>
          <p:nvPr/>
        </p:nvPicPr>
        <p:blipFill>
          <a:blip r:embed="rId6"/>
          <a:stretch>
            <a:fillRect/>
          </a:stretch>
        </p:blipFill>
        <p:spPr>
          <a:xfrm>
            <a:off x="4214810" y="285728"/>
            <a:ext cx="1371600" cy="1028700"/>
          </a:xfrm>
          <a:prstGeom prst="rect">
            <a:avLst/>
          </a:prstGeom>
        </p:spPr>
      </p:pic>
      <p:pic>
        <p:nvPicPr>
          <p:cNvPr id="17" name="16 Imagen" descr="Fuegos artificiales 3.gif"/>
          <p:cNvPicPr>
            <a:picLocks noChangeAspect="1"/>
          </p:cNvPicPr>
          <p:nvPr/>
        </p:nvPicPr>
        <p:blipFill>
          <a:blip r:embed="rId6"/>
          <a:stretch>
            <a:fillRect/>
          </a:stretch>
        </p:blipFill>
        <p:spPr>
          <a:xfrm>
            <a:off x="642910" y="1357298"/>
            <a:ext cx="1371600" cy="10287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childTnLst>
                                </p:cTn>
                              </p:par>
                            </p:childTnLst>
                          </p:cTn>
                        </p:par>
                        <p:par>
                          <p:cTn id="13" fill="hold">
                            <p:stCondLst>
                              <p:cond delay="7000"/>
                            </p:stCondLst>
                            <p:childTnLst>
                              <p:par>
                                <p:cTn id="14" presetID="10"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2000"/>
                                        <p:tgtEl>
                                          <p:spTgt spid="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2000"/>
                                        <p:tgtEl>
                                          <p:spTgt spid="1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2000"/>
                                        <p:tgtEl>
                                          <p:spTgt spid="1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428596" y="1428736"/>
            <a:ext cx="8358246" cy="3857652"/>
          </a:xfrm>
          <a:prstGeom prst="round2DiagRect">
            <a:avLst>
              <a:gd name="adj1" fmla="val 50000"/>
              <a:gd name="adj2" fmla="val 0"/>
            </a:avLst>
          </a:prstGeom>
          <a:gradFill>
            <a:gsLst>
              <a:gs pos="0">
                <a:srgbClr val="FFEFD1"/>
              </a:gs>
              <a:gs pos="64999">
                <a:srgbClr val="F0EBD5"/>
              </a:gs>
              <a:gs pos="100000">
                <a:srgbClr val="D1C39F"/>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285852" y="2357430"/>
            <a:ext cx="6143668" cy="2554545"/>
          </a:xfrm>
          <a:prstGeom prst="rect">
            <a:avLst/>
          </a:prstGeom>
          <a:noFill/>
        </p:spPr>
        <p:txBody>
          <a:bodyPr wrap="square" rtlCol="0">
            <a:spAutoFit/>
          </a:bodyPr>
          <a:lstStyle/>
          <a:p>
            <a:pPr algn="ctr"/>
            <a:r>
              <a:rPr lang="es-ES" sz="3200" dirty="0" smtClean="0">
                <a:solidFill>
                  <a:sysClr val="windowText" lastClr="000000"/>
                </a:solidFill>
                <a:effectLst>
                  <a:outerShdw blurRad="38100" dist="38100" dir="2700000" algn="tl">
                    <a:srgbClr val="000000">
                      <a:alpha val="43137"/>
                    </a:srgbClr>
                  </a:outerShdw>
                </a:effectLst>
                <a:latin typeface="Vivaldi" pitchFamily="66" charset="0"/>
              </a:rPr>
              <a:t>“</a:t>
            </a:r>
            <a:r>
              <a:rPr lang="es-ES" sz="3200" dirty="0" smtClean="0">
                <a:solidFill>
                  <a:sysClr val="windowText" lastClr="000000"/>
                </a:solidFill>
                <a:latin typeface="Vivaldi" pitchFamily="66" charset="0"/>
              </a:rPr>
              <a:t>Vivamos esta fecha con alegría para qué este nuevo año sea alegre, para qué las risas sean mayores que los lamentos, para que las victorias sean mayores que las derrotas, para que cada día sea una bonita experiencia</a:t>
            </a:r>
            <a:endParaRPr lang="es-ES" sz="3200" b="1" dirty="0">
              <a:solidFill>
                <a:sysClr val="windowText" lastClr="000000"/>
              </a:solidFill>
              <a:latin typeface="Vivaldi" pitchFamily="66" charset="0"/>
            </a:endParaRPr>
          </a:p>
        </p:txBody>
      </p:sp>
      <p:pic>
        <p:nvPicPr>
          <p:cNvPr id="24578" name="Picture 2" descr="Rendered Image"/>
          <p:cNvPicPr>
            <a:picLocks noChangeAspect="1" noChangeArrowheads="1"/>
          </p:cNvPicPr>
          <p:nvPr/>
        </p:nvPicPr>
        <p:blipFill>
          <a:blip r:embed="rId4">
            <a:lum bright="-40000" contrast="40000"/>
          </a:blip>
          <a:srcRect/>
          <a:stretch>
            <a:fillRect/>
          </a:stretch>
        </p:blipFill>
        <p:spPr bwMode="auto">
          <a:xfrm>
            <a:off x="6286512" y="4929198"/>
            <a:ext cx="1019175" cy="295275"/>
          </a:xfrm>
          <a:prstGeom prst="rect">
            <a:avLst/>
          </a:prstGeom>
          <a:noFill/>
        </p:spPr>
      </p:pic>
      <p:pic>
        <p:nvPicPr>
          <p:cNvPr id="8" name="7 Imagen" descr="anio.gif"/>
          <p:cNvPicPr>
            <a:picLocks noChangeAspect="1"/>
          </p:cNvPicPr>
          <p:nvPr/>
        </p:nvPicPr>
        <p:blipFill>
          <a:blip r:embed="rId5">
            <a:lum contrast="40000"/>
          </a:blip>
          <a:srcRect/>
          <a:stretch>
            <a:fillRect/>
          </a:stretch>
        </p:blipFill>
        <p:spPr bwMode="auto">
          <a:xfrm>
            <a:off x="2285984" y="1571612"/>
            <a:ext cx="5162550" cy="869950"/>
          </a:xfrm>
          <a:prstGeom prst="rect">
            <a:avLst/>
          </a:prstGeom>
          <a:noFill/>
          <a:ln w="9525">
            <a:noFill/>
            <a:miter lim="800000"/>
            <a:headEnd/>
            <a:tailEnd/>
          </a:ln>
        </p:spPr>
      </p:pic>
    </p:spTree>
  </p:cSld>
  <p:clrMapOvr>
    <a:masterClrMapping/>
  </p:clrMapOvr>
  <p:transition spd="slow" advTm="20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jpg"/>
          <p:cNvPicPr>
            <a:picLocks noChangeAspect="1"/>
          </p:cNvPicPr>
          <p:nvPr/>
        </p:nvPicPr>
        <p:blipFill>
          <a:blip r:embed="rId2"/>
          <a:stretch>
            <a:fillRect/>
          </a:stretch>
        </p:blipFill>
        <p:spPr>
          <a:xfrm>
            <a:off x="0" y="0"/>
            <a:ext cx="9144000" cy="6858000"/>
          </a:xfrm>
          <a:prstGeom prst="rect">
            <a:avLst/>
          </a:prstGeom>
        </p:spPr>
      </p:pic>
      <p:pic>
        <p:nvPicPr>
          <p:cNvPr id="6" name="Picture 2" descr="https://retail.libbey.com/var/libbey/storage/images/retail-home/product-repository/champagne-stemware/210820-1-eng-US/Champagne-Stemware.png"/>
          <p:cNvPicPr>
            <a:picLocks noChangeAspect="1" noChangeArrowheads="1"/>
          </p:cNvPicPr>
          <p:nvPr/>
        </p:nvPicPr>
        <p:blipFill>
          <a:blip r:embed="rId3">
            <a:lum bright="-10000" contrast="20000"/>
          </a:blip>
          <a:srcRect/>
          <a:stretch>
            <a:fillRect/>
          </a:stretch>
        </p:blipFill>
        <p:spPr bwMode="auto">
          <a:xfrm>
            <a:off x="714354" y="3690939"/>
            <a:ext cx="2000250" cy="3143247"/>
          </a:xfrm>
          <a:prstGeom prst="rect">
            <a:avLst/>
          </a:prstGeom>
          <a:noFill/>
          <a:ln w="9525">
            <a:noFill/>
            <a:miter lim="800000"/>
            <a:headEnd/>
            <a:tailEnd/>
          </a:ln>
        </p:spPr>
      </p:pic>
      <p:pic>
        <p:nvPicPr>
          <p:cNvPr id="7" name="Picture 2" descr="https://retail.libbey.com/var/libbey/storage/images/retail-home/product-repository/champagne-stemware/210820-1-eng-US/Champagne-Stemware.png"/>
          <p:cNvPicPr>
            <a:picLocks noChangeAspect="1" noChangeArrowheads="1"/>
          </p:cNvPicPr>
          <p:nvPr/>
        </p:nvPicPr>
        <p:blipFill>
          <a:blip r:embed="rId4">
            <a:lum bright="-10000" contrast="20000"/>
          </a:blip>
          <a:srcRect/>
          <a:stretch>
            <a:fillRect/>
          </a:stretch>
        </p:blipFill>
        <p:spPr bwMode="auto">
          <a:xfrm>
            <a:off x="1643042" y="3714752"/>
            <a:ext cx="2000250" cy="3143248"/>
          </a:xfrm>
          <a:prstGeom prst="rect">
            <a:avLst/>
          </a:prstGeom>
          <a:noFill/>
          <a:ln w="9525">
            <a:noFill/>
            <a:miter lim="800000"/>
            <a:headEnd/>
            <a:tailEnd/>
          </a:ln>
        </p:spPr>
      </p:pic>
      <p:pic>
        <p:nvPicPr>
          <p:cNvPr id="8" name="7 Imagen" descr="205ff265.gif"/>
          <p:cNvPicPr>
            <a:picLocks noChangeAspect="1"/>
          </p:cNvPicPr>
          <p:nvPr/>
        </p:nvPicPr>
        <p:blipFill>
          <a:blip r:embed="rId5">
            <a:lum bright="-40000" contrast="40000"/>
          </a:blip>
          <a:stretch>
            <a:fillRect/>
          </a:stretch>
        </p:blipFill>
        <p:spPr>
          <a:xfrm>
            <a:off x="3286115" y="3429000"/>
            <a:ext cx="3132863" cy="3086104"/>
          </a:xfrm>
          <a:prstGeom prst="rect">
            <a:avLst/>
          </a:prstGeom>
          <a:effectLst>
            <a:softEdge rad="12700"/>
          </a:effectLst>
        </p:spPr>
      </p:pic>
      <p:pic>
        <p:nvPicPr>
          <p:cNvPr id="10" name="9 Imagen" descr="MUCHAS FELICIDADES 4.gif"/>
          <p:cNvPicPr>
            <a:picLocks noChangeAspect="1"/>
          </p:cNvPicPr>
          <p:nvPr/>
        </p:nvPicPr>
        <p:blipFill>
          <a:blip r:embed="rId6">
            <a:lum contrast="40000"/>
          </a:blip>
          <a:stretch>
            <a:fillRect/>
          </a:stretch>
        </p:blipFill>
        <p:spPr>
          <a:xfrm>
            <a:off x="0" y="-785842"/>
            <a:ext cx="4572000" cy="3929090"/>
          </a:xfrm>
          <a:prstGeom prst="rect">
            <a:avLst/>
          </a:prstGeom>
          <a:effectLst>
            <a:softEdge rad="31750"/>
          </a:effectLst>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lide(fromLeft)">
                                      <p:cBhvr>
                                        <p:cTn id="12" dur="3000"/>
                                        <p:tgtEl>
                                          <p:spTgt spid="6"/>
                                        </p:tgtEl>
                                      </p:cBhvr>
                                    </p:animEffect>
                                  </p:childTnLst>
                                </p:cTn>
                              </p:par>
                              <p:par>
                                <p:cTn id="13" presetID="1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slide(fromRight)">
                                      <p:cBhvr>
                                        <p:cTn id="15"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_champan_c2b5eeae.jpg"/>
          <p:cNvPicPr>
            <a:picLocks noGrp="1" noChangeAspect="1"/>
          </p:cNvPicPr>
          <p:nvPr>
            <p:ph idx="1"/>
          </p:nvPr>
        </p:nvPicPr>
        <p:blipFill>
          <a:blip r:embed="rId2"/>
          <a:stretch>
            <a:fillRect/>
          </a:stretch>
        </p:blipFill>
        <p:spPr>
          <a:xfrm>
            <a:off x="1" y="0"/>
            <a:ext cx="9144000" cy="6858000"/>
          </a:xfr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6" name="Picture 8" descr="año nuevo"/>
          <p:cNvPicPr>
            <a:picLocks noChangeAspect="1" noChangeArrowheads="1" noCrop="1"/>
          </p:cNvPicPr>
          <p:nvPr/>
        </p:nvPicPr>
        <p:blipFill>
          <a:blip r:embed="rId4"/>
          <a:srcRect/>
          <a:stretch>
            <a:fillRect/>
          </a:stretch>
        </p:blipFill>
        <p:spPr bwMode="auto">
          <a:xfrm>
            <a:off x="1785918" y="285728"/>
            <a:ext cx="1409894" cy="1104918"/>
          </a:xfrm>
          <a:prstGeom prst="rect">
            <a:avLst/>
          </a:prstGeom>
          <a:noFill/>
        </p:spPr>
      </p:pic>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10"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FFEFD1"/>
              </a:gs>
              <a:gs pos="64999">
                <a:srgbClr val="F0EBD5"/>
              </a:gs>
              <a:gs pos="100000">
                <a:srgbClr val="D1C39F"/>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2714620"/>
            <a:ext cx="7358114" cy="2062103"/>
          </a:xfrm>
          <a:prstGeom prst="rect">
            <a:avLst/>
          </a:prstGeom>
          <a:noFill/>
        </p:spPr>
        <p:txBody>
          <a:bodyPr wrap="square" rtlCol="0">
            <a:spAutoFit/>
          </a:bodyPr>
          <a:lstStyle/>
          <a:p>
            <a:pPr algn="ctr" fontAlgn="auto">
              <a:spcBef>
                <a:spcPts val="0"/>
              </a:spcBef>
              <a:spcAft>
                <a:spcPts val="0"/>
              </a:spcAft>
              <a:defRPr/>
            </a:pPr>
            <a:r>
              <a:rPr lang="es-ES" sz="3200" dirty="0" smtClean="0">
                <a:latin typeface="Vivaldi" pitchFamily="66" charset="0"/>
              </a:rPr>
              <a:t>“</a:t>
            </a:r>
            <a:r>
              <a:rPr lang="es-ES" sz="3200" dirty="0" smtClean="0">
                <a:solidFill>
                  <a:sysClr val="windowText" lastClr="000000"/>
                </a:solidFill>
                <a:latin typeface="Vivaldi" pitchFamily="66" charset="0"/>
              </a:rPr>
              <a:t>Hay cosas que aprendemos cada año y nos hacen mejores personas pero este año nuevo trata de hacer aquello que siempre quisiste hacer y nunca intentaste y verás que al final del año serás más </a:t>
            </a:r>
            <a:r>
              <a:rPr lang="es-ES" sz="3200" dirty="0" err="1" smtClean="0">
                <a:solidFill>
                  <a:sysClr val="windowText" lastClr="000000"/>
                </a:solidFill>
                <a:latin typeface="Vivaldi" pitchFamily="66" charset="0"/>
              </a:rPr>
              <a:t>felíz</a:t>
            </a:r>
            <a:r>
              <a:rPr lang="es-ES" sz="3200" dirty="0" smtClean="0">
                <a:solidFill>
                  <a:sysClr val="windowText" lastClr="000000"/>
                </a:solidFill>
                <a:latin typeface="Vivaldi" pitchFamily="66" charset="0"/>
              </a:rPr>
              <a:t>,”</a:t>
            </a:r>
            <a:endParaRPr lang="es-ES" sz="3200" b="1" dirty="0">
              <a:solidFill>
                <a:sysClr val="windowText" lastClr="000000"/>
              </a:solidFill>
              <a:latin typeface="Vivaldi" pitchFamily="66" charset="0"/>
            </a:endParaRPr>
          </a:p>
        </p:txBody>
      </p:sp>
      <p:pic>
        <p:nvPicPr>
          <p:cNvPr id="21506" name="Picture 2" descr="Rendered Image"/>
          <p:cNvPicPr>
            <a:picLocks noChangeAspect="1" noChangeArrowheads="1"/>
          </p:cNvPicPr>
          <p:nvPr/>
        </p:nvPicPr>
        <p:blipFill>
          <a:blip r:embed="rId4">
            <a:lum bright="-40000" contrast="40000"/>
          </a:blip>
          <a:srcRect/>
          <a:stretch>
            <a:fillRect/>
          </a:stretch>
        </p:blipFill>
        <p:spPr bwMode="auto">
          <a:xfrm>
            <a:off x="6429388" y="4929198"/>
            <a:ext cx="1019175" cy="295275"/>
          </a:xfrm>
          <a:prstGeom prst="rect">
            <a:avLst/>
          </a:prstGeom>
          <a:noFill/>
        </p:spPr>
      </p:pic>
      <p:pic>
        <p:nvPicPr>
          <p:cNvPr id="8" name="7 Imagen" descr="anio.gif"/>
          <p:cNvPicPr>
            <a:picLocks noChangeAspect="1"/>
          </p:cNvPicPr>
          <p:nvPr/>
        </p:nvPicPr>
        <p:blipFill>
          <a:blip r:embed="rId5">
            <a:lum contrast="40000"/>
          </a:blip>
          <a:srcRect/>
          <a:stretch>
            <a:fillRect/>
          </a:stretch>
        </p:blipFill>
        <p:spPr bwMode="auto">
          <a:xfrm>
            <a:off x="2071670" y="1785926"/>
            <a:ext cx="5162550" cy="869950"/>
          </a:xfrm>
          <a:prstGeom prst="rect">
            <a:avLst/>
          </a:prstGeom>
          <a:noFill/>
          <a:ln w="9525">
            <a:noFill/>
            <a:miter lim="800000"/>
            <a:headEnd/>
            <a:tailEnd/>
          </a:ln>
        </p:spPr>
      </p:pic>
    </p:spTree>
  </p:cSld>
  <p:clrMapOvr>
    <a:masterClrMapping/>
  </p:clrMapOvr>
  <p:transition spd="slow" advTm="20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ctrTitle"/>
          </p:nvPr>
        </p:nvSpPr>
        <p:spPr>
          <a:xfrm>
            <a:off x="0" y="0"/>
            <a:ext cx="9144000" cy="6858000"/>
          </a:xfrm>
        </p:spPr>
        <p:txBody>
          <a:bodyPr/>
          <a:lstStyle/>
          <a:p>
            <a:endParaRPr lang="es-PE"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PE" dirty="0"/>
          </a:p>
        </p:txBody>
      </p:sp>
      <p:pic>
        <p:nvPicPr>
          <p:cNvPr id="4100" name="3 Imagen" descr="www_BancodeImagenesGratuitas_com_(wA1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4101" name="5 Imagen" descr="f artificiales.gif"/>
          <p:cNvPicPr>
            <a:picLocks noChangeAspect="1"/>
          </p:cNvPicPr>
          <p:nvPr/>
        </p:nvPicPr>
        <p:blipFill>
          <a:blip r:embed="rId3"/>
          <a:srcRect/>
          <a:stretch>
            <a:fillRect/>
          </a:stretch>
        </p:blipFill>
        <p:spPr bwMode="auto">
          <a:xfrm>
            <a:off x="4429125" y="714375"/>
            <a:ext cx="790575" cy="952500"/>
          </a:xfrm>
          <a:prstGeom prst="rect">
            <a:avLst/>
          </a:prstGeom>
          <a:noFill/>
          <a:ln w="9525">
            <a:noFill/>
            <a:miter lim="800000"/>
            <a:headEnd/>
            <a:tailEnd/>
          </a:ln>
        </p:spPr>
      </p:pic>
      <p:pic>
        <p:nvPicPr>
          <p:cNvPr id="4102" name="6 Imagen" descr="f artificiales.gif"/>
          <p:cNvPicPr>
            <a:picLocks noChangeAspect="1"/>
          </p:cNvPicPr>
          <p:nvPr/>
        </p:nvPicPr>
        <p:blipFill>
          <a:blip r:embed="rId3"/>
          <a:srcRect/>
          <a:stretch>
            <a:fillRect/>
          </a:stretch>
        </p:blipFill>
        <p:spPr bwMode="auto">
          <a:xfrm>
            <a:off x="5000625" y="714375"/>
            <a:ext cx="790575" cy="952500"/>
          </a:xfrm>
          <a:prstGeom prst="rect">
            <a:avLst/>
          </a:prstGeom>
          <a:noFill/>
          <a:ln w="9525">
            <a:noFill/>
            <a:miter lim="800000"/>
            <a:headEnd/>
            <a:tailEnd/>
          </a:ln>
        </p:spPr>
      </p:pic>
      <p:pic>
        <p:nvPicPr>
          <p:cNvPr id="4103" name="7 Imagen" descr="f artificiales.gif"/>
          <p:cNvPicPr>
            <a:picLocks noChangeAspect="1"/>
          </p:cNvPicPr>
          <p:nvPr/>
        </p:nvPicPr>
        <p:blipFill>
          <a:blip r:embed="rId3"/>
          <a:srcRect/>
          <a:stretch>
            <a:fillRect/>
          </a:stretch>
        </p:blipFill>
        <p:spPr bwMode="auto">
          <a:xfrm>
            <a:off x="4000500" y="357188"/>
            <a:ext cx="790575" cy="952500"/>
          </a:xfrm>
          <a:prstGeom prst="rect">
            <a:avLst/>
          </a:prstGeom>
          <a:noFill/>
          <a:ln w="9525">
            <a:noFill/>
            <a:miter lim="800000"/>
            <a:headEnd/>
            <a:tailEnd/>
          </a:ln>
        </p:spPr>
      </p:pic>
      <p:pic>
        <p:nvPicPr>
          <p:cNvPr id="4104" name="8 Imagen" descr="f artificiales.gif"/>
          <p:cNvPicPr>
            <a:picLocks noChangeAspect="1"/>
          </p:cNvPicPr>
          <p:nvPr/>
        </p:nvPicPr>
        <p:blipFill>
          <a:blip r:embed="rId3"/>
          <a:srcRect/>
          <a:stretch>
            <a:fillRect/>
          </a:stretch>
        </p:blipFill>
        <p:spPr bwMode="auto">
          <a:xfrm>
            <a:off x="4286250" y="1500188"/>
            <a:ext cx="790575" cy="952500"/>
          </a:xfrm>
          <a:prstGeom prst="rect">
            <a:avLst/>
          </a:prstGeom>
          <a:noFill/>
          <a:ln w="9525">
            <a:noFill/>
            <a:miter lim="800000"/>
            <a:headEnd/>
            <a:tailEnd/>
          </a:ln>
        </p:spPr>
      </p:pic>
      <p:pic>
        <p:nvPicPr>
          <p:cNvPr id="4105" name="9 Imagen" descr="f artificiales.gif"/>
          <p:cNvPicPr>
            <a:picLocks noChangeAspect="1"/>
          </p:cNvPicPr>
          <p:nvPr/>
        </p:nvPicPr>
        <p:blipFill>
          <a:blip r:embed="rId3"/>
          <a:srcRect/>
          <a:stretch>
            <a:fillRect/>
          </a:stretch>
        </p:blipFill>
        <p:spPr bwMode="auto">
          <a:xfrm>
            <a:off x="7786688" y="1000125"/>
            <a:ext cx="790575" cy="952500"/>
          </a:xfrm>
          <a:prstGeom prst="rect">
            <a:avLst/>
          </a:prstGeom>
          <a:noFill/>
          <a:ln w="9525">
            <a:noFill/>
            <a:miter lim="800000"/>
            <a:headEnd/>
            <a:tailEnd/>
          </a:ln>
        </p:spPr>
      </p:pic>
      <p:pic>
        <p:nvPicPr>
          <p:cNvPr id="4106" name="10 Imagen" descr="f artificiales.gif"/>
          <p:cNvPicPr>
            <a:picLocks noChangeAspect="1"/>
          </p:cNvPicPr>
          <p:nvPr/>
        </p:nvPicPr>
        <p:blipFill>
          <a:blip r:embed="rId3"/>
          <a:srcRect/>
          <a:stretch>
            <a:fillRect/>
          </a:stretch>
        </p:blipFill>
        <p:spPr bwMode="auto">
          <a:xfrm>
            <a:off x="7786688" y="1714500"/>
            <a:ext cx="790575" cy="952500"/>
          </a:xfrm>
          <a:prstGeom prst="rect">
            <a:avLst/>
          </a:prstGeom>
          <a:noFill/>
          <a:ln w="9525">
            <a:noFill/>
            <a:miter lim="800000"/>
            <a:headEnd/>
            <a:tailEnd/>
          </a:ln>
        </p:spPr>
      </p:pic>
      <p:pic>
        <p:nvPicPr>
          <p:cNvPr id="4107" name="11 Imagen" descr="f artificiales.gif"/>
          <p:cNvPicPr>
            <a:picLocks noChangeAspect="1"/>
          </p:cNvPicPr>
          <p:nvPr/>
        </p:nvPicPr>
        <p:blipFill>
          <a:blip r:embed="rId3"/>
          <a:srcRect/>
          <a:stretch>
            <a:fillRect/>
          </a:stretch>
        </p:blipFill>
        <p:spPr bwMode="auto">
          <a:xfrm>
            <a:off x="7929563" y="642938"/>
            <a:ext cx="790575" cy="952500"/>
          </a:xfrm>
          <a:prstGeom prst="rect">
            <a:avLst/>
          </a:prstGeom>
          <a:noFill/>
          <a:ln w="9525">
            <a:noFill/>
            <a:miter lim="800000"/>
            <a:headEnd/>
            <a:tailEnd/>
          </a:ln>
        </p:spPr>
      </p:pic>
      <p:pic>
        <p:nvPicPr>
          <p:cNvPr id="4108" name="12 Imagen" descr="f artificiales.gif"/>
          <p:cNvPicPr>
            <a:picLocks noChangeAspect="1"/>
          </p:cNvPicPr>
          <p:nvPr/>
        </p:nvPicPr>
        <p:blipFill>
          <a:blip r:embed="rId3"/>
          <a:srcRect/>
          <a:stretch>
            <a:fillRect/>
          </a:stretch>
        </p:blipFill>
        <p:spPr bwMode="auto">
          <a:xfrm flipH="1">
            <a:off x="7143750" y="1214438"/>
            <a:ext cx="928688" cy="793750"/>
          </a:xfrm>
          <a:prstGeom prst="rect">
            <a:avLst/>
          </a:prstGeom>
          <a:noFill/>
          <a:ln w="9525">
            <a:noFill/>
            <a:miter lim="800000"/>
            <a:headEnd/>
            <a:tailEnd/>
          </a:ln>
        </p:spPr>
      </p:pic>
      <p:pic>
        <p:nvPicPr>
          <p:cNvPr id="4109" name="13 Imagen" descr="f artificiales.gif"/>
          <p:cNvPicPr>
            <a:picLocks noChangeAspect="1"/>
          </p:cNvPicPr>
          <p:nvPr/>
        </p:nvPicPr>
        <p:blipFill>
          <a:blip r:embed="rId3"/>
          <a:srcRect/>
          <a:stretch>
            <a:fillRect/>
          </a:stretch>
        </p:blipFill>
        <p:spPr bwMode="auto">
          <a:xfrm flipH="1">
            <a:off x="6357938" y="2143125"/>
            <a:ext cx="928687" cy="793750"/>
          </a:xfrm>
          <a:prstGeom prst="rect">
            <a:avLst/>
          </a:prstGeom>
          <a:noFill/>
          <a:ln w="9525">
            <a:noFill/>
            <a:miter lim="800000"/>
            <a:headEnd/>
            <a:tailEnd/>
          </a:ln>
        </p:spPr>
      </p:pic>
      <p:pic>
        <p:nvPicPr>
          <p:cNvPr id="4110" name="14 Imagen" descr="f artificiales.gif"/>
          <p:cNvPicPr>
            <a:picLocks noChangeAspect="1"/>
          </p:cNvPicPr>
          <p:nvPr/>
        </p:nvPicPr>
        <p:blipFill>
          <a:blip r:embed="rId3"/>
          <a:srcRect/>
          <a:stretch>
            <a:fillRect/>
          </a:stretch>
        </p:blipFill>
        <p:spPr bwMode="auto">
          <a:xfrm flipH="1">
            <a:off x="6510338" y="2295525"/>
            <a:ext cx="928687" cy="793750"/>
          </a:xfrm>
          <a:prstGeom prst="rect">
            <a:avLst/>
          </a:prstGeom>
          <a:noFill/>
          <a:ln w="9525">
            <a:noFill/>
            <a:miter lim="800000"/>
            <a:headEnd/>
            <a:tailEnd/>
          </a:ln>
        </p:spPr>
      </p:pic>
      <p:pic>
        <p:nvPicPr>
          <p:cNvPr id="4111" name="15 Imagen" descr="f artificiales.gif"/>
          <p:cNvPicPr>
            <a:picLocks noChangeAspect="1"/>
          </p:cNvPicPr>
          <p:nvPr/>
        </p:nvPicPr>
        <p:blipFill>
          <a:blip r:embed="rId3"/>
          <a:srcRect/>
          <a:stretch>
            <a:fillRect/>
          </a:stretch>
        </p:blipFill>
        <p:spPr bwMode="auto">
          <a:xfrm flipH="1">
            <a:off x="7500938" y="2786063"/>
            <a:ext cx="928687" cy="793750"/>
          </a:xfrm>
          <a:prstGeom prst="rect">
            <a:avLst/>
          </a:prstGeom>
          <a:noFill/>
          <a:ln w="9525">
            <a:noFill/>
            <a:miter lim="800000"/>
            <a:headEnd/>
            <a:tailEnd/>
          </a:ln>
        </p:spPr>
      </p:pic>
      <p:pic>
        <p:nvPicPr>
          <p:cNvPr id="4112" name="16 Imagen" descr="f artificiales.gif"/>
          <p:cNvPicPr>
            <a:picLocks noChangeAspect="1"/>
          </p:cNvPicPr>
          <p:nvPr/>
        </p:nvPicPr>
        <p:blipFill>
          <a:blip r:embed="rId3"/>
          <a:srcRect/>
          <a:stretch>
            <a:fillRect/>
          </a:stretch>
        </p:blipFill>
        <p:spPr bwMode="auto">
          <a:xfrm flipH="1">
            <a:off x="7358063" y="3071813"/>
            <a:ext cx="928687" cy="793750"/>
          </a:xfrm>
          <a:prstGeom prst="rect">
            <a:avLst/>
          </a:prstGeom>
          <a:noFill/>
          <a:ln w="9525">
            <a:noFill/>
            <a:miter lim="800000"/>
            <a:headEnd/>
            <a:tailEnd/>
          </a:ln>
        </p:spPr>
      </p:pic>
      <p:pic>
        <p:nvPicPr>
          <p:cNvPr id="4113" name="17 Imagen" descr="f artificiales.gif"/>
          <p:cNvPicPr>
            <a:picLocks noChangeAspect="1"/>
          </p:cNvPicPr>
          <p:nvPr/>
        </p:nvPicPr>
        <p:blipFill>
          <a:blip r:embed="rId3"/>
          <a:srcRect/>
          <a:stretch>
            <a:fillRect/>
          </a:stretch>
        </p:blipFill>
        <p:spPr bwMode="auto">
          <a:xfrm flipH="1">
            <a:off x="3214688" y="2428875"/>
            <a:ext cx="928687" cy="793750"/>
          </a:xfrm>
          <a:prstGeom prst="rect">
            <a:avLst/>
          </a:prstGeom>
          <a:noFill/>
          <a:ln w="9525">
            <a:noFill/>
            <a:miter lim="800000"/>
            <a:headEnd/>
            <a:tailEnd/>
          </a:ln>
        </p:spPr>
      </p:pic>
      <p:pic>
        <p:nvPicPr>
          <p:cNvPr id="4114" name="18 Imagen" descr="f artificiales.gif"/>
          <p:cNvPicPr>
            <a:picLocks noChangeAspect="1"/>
          </p:cNvPicPr>
          <p:nvPr/>
        </p:nvPicPr>
        <p:blipFill>
          <a:blip r:embed="rId3"/>
          <a:srcRect/>
          <a:stretch>
            <a:fillRect/>
          </a:stretch>
        </p:blipFill>
        <p:spPr bwMode="auto">
          <a:xfrm flipH="1">
            <a:off x="3143250" y="2143125"/>
            <a:ext cx="928688" cy="793750"/>
          </a:xfrm>
          <a:prstGeom prst="rect">
            <a:avLst/>
          </a:prstGeom>
          <a:noFill/>
          <a:ln w="9525">
            <a:noFill/>
            <a:miter lim="800000"/>
            <a:headEnd/>
            <a:tailEnd/>
          </a:ln>
        </p:spPr>
      </p:pic>
      <p:pic>
        <p:nvPicPr>
          <p:cNvPr id="4115" name="19 Imagen" descr="f artificiales.gif"/>
          <p:cNvPicPr>
            <a:picLocks noChangeAspect="1"/>
          </p:cNvPicPr>
          <p:nvPr/>
        </p:nvPicPr>
        <p:blipFill>
          <a:blip r:embed="rId3"/>
          <a:srcRect/>
          <a:stretch>
            <a:fillRect/>
          </a:stretch>
        </p:blipFill>
        <p:spPr bwMode="auto">
          <a:xfrm flipH="1">
            <a:off x="2286000" y="3214688"/>
            <a:ext cx="928688" cy="793750"/>
          </a:xfrm>
          <a:prstGeom prst="rect">
            <a:avLst/>
          </a:prstGeom>
          <a:noFill/>
          <a:ln w="9525">
            <a:noFill/>
            <a:miter lim="800000"/>
            <a:headEnd/>
            <a:tailEnd/>
          </a:ln>
        </p:spPr>
      </p:pic>
      <p:pic>
        <p:nvPicPr>
          <p:cNvPr id="4116" name="20 Imagen" descr="f artificiales.gif"/>
          <p:cNvPicPr>
            <a:picLocks noChangeAspect="1"/>
          </p:cNvPicPr>
          <p:nvPr/>
        </p:nvPicPr>
        <p:blipFill>
          <a:blip r:embed="rId3"/>
          <a:srcRect/>
          <a:stretch>
            <a:fillRect/>
          </a:stretch>
        </p:blipFill>
        <p:spPr bwMode="auto">
          <a:xfrm flipH="1">
            <a:off x="2071688" y="2643188"/>
            <a:ext cx="928687" cy="793750"/>
          </a:xfrm>
          <a:prstGeom prst="rect">
            <a:avLst/>
          </a:prstGeom>
          <a:noFill/>
          <a:ln w="9525">
            <a:noFill/>
            <a:miter lim="800000"/>
            <a:headEnd/>
            <a:tailEnd/>
          </a:ln>
        </p:spPr>
      </p:pic>
      <p:pic>
        <p:nvPicPr>
          <p:cNvPr id="4117" name="21 Imagen" descr="f artificiales.gif"/>
          <p:cNvPicPr>
            <a:picLocks noChangeAspect="1"/>
          </p:cNvPicPr>
          <p:nvPr/>
        </p:nvPicPr>
        <p:blipFill>
          <a:blip r:embed="rId3"/>
          <a:srcRect/>
          <a:stretch>
            <a:fillRect/>
          </a:stretch>
        </p:blipFill>
        <p:spPr bwMode="auto">
          <a:xfrm flipH="1">
            <a:off x="1714500" y="1071563"/>
            <a:ext cx="928688" cy="1231900"/>
          </a:xfrm>
          <a:prstGeom prst="rect">
            <a:avLst/>
          </a:prstGeom>
          <a:noFill/>
          <a:ln w="9525">
            <a:noFill/>
            <a:miter lim="800000"/>
            <a:headEnd/>
            <a:tailEnd/>
          </a:ln>
        </p:spPr>
      </p:pic>
      <p:pic>
        <p:nvPicPr>
          <p:cNvPr id="4118" name="22 Imagen" descr="f artificiales.gif"/>
          <p:cNvPicPr>
            <a:picLocks noChangeAspect="1"/>
          </p:cNvPicPr>
          <p:nvPr/>
        </p:nvPicPr>
        <p:blipFill>
          <a:blip r:embed="rId3"/>
          <a:srcRect/>
          <a:stretch>
            <a:fillRect/>
          </a:stretch>
        </p:blipFill>
        <p:spPr bwMode="auto">
          <a:xfrm flipH="1">
            <a:off x="1785938" y="1714500"/>
            <a:ext cx="928687" cy="793750"/>
          </a:xfrm>
          <a:prstGeom prst="rect">
            <a:avLst/>
          </a:prstGeom>
          <a:noFill/>
          <a:ln w="9525">
            <a:noFill/>
            <a:miter lim="800000"/>
            <a:headEnd/>
            <a:tailEnd/>
          </a:ln>
        </p:spPr>
      </p:pic>
      <p:pic>
        <p:nvPicPr>
          <p:cNvPr id="4119" name="23 Imagen" descr="f artificiales.gif"/>
          <p:cNvPicPr>
            <a:picLocks noChangeAspect="1"/>
          </p:cNvPicPr>
          <p:nvPr/>
        </p:nvPicPr>
        <p:blipFill>
          <a:blip r:embed="rId3"/>
          <a:srcRect/>
          <a:stretch>
            <a:fillRect/>
          </a:stretch>
        </p:blipFill>
        <p:spPr bwMode="auto">
          <a:xfrm flipH="1">
            <a:off x="2438400" y="3367088"/>
            <a:ext cx="928688" cy="793750"/>
          </a:xfrm>
          <a:prstGeom prst="rect">
            <a:avLst/>
          </a:prstGeom>
          <a:noFill/>
          <a:ln w="9525">
            <a:noFill/>
            <a:miter lim="800000"/>
            <a:headEnd/>
            <a:tailEnd/>
          </a:ln>
        </p:spPr>
      </p:pic>
      <p:pic>
        <p:nvPicPr>
          <p:cNvPr id="4120" name="24 Imagen" descr="f artificiales.gif"/>
          <p:cNvPicPr>
            <a:picLocks noChangeAspect="1"/>
          </p:cNvPicPr>
          <p:nvPr/>
        </p:nvPicPr>
        <p:blipFill>
          <a:blip r:embed="rId3"/>
          <a:srcRect/>
          <a:stretch>
            <a:fillRect/>
          </a:stretch>
        </p:blipFill>
        <p:spPr bwMode="auto">
          <a:xfrm flipH="1">
            <a:off x="1428750" y="1857375"/>
            <a:ext cx="928688" cy="793750"/>
          </a:xfrm>
          <a:prstGeom prst="rect">
            <a:avLst/>
          </a:prstGeom>
          <a:noFill/>
          <a:ln w="9525">
            <a:noFill/>
            <a:miter lim="800000"/>
            <a:headEnd/>
            <a:tailEnd/>
          </a:ln>
        </p:spPr>
      </p:pic>
      <p:pic>
        <p:nvPicPr>
          <p:cNvPr id="4121" name="25 Imagen" descr="f artificiales.gif"/>
          <p:cNvPicPr>
            <a:picLocks noChangeAspect="1"/>
          </p:cNvPicPr>
          <p:nvPr/>
        </p:nvPicPr>
        <p:blipFill>
          <a:blip r:embed="rId3"/>
          <a:srcRect/>
          <a:stretch>
            <a:fillRect/>
          </a:stretch>
        </p:blipFill>
        <p:spPr bwMode="auto">
          <a:xfrm flipH="1">
            <a:off x="0" y="357188"/>
            <a:ext cx="928688" cy="793750"/>
          </a:xfrm>
          <a:prstGeom prst="rect">
            <a:avLst/>
          </a:prstGeom>
          <a:noFill/>
          <a:ln w="9525">
            <a:noFill/>
            <a:miter lim="800000"/>
            <a:headEnd/>
            <a:tailEnd/>
          </a:ln>
        </p:spPr>
      </p:pic>
      <p:pic>
        <p:nvPicPr>
          <p:cNvPr id="4122" name="26 Imagen" descr="f artificiales.gif"/>
          <p:cNvPicPr>
            <a:picLocks noChangeAspect="1"/>
          </p:cNvPicPr>
          <p:nvPr/>
        </p:nvPicPr>
        <p:blipFill>
          <a:blip r:embed="rId3"/>
          <a:srcRect/>
          <a:stretch>
            <a:fillRect/>
          </a:stretch>
        </p:blipFill>
        <p:spPr bwMode="auto">
          <a:xfrm flipH="1">
            <a:off x="0" y="928688"/>
            <a:ext cx="928688" cy="793750"/>
          </a:xfrm>
          <a:prstGeom prst="rect">
            <a:avLst/>
          </a:prstGeom>
          <a:noFill/>
          <a:ln w="9525">
            <a:noFill/>
            <a:miter lim="800000"/>
            <a:headEnd/>
            <a:tailEnd/>
          </a:ln>
        </p:spPr>
      </p:pic>
      <p:pic>
        <p:nvPicPr>
          <p:cNvPr id="4123" name="27 Imagen" descr="f artificiales.gif"/>
          <p:cNvPicPr>
            <a:picLocks noChangeAspect="1"/>
          </p:cNvPicPr>
          <p:nvPr/>
        </p:nvPicPr>
        <p:blipFill>
          <a:blip r:embed="rId3"/>
          <a:srcRect/>
          <a:stretch>
            <a:fillRect/>
          </a:stretch>
        </p:blipFill>
        <p:spPr bwMode="auto">
          <a:xfrm flipH="1">
            <a:off x="-214313" y="0"/>
            <a:ext cx="928688" cy="793750"/>
          </a:xfrm>
          <a:prstGeom prst="rect">
            <a:avLst/>
          </a:prstGeom>
          <a:noFill/>
          <a:ln w="9525">
            <a:noFill/>
            <a:miter lim="800000"/>
            <a:headEnd/>
            <a:tailEnd/>
          </a:ln>
        </p:spPr>
      </p:pic>
      <p:pic>
        <p:nvPicPr>
          <p:cNvPr id="29" name="28 Imagen" descr="anio.gif"/>
          <p:cNvPicPr>
            <a:picLocks noChangeAspect="1"/>
          </p:cNvPicPr>
          <p:nvPr/>
        </p:nvPicPr>
        <p:blipFill>
          <a:blip r:embed="rId4">
            <a:lum contrast="40000"/>
          </a:blip>
          <a:srcRect/>
          <a:stretch>
            <a:fillRect/>
          </a:stretch>
        </p:blipFill>
        <p:spPr bwMode="auto">
          <a:xfrm>
            <a:off x="785813" y="1500188"/>
            <a:ext cx="5162550" cy="869950"/>
          </a:xfrm>
          <a:prstGeom prst="rect">
            <a:avLst/>
          </a:prstGeom>
          <a:noFill/>
          <a:ln w="9525">
            <a:noFill/>
            <a:miter lim="800000"/>
            <a:headEnd/>
            <a:tailEnd/>
          </a:ln>
        </p:spPr>
      </p:pic>
      <p:pic>
        <p:nvPicPr>
          <p:cNvPr id="4126" name="Picture 2" descr="http://ageheureux.a.g.pic.centerblog.net/8224c452.gif"/>
          <p:cNvPicPr>
            <a:picLocks noChangeAspect="1" noChangeArrowheads="1" noCrop="1"/>
          </p:cNvPicPr>
          <p:nvPr/>
        </p:nvPicPr>
        <p:blipFill>
          <a:blip r:embed="rId5"/>
          <a:srcRect/>
          <a:stretch>
            <a:fillRect/>
          </a:stretch>
        </p:blipFill>
        <p:spPr bwMode="auto">
          <a:xfrm flipH="1">
            <a:off x="5357813" y="642938"/>
            <a:ext cx="3786187" cy="6215062"/>
          </a:xfrm>
          <a:prstGeom prst="rect">
            <a:avLst/>
          </a:prstGeom>
          <a:noFill/>
          <a:ln w="9525">
            <a:noFill/>
            <a:miter lim="800000"/>
            <a:headEnd/>
            <a:tailEnd/>
          </a:ln>
        </p:spPr>
      </p:pic>
      <p:pic>
        <p:nvPicPr>
          <p:cNvPr id="4127" name="Picture 4" descr="http://www.uclm.es/area/ing_rural/imagenes/polvora.gif"/>
          <p:cNvPicPr>
            <a:picLocks noChangeAspect="1" noChangeArrowheads="1" noCrop="1"/>
          </p:cNvPicPr>
          <p:nvPr/>
        </p:nvPicPr>
        <p:blipFill>
          <a:blip r:embed="rId6"/>
          <a:srcRect/>
          <a:stretch>
            <a:fillRect/>
          </a:stretch>
        </p:blipFill>
        <p:spPr bwMode="auto">
          <a:xfrm>
            <a:off x="0" y="0"/>
            <a:ext cx="1905000" cy="1905000"/>
          </a:xfrm>
          <a:prstGeom prst="rect">
            <a:avLst/>
          </a:prstGeom>
          <a:noFill/>
          <a:ln w="9525">
            <a:noFill/>
            <a:miter lim="800000"/>
            <a:headEnd/>
            <a:tailEnd/>
          </a:ln>
        </p:spPr>
      </p:pic>
      <p:pic>
        <p:nvPicPr>
          <p:cNvPr id="4128" name="Picture 6" descr="http://www.uclm.es/area/ing_rural/imagenes/polvora.gif"/>
          <p:cNvPicPr>
            <a:picLocks noChangeAspect="1" noChangeArrowheads="1" noCrop="1"/>
          </p:cNvPicPr>
          <p:nvPr/>
        </p:nvPicPr>
        <p:blipFill>
          <a:blip r:embed="rId6"/>
          <a:srcRect/>
          <a:stretch>
            <a:fillRect/>
          </a:stretch>
        </p:blipFill>
        <p:spPr bwMode="auto">
          <a:xfrm>
            <a:off x="3714750" y="0"/>
            <a:ext cx="1905000" cy="1905000"/>
          </a:xfrm>
          <a:prstGeom prst="rect">
            <a:avLst/>
          </a:prstGeom>
          <a:noFill/>
          <a:ln w="9525">
            <a:noFill/>
            <a:miter lim="800000"/>
            <a:headEnd/>
            <a:tailEnd/>
          </a:ln>
        </p:spPr>
      </p:pic>
      <p:sp>
        <p:nvSpPr>
          <p:cNvPr id="33" name="32 Rectángulo"/>
          <p:cNvSpPr/>
          <p:nvPr/>
        </p:nvSpPr>
        <p:spPr>
          <a:xfrm>
            <a:off x="4000496" y="5500702"/>
            <a:ext cx="912429" cy="261610"/>
          </a:xfrm>
          <a:prstGeom prst="rect">
            <a:avLst/>
          </a:prstGeom>
        </p:spPr>
        <p:txBody>
          <a:bodyPr wrap="none">
            <a:spAutoFit/>
          </a:bodyPr>
          <a:lstStyle/>
          <a:p>
            <a:r>
              <a:rPr lang="es-ES_tradnl" sz="1100" dirty="0" err="1" smtClean="0">
                <a:solidFill>
                  <a:schemeClr val="bg1"/>
                </a:solidFill>
                <a:effectLst>
                  <a:outerShdw blurRad="38100" dist="38100" dir="2700000" algn="tl">
                    <a:srgbClr val="000000">
                      <a:alpha val="43137"/>
                    </a:srgbClr>
                  </a:outerShdw>
                </a:effectLst>
              </a:rPr>
              <a:t>Pps</a:t>
            </a:r>
            <a:r>
              <a:rPr lang="es-ES_tradnl" sz="1100" dirty="0" smtClean="0">
                <a:solidFill>
                  <a:schemeClr val="bg1"/>
                </a:solidFill>
                <a:effectLst>
                  <a:outerShdw blurRad="38100" dist="38100" dir="2700000" algn="tl">
                    <a:srgbClr val="000000">
                      <a:alpha val="43137"/>
                    </a:srgbClr>
                  </a:outerShdw>
                </a:effectLst>
              </a:rPr>
              <a:t>-Raquel</a:t>
            </a:r>
            <a:endParaRPr lang="es-ES" sz="1100"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repeatCount="1000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2000" fill="hold"/>
                                        <p:tgtEl>
                                          <p:spTgt spid="29"/>
                                        </p:tgtEl>
                                        <p:attrNameLst>
                                          <p:attrName>ppt_w</p:attrName>
                                        </p:attrNameLst>
                                      </p:cBhvr>
                                      <p:tavLst>
                                        <p:tav tm="0">
                                          <p:val>
                                            <p:fltVal val="0"/>
                                          </p:val>
                                        </p:tav>
                                        <p:tav tm="100000">
                                          <p:val>
                                            <p:strVal val="#ppt_w"/>
                                          </p:val>
                                        </p:tav>
                                      </p:tavLst>
                                    </p:anim>
                                    <p:anim calcmode="lin" valueType="num">
                                      <p:cBhvr>
                                        <p:cTn id="8" dur="2000" fill="hold"/>
                                        <p:tgtEl>
                                          <p:spTgt spid="2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FFEFD1"/>
              </a:gs>
              <a:gs pos="64999">
                <a:srgbClr val="F0EBD5"/>
              </a:gs>
              <a:gs pos="100000">
                <a:srgbClr val="D1C39F"/>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57224" y="2428868"/>
            <a:ext cx="7286676" cy="2062103"/>
          </a:xfrm>
          <a:prstGeom prst="rect">
            <a:avLst/>
          </a:prstGeom>
          <a:noFill/>
        </p:spPr>
        <p:txBody>
          <a:bodyPr wrap="square" rtlCol="0">
            <a:spAutoFit/>
          </a:bodyPr>
          <a:lstStyle/>
          <a:p>
            <a:pPr algn="ctr"/>
            <a:r>
              <a:rPr lang="es-ES" sz="3200" dirty="0" smtClean="0">
                <a:solidFill>
                  <a:sysClr val="windowText" lastClr="000000"/>
                </a:solidFill>
                <a:latin typeface="Vivaldi" pitchFamily="66" charset="0"/>
              </a:rPr>
              <a:t>“Este año nuevo sigamos viviendo en paz con los seres que nos rodean, sigamos dando amor a nuestro seres queridos y sigamos dando lo mejor de nosotros en cada cosas que hacemos, que este año sea el mejor de todos,”</a:t>
            </a:r>
            <a:endParaRPr lang="es-ES" sz="3200" b="1" dirty="0">
              <a:solidFill>
                <a:sysClr val="windowText" lastClr="000000"/>
              </a:solidFill>
              <a:latin typeface="Vivaldi" pitchFamily="66" charset="0"/>
            </a:endParaRPr>
          </a:p>
        </p:txBody>
      </p:sp>
      <p:pic>
        <p:nvPicPr>
          <p:cNvPr id="18434" name="Picture 2" descr="Rendered Image"/>
          <p:cNvPicPr>
            <a:picLocks noChangeAspect="1" noChangeArrowheads="1"/>
          </p:cNvPicPr>
          <p:nvPr/>
        </p:nvPicPr>
        <p:blipFill>
          <a:blip r:embed="rId4">
            <a:lum bright="-40000" contrast="40000"/>
          </a:blip>
          <a:srcRect/>
          <a:stretch>
            <a:fillRect/>
          </a:stretch>
        </p:blipFill>
        <p:spPr bwMode="auto">
          <a:xfrm>
            <a:off x="6357950" y="4929198"/>
            <a:ext cx="1019175" cy="295275"/>
          </a:xfrm>
          <a:prstGeom prst="rect">
            <a:avLst/>
          </a:prstGeom>
          <a:noFill/>
        </p:spPr>
      </p:pic>
      <p:pic>
        <p:nvPicPr>
          <p:cNvPr id="8" name="7 Imagen" descr="anio.gif"/>
          <p:cNvPicPr>
            <a:picLocks noChangeAspect="1"/>
          </p:cNvPicPr>
          <p:nvPr/>
        </p:nvPicPr>
        <p:blipFill>
          <a:blip r:embed="rId5">
            <a:lum contrast="40000"/>
          </a:blip>
          <a:srcRect/>
          <a:stretch>
            <a:fillRect/>
          </a:stretch>
        </p:blipFill>
        <p:spPr bwMode="auto">
          <a:xfrm>
            <a:off x="2143108" y="1571612"/>
            <a:ext cx="5162550" cy="869950"/>
          </a:xfrm>
          <a:prstGeom prst="rect">
            <a:avLst/>
          </a:prstGeom>
          <a:noFill/>
          <a:ln w="9525">
            <a:noFill/>
            <a:miter lim="800000"/>
            <a:headEnd/>
            <a:tailEnd/>
          </a:ln>
        </p:spPr>
      </p:pic>
    </p:spTree>
  </p:cSld>
  <p:clrMapOvr>
    <a:masterClrMapping/>
  </p:clrMapOvr>
  <p:transition spd="slow" advTm="20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opas.JPG"/>
          <p:cNvPicPr>
            <a:picLocks noGrp="1" noChangeAspect="1"/>
          </p:cNvPicPr>
          <p:nvPr>
            <p:ph idx="1"/>
          </p:nvPr>
        </p:nvPicPr>
        <p:blipFill>
          <a:blip r:embed="rId2"/>
          <a:stretch>
            <a:fillRect/>
          </a:stretch>
        </p:blipFill>
        <p:spPr>
          <a:xfrm>
            <a:off x="0" y="1357298"/>
            <a:ext cx="9144000" cy="5738099"/>
          </a:xfrm>
        </p:spPr>
      </p:pic>
      <p:pic>
        <p:nvPicPr>
          <p:cNvPr id="9" name="8 Imagen" descr="gif-animate-buon-anno-nuovo_2.gif"/>
          <p:cNvPicPr>
            <a:picLocks noChangeAspect="1"/>
          </p:cNvPicPr>
          <p:nvPr/>
        </p:nvPicPr>
        <p:blipFill>
          <a:blip r:embed="rId3">
            <a:lum contrast="20000"/>
          </a:blip>
          <a:stretch>
            <a:fillRect/>
          </a:stretch>
        </p:blipFill>
        <p:spPr>
          <a:xfrm>
            <a:off x="6429388" y="1428736"/>
            <a:ext cx="3214678" cy="3429000"/>
          </a:xfrm>
          <a:prstGeom prst="rect">
            <a:avLst/>
          </a:prstGeom>
        </p:spPr>
      </p:pic>
      <p:sp>
        <p:nvSpPr>
          <p:cNvPr id="6" name="5 CuadroTexto"/>
          <p:cNvSpPr txBox="1"/>
          <p:nvPr/>
        </p:nvSpPr>
        <p:spPr>
          <a:xfrm>
            <a:off x="500034" y="1142984"/>
            <a:ext cx="3071834" cy="400110"/>
          </a:xfrm>
          <a:prstGeom prst="rect">
            <a:avLst/>
          </a:prstGeom>
          <a:noFill/>
        </p:spPr>
        <p:txBody>
          <a:bodyPr wrap="square" rtlCol="0">
            <a:spAutoFit/>
          </a:bodyPr>
          <a:lstStyle/>
          <a:p>
            <a:pPr algn="ctr"/>
            <a:endParaRPr lang="es-ES" sz="2000" b="1" dirty="0">
              <a:solidFill>
                <a:srgbClr val="FFC000"/>
              </a:solidFill>
              <a:effectLst>
                <a:outerShdw blurRad="38100" dist="38100" dir="2700000" algn="tl">
                  <a:srgbClr val="000000">
                    <a:alpha val="43137"/>
                  </a:srgbClr>
                </a:outerShdw>
              </a:effectLst>
            </a:endParaRPr>
          </a:p>
        </p:txBody>
      </p:sp>
      <p:pic>
        <p:nvPicPr>
          <p:cNvPr id="7" name="Picture 4" descr="http://www.rincondeamistad.com/wp-content/uploads/2009/12/total.gif"/>
          <p:cNvPicPr>
            <a:picLocks noChangeAspect="1" noChangeArrowheads="1" noCrop="1"/>
          </p:cNvPicPr>
          <p:nvPr/>
        </p:nvPicPr>
        <p:blipFill>
          <a:blip r:embed="rId4">
            <a:lum contrast="40000"/>
          </a:blip>
          <a:srcRect/>
          <a:stretch>
            <a:fillRect/>
          </a:stretch>
        </p:blipFill>
        <p:spPr bwMode="auto">
          <a:xfrm>
            <a:off x="0" y="928670"/>
            <a:ext cx="3500461" cy="3500462"/>
          </a:xfrm>
          <a:prstGeom prst="ellipse">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nodePh="1">
                                  <p:stCondLst>
                                    <p:cond delay="0"/>
                                  </p:stCondLst>
                                  <p:endCondLst>
                                    <p:cond evt="begin" delay="0">
                                      <p:tn val="5"/>
                                    </p:cond>
                                  </p:end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2" presetClass="entr" presetSubtype="1"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3000" fill="hold"/>
                                        <p:tgtEl>
                                          <p:spTgt spid="9"/>
                                        </p:tgtEl>
                                        <p:attrNameLst>
                                          <p:attrName>ppt_x</p:attrName>
                                        </p:attrNameLst>
                                      </p:cBhvr>
                                      <p:tavLst>
                                        <p:tav tm="0">
                                          <p:val>
                                            <p:strVal val="#ppt_x"/>
                                          </p:val>
                                        </p:tav>
                                        <p:tav tm="100000">
                                          <p:val>
                                            <p:strVal val="#ppt_x"/>
                                          </p:val>
                                        </p:tav>
                                      </p:tavLst>
                                    </p:anim>
                                    <p:anim calcmode="lin" valueType="num">
                                      <p:cBhvr additive="base">
                                        <p:cTn id="14" dur="3000" fill="hold"/>
                                        <p:tgtEl>
                                          <p:spTgt spid="9"/>
                                        </p:tgtEl>
                                        <p:attrNameLst>
                                          <p:attrName>ppt_y</p:attrName>
                                        </p:attrNameLst>
                                      </p:cBhvr>
                                      <p:tavLst>
                                        <p:tav tm="0">
                                          <p:val>
                                            <p:strVal val="0-#ppt_h/2"/>
                                          </p:val>
                                        </p:tav>
                                        <p:tav tm="100000">
                                          <p:val>
                                            <p:strVal val="#ppt_y"/>
                                          </p:val>
                                        </p:tav>
                                      </p:tavLst>
                                    </p:anim>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 presetClass="entr" presetSubtype="1"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0" fill="hold"/>
                                        <p:tgtEl>
                                          <p:spTgt spid="9"/>
                                        </p:tgtEl>
                                        <p:attrNameLst>
                                          <p:attrName>ppt_x</p:attrName>
                                        </p:attrNameLst>
                                      </p:cBhvr>
                                      <p:tavLst>
                                        <p:tav tm="0">
                                          <p:val>
                                            <p:strVal val="#ppt_x"/>
                                          </p:val>
                                        </p:tav>
                                        <p:tav tm="100000">
                                          <p:val>
                                            <p:strVal val="#ppt_x"/>
                                          </p:val>
                                        </p:tav>
                                      </p:tavLst>
                                    </p:anim>
                                    <p:anim calcmode="lin" valueType="num">
                                      <p:cBhvr additive="base">
                                        <p:cTn id="22" dur="50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FFEFD1"/>
              </a:gs>
              <a:gs pos="64999">
                <a:srgbClr val="F0EBD5"/>
              </a:gs>
              <a:gs pos="100000">
                <a:srgbClr val="D1C39F"/>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00100" y="2357430"/>
            <a:ext cx="6786610" cy="2062103"/>
          </a:xfrm>
          <a:prstGeom prst="rect">
            <a:avLst/>
          </a:prstGeom>
          <a:noFill/>
        </p:spPr>
        <p:txBody>
          <a:bodyPr wrap="square" rtlCol="0">
            <a:spAutoFit/>
          </a:bodyPr>
          <a:lstStyle/>
          <a:p>
            <a:pPr algn="ctr"/>
            <a:r>
              <a:rPr lang="es-ES" sz="3200" dirty="0" smtClean="0">
                <a:solidFill>
                  <a:sysClr val="windowText" lastClr="000000"/>
                </a:solidFill>
                <a:effectLst>
                  <a:outerShdw blurRad="38100" dist="38100" dir="2700000" algn="tl">
                    <a:srgbClr val="000000">
                      <a:alpha val="43137"/>
                    </a:srgbClr>
                  </a:outerShdw>
                </a:effectLst>
                <a:latin typeface="Vivaldi" pitchFamily="66" charset="0"/>
              </a:rPr>
              <a:t>“</a:t>
            </a:r>
            <a:r>
              <a:rPr lang="es-ES" sz="3200" dirty="0" smtClean="0">
                <a:solidFill>
                  <a:sysClr val="windowText" lastClr="000000"/>
                </a:solidFill>
                <a:latin typeface="Vivaldi" pitchFamily="66" charset="0"/>
              </a:rPr>
              <a:t>Las puertas de nuevo camino se abren al iniciar un nuevo año, un camino que tal vez esté lleno de flores y espinas, un camino largo y ascendente pero un camino necesario de recorrer para lograr nuestros sueños”</a:t>
            </a:r>
            <a:endParaRPr lang="es-ES" b="1" dirty="0">
              <a:solidFill>
                <a:sysClr val="windowText" lastClr="000000"/>
              </a:solidFill>
              <a:latin typeface="Vivaldi" pitchFamily="66" charset="0"/>
            </a:endParaRPr>
          </a:p>
        </p:txBody>
      </p:sp>
      <p:pic>
        <p:nvPicPr>
          <p:cNvPr id="15362" name="Picture 2" descr="Rendered Image"/>
          <p:cNvPicPr>
            <a:picLocks noChangeAspect="1" noChangeArrowheads="1"/>
          </p:cNvPicPr>
          <p:nvPr/>
        </p:nvPicPr>
        <p:blipFill>
          <a:blip r:embed="rId4">
            <a:lum bright="-40000" contrast="40000"/>
          </a:blip>
          <a:srcRect/>
          <a:stretch>
            <a:fillRect/>
          </a:stretch>
        </p:blipFill>
        <p:spPr bwMode="auto">
          <a:xfrm>
            <a:off x="6357950" y="4929198"/>
            <a:ext cx="1019175" cy="295275"/>
          </a:xfrm>
          <a:prstGeom prst="rect">
            <a:avLst/>
          </a:prstGeom>
          <a:noFill/>
        </p:spPr>
      </p:pic>
      <p:pic>
        <p:nvPicPr>
          <p:cNvPr id="8" name="7 Imagen" descr="anio.gif"/>
          <p:cNvPicPr>
            <a:picLocks noChangeAspect="1"/>
          </p:cNvPicPr>
          <p:nvPr/>
        </p:nvPicPr>
        <p:blipFill>
          <a:blip r:embed="rId5">
            <a:lum contrast="40000"/>
          </a:blip>
          <a:srcRect/>
          <a:stretch>
            <a:fillRect/>
          </a:stretch>
        </p:blipFill>
        <p:spPr bwMode="auto">
          <a:xfrm>
            <a:off x="2285984" y="1571612"/>
            <a:ext cx="5162550" cy="869950"/>
          </a:xfrm>
          <a:prstGeom prst="rect">
            <a:avLst/>
          </a:prstGeom>
          <a:noFill/>
          <a:ln w="9525">
            <a:noFill/>
            <a:miter lim="800000"/>
            <a:headEnd/>
            <a:tailEnd/>
          </a:ln>
        </p:spPr>
      </p:pic>
    </p:spTree>
  </p:cSld>
  <p:clrMapOvr>
    <a:masterClrMapping/>
  </p:clrMapOvr>
  <p:transition spd="slow" advTm="2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9220" name="3 Imagen" descr="735059.jpg"/>
          <p:cNvPicPr>
            <a:picLocks noChangeAspect="1"/>
          </p:cNvPicPr>
          <p:nvPr/>
        </p:nvPicPr>
        <p:blipFill>
          <a:blip r:embed="rId2"/>
          <a:srcRect/>
          <a:stretch>
            <a:fillRect/>
          </a:stretch>
        </p:blipFill>
        <p:spPr bwMode="auto">
          <a:xfrm>
            <a:off x="857224" y="0"/>
            <a:ext cx="7880350" cy="6858000"/>
          </a:xfrm>
          <a:prstGeom prst="rect">
            <a:avLst/>
          </a:prstGeom>
          <a:noFill/>
          <a:ln w="9525">
            <a:noFill/>
            <a:miter lim="800000"/>
            <a:headEnd/>
            <a:tailEnd/>
          </a:ln>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6" name="Picture 2" descr="Imagen renderizada"/>
          <p:cNvPicPr>
            <a:picLocks noChangeAspect="1" noChangeArrowheads="1"/>
          </p:cNvPicPr>
          <p:nvPr/>
        </p:nvPicPr>
        <p:blipFill>
          <a:blip r:embed="rId4">
            <a:lum bright="40000"/>
          </a:blip>
          <a:srcRect/>
          <a:stretch>
            <a:fillRect/>
          </a:stretch>
        </p:blipFill>
        <p:spPr bwMode="auto">
          <a:xfrm>
            <a:off x="785813" y="5214938"/>
            <a:ext cx="990600" cy="255587"/>
          </a:xfrm>
          <a:prstGeom prst="rect">
            <a:avLst/>
          </a:prstGeom>
          <a:noFill/>
          <a:ln w="9525">
            <a:noFill/>
            <a:miter lim="800000"/>
            <a:headEnd/>
            <a:tailEnd/>
          </a:ln>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FFEFD1"/>
              </a:gs>
              <a:gs pos="64999">
                <a:srgbClr val="F0EBD5"/>
              </a:gs>
              <a:gs pos="100000">
                <a:srgbClr val="D1C39F"/>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14348" y="2214554"/>
            <a:ext cx="7500990" cy="2554545"/>
          </a:xfrm>
          <a:prstGeom prst="rect">
            <a:avLst/>
          </a:prstGeom>
          <a:noFill/>
        </p:spPr>
        <p:txBody>
          <a:bodyPr wrap="square" rtlCol="0">
            <a:spAutoFit/>
          </a:bodyPr>
          <a:lstStyle/>
          <a:p>
            <a:pPr algn="ctr"/>
            <a:r>
              <a:rPr lang="es-ES" sz="3200" dirty="0" smtClean="0">
                <a:solidFill>
                  <a:sysClr val="windowText" lastClr="000000"/>
                </a:solidFill>
                <a:latin typeface="Vivaldi" pitchFamily="66" charset="0"/>
              </a:rPr>
              <a:t>Todos tenemos buenos y malos ratos pero lo más importante es terminar este año sacando experiencias a cada una de esas circunstancias, de esa manera nos renovaremos y empezaremos con pie derecho, deseo a todos mis amigos y familiares que tengan el más lindo Año Nuevo.</a:t>
            </a:r>
            <a:endParaRPr lang="es-ES" sz="3200" b="1" dirty="0">
              <a:solidFill>
                <a:sysClr val="windowText" lastClr="000000"/>
              </a:solidFill>
              <a:latin typeface="Vivaldi" pitchFamily="66" charset="0"/>
            </a:endParaRPr>
          </a:p>
        </p:txBody>
      </p:sp>
      <p:pic>
        <p:nvPicPr>
          <p:cNvPr id="12290" name="Picture 2" descr="Rendered Image"/>
          <p:cNvPicPr>
            <a:picLocks noChangeAspect="1" noChangeArrowheads="1"/>
          </p:cNvPicPr>
          <p:nvPr/>
        </p:nvPicPr>
        <p:blipFill>
          <a:blip r:embed="rId4">
            <a:lum bright="-40000" contrast="40000"/>
          </a:blip>
          <a:srcRect/>
          <a:stretch>
            <a:fillRect/>
          </a:stretch>
        </p:blipFill>
        <p:spPr bwMode="auto">
          <a:xfrm>
            <a:off x="6286512" y="4929198"/>
            <a:ext cx="1019175" cy="295275"/>
          </a:xfrm>
          <a:prstGeom prst="rect">
            <a:avLst/>
          </a:prstGeom>
          <a:noFill/>
        </p:spPr>
      </p:pic>
      <p:pic>
        <p:nvPicPr>
          <p:cNvPr id="8" name="7 Imagen" descr="anio.gif"/>
          <p:cNvPicPr>
            <a:picLocks noChangeAspect="1"/>
          </p:cNvPicPr>
          <p:nvPr/>
        </p:nvPicPr>
        <p:blipFill>
          <a:blip r:embed="rId5">
            <a:lum contrast="40000"/>
          </a:blip>
          <a:srcRect/>
          <a:stretch>
            <a:fillRect/>
          </a:stretch>
        </p:blipFill>
        <p:spPr bwMode="auto">
          <a:xfrm>
            <a:off x="2143108" y="1428736"/>
            <a:ext cx="5162550" cy="869950"/>
          </a:xfrm>
          <a:prstGeom prst="rect">
            <a:avLst/>
          </a:prstGeom>
          <a:noFill/>
          <a:ln w="9525">
            <a:noFill/>
            <a:miter lim="800000"/>
            <a:headEnd/>
            <a:tailEnd/>
          </a:ln>
        </p:spPr>
      </p:pic>
    </p:spTree>
  </p:cSld>
  <p:clrMapOvr>
    <a:masterClrMapping/>
  </p:clrMapOvr>
  <p:transition spd="slow" advTm="20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9).jpg"/>
          <p:cNvPicPr>
            <a:picLocks noChangeAspect="1"/>
          </p:cNvPicPr>
          <p:nvPr/>
        </p:nvPicPr>
        <p:blipFill>
          <a:blip r:embed="rId2"/>
          <a:stretch>
            <a:fillRect/>
          </a:stretch>
        </p:blipFill>
        <p:spPr>
          <a:xfrm>
            <a:off x="0" y="16662"/>
            <a:ext cx="9144000" cy="6824676"/>
          </a:xfrm>
          <a:prstGeom prst="rect">
            <a:avLst/>
          </a:prstGeo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6" name="5 Imagen" descr="anio.gif"/>
          <p:cNvPicPr>
            <a:picLocks noChangeAspect="1"/>
          </p:cNvPicPr>
          <p:nvPr/>
        </p:nvPicPr>
        <p:blipFill>
          <a:blip r:embed="rId4">
            <a:lum bright="40000" contrast="40000"/>
          </a:blip>
          <a:srcRect/>
          <a:stretch>
            <a:fillRect/>
          </a:stretch>
        </p:blipFill>
        <p:spPr bwMode="auto">
          <a:xfrm>
            <a:off x="1142976" y="714356"/>
            <a:ext cx="6010420" cy="1012826"/>
          </a:xfrm>
          <a:prstGeom prst="rect">
            <a:avLst/>
          </a:prstGeom>
          <a:noFill/>
          <a:ln w="9525">
            <a:noFill/>
            <a:miter lim="800000"/>
            <a:headEnd/>
            <a:tailEnd/>
          </a:ln>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FFEFD1"/>
              </a:gs>
              <a:gs pos="64999">
                <a:srgbClr val="F0EBD5"/>
              </a:gs>
              <a:gs pos="100000">
                <a:srgbClr val="D1C39F"/>
              </a:gs>
            </a:gsLst>
            <a:lin ang="135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14348" y="2285992"/>
            <a:ext cx="7572428" cy="2062103"/>
          </a:xfrm>
          <a:prstGeom prst="rect">
            <a:avLst/>
          </a:prstGeom>
          <a:noFill/>
        </p:spPr>
        <p:txBody>
          <a:bodyPr wrap="square" rtlCol="0">
            <a:spAutoFit/>
          </a:bodyPr>
          <a:lstStyle/>
          <a:p>
            <a:pPr algn="ctr"/>
            <a:r>
              <a:rPr lang="es-ES" sz="3200" dirty="0" smtClean="0">
                <a:solidFill>
                  <a:sysClr val="windowText" lastClr="000000"/>
                </a:solidFill>
                <a:latin typeface="Vivaldi" pitchFamily="66" charset="0"/>
              </a:rPr>
              <a:t>Es un año en el que hemos crecido y también aprendido de nuestras equivocaciones, este nuevo año nos dará también muchas alegrías y también cosas que aprender, en la vida jamás dejamos de aprender y mejorar</a:t>
            </a:r>
            <a:endParaRPr lang="es-ES" sz="3200" b="1" dirty="0">
              <a:solidFill>
                <a:sysClr val="windowText" lastClr="000000"/>
              </a:solidFill>
              <a:latin typeface="Vivaldi" pitchFamily="66" charset="0"/>
            </a:endParaRPr>
          </a:p>
        </p:txBody>
      </p:sp>
      <p:pic>
        <p:nvPicPr>
          <p:cNvPr id="9218" name="Picture 2" descr="Rendered Image"/>
          <p:cNvPicPr>
            <a:picLocks noChangeAspect="1" noChangeArrowheads="1"/>
          </p:cNvPicPr>
          <p:nvPr/>
        </p:nvPicPr>
        <p:blipFill>
          <a:blip r:embed="rId4">
            <a:lum bright="-40000" contrast="40000"/>
          </a:blip>
          <a:srcRect/>
          <a:stretch>
            <a:fillRect/>
          </a:stretch>
        </p:blipFill>
        <p:spPr bwMode="auto">
          <a:xfrm>
            <a:off x="6357950" y="4929198"/>
            <a:ext cx="1019175" cy="295275"/>
          </a:xfrm>
          <a:prstGeom prst="rect">
            <a:avLst/>
          </a:prstGeom>
          <a:noFill/>
        </p:spPr>
      </p:pic>
      <p:pic>
        <p:nvPicPr>
          <p:cNvPr id="8" name="7 Imagen" descr="anio.gif"/>
          <p:cNvPicPr>
            <a:picLocks noChangeAspect="1"/>
          </p:cNvPicPr>
          <p:nvPr/>
        </p:nvPicPr>
        <p:blipFill>
          <a:blip r:embed="rId5">
            <a:lum contrast="40000"/>
          </a:blip>
          <a:srcRect/>
          <a:stretch>
            <a:fillRect/>
          </a:stretch>
        </p:blipFill>
        <p:spPr bwMode="auto">
          <a:xfrm>
            <a:off x="2143108" y="1571612"/>
            <a:ext cx="5162550" cy="869950"/>
          </a:xfrm>
          <a:prstGeom prst="rect">
            <a:avLst/>
          </a:prstGeom>
          <a:noFill/>
          <a:ln w="9525">
            <a:noFill/>
            <a:miter lim="800000"/>
            <a:headEnd/>
            <a:tailEnd/>
          </a:ln>
        </p:spPr>
      </p:pic>
    </p:spTree>
  </p:cSld>
  <p:clrMapOvr>
    <a:masterClrMapping/>
  </p:clrMapOvr>
  <p:transition spd="slow" advTm="20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2).jpg"/>
          <p:cNvPicPr>
            <a:picLocks noChangeAspect="1"/>
          </p:cNvPicPr>
          <p:nvPr/>
        </p:nvPicPr>
        <p:blipFill>
          <a:blip r:embed="rId2"/>
          <a:stretch>
            <a:fillRect/>
          </a:stretch>
        </p:blipFill>
        <p:spPr>
          <a:xfrm>
            <a:off x="0" y="0"/>
            <a:ext cx="9144000" cy="6858000"/>
          </a:xfrm>
          <a:prstGeom prst="rect">
            <a:avLst/>
          </a:prstGeom>
        </p:spPr>
      </p:pic>
      <p:pic>
        <p:nvPicPr>
          <p:cNvPr id="6" name="5 Imagen" descr="MUCHAS FELICIDADES 4.gif"/>
          <p:cNvPicPr>
            <a:picLocks noChangeAspect="1"/>
          </p:cNvPicPr>
          <p:nvPr/>
        </p:nvPicPr>
        <p:blipFill>
          <a:blip r:embed="rId3"/>
          <a:stretch>
            <a:fillRect/>
          </a:stretch>
        </p:blipFill>
        <p:spPr>
          <a:xfrm>
            <a:off x="2428860" y="3643314"/>
            <a:ext cx="5000660" cy="3750495"/>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0).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6146" name="Picture 2" descr="http://2.bp.blogspot.com/-cgsaf6u8xAA/VIHVoTw6XGI/AAAAAAAB7-I/Ksd8VR19pHQ/s1600/Feliz%2BA%C3%B1o%2BNuevo%2BLetras%2B3.jpg"/>
          <p:cNvPicPr>
            <a:picLocks noChangeAspect="1" noChangeArrowheads="1" noCrop="1"/>
          </p:cNvPicPr>
          <p:nvPr/>
        </p:nvPicPr>
        <p:blipFill>
          <a:blip r:embed="rId4"/>
          <a:srcRect/>
          <a:stretch>
            <a:fillRect/>
          </a:stretch>
        </p:blipFill>
        <p:spPr bwMode="auto">
          <a:xfrm>
            <a:off x="500034" y="0"/>
            <a:ext cx="4552950" cy="2133601"/>
          </a:xfrm>
          <a:prstGeom prst="rect">
            <a:avLst/>
          </a:prstGeom>
          <a:noFill/>
        </p:spPr>
      </p:pic>
    </p:spTree>
  </p:cSld>
  <p:clrMapOvr>
    <a:masterClrMapping/>
  </p:clrMapOvr>
  <p:transition spd="slow"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fade">
                                      <p:cBhvr>
                                        <p:cTn id="12" dur="2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FFEFD1"/>
              </a:gs>
              <a:gs pos="64999">
                <a:srgbClr val="F0EBD5"/>
              </a:gs>
              <a:gs pos="100000">
                <a:srgbClr val="D1C39F"/>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2428868"/>
            <a:ext cx="7429552" cy="2554545"/>
          </a:xfrm>
          <a:prstGeom prst="rect">
            <a:avLst/>
          </a:prstGeom>
          <a:noFill/>
        </p:spPr>
        <p:txBody>
          <a:bodyPr wrap="square" rtlCol="0">
            <a:spAutoFit/>
          </a:bodyPr>
          <a:lstStyle/>
          <a:p>
            <a:pPr algn="ctr"/>
            <a:r>
              <a:rPr lang="es-ES" sz="3200" dirty="0" smtClean="0">
                <a:solidFill>
                  <a:sysClr val="windowText" lastClr="000000"/>
                </a:solidFill>
                <a:latin typeface="Vivaldi" pitchFamily="66" charset="0"/>
              </a:rPr>
              <a:t>Que nunca nos podamos dar por vencidos en nuestras vidas, el Año Nuevo se ha hecho para seguir adelante y esforzarnos para mejorar en todos los aspectos de nuestra vida, para tener momentos inolvidables, para solucionar los problemas que tengamos y sobre todo para ser felices</a:t>
            </a:r>
            <a:endParaRPr lang="es-ES" sz="3200" dirty="0">
              <a:solidFill>
                <a:sysClr val="windowText" lastClr="000000"/>
              </a:solidFill>
              <a:latin typeface="Vivaldi" pitchFamily="66" charset="0"/>
            </a:endParaRPr>
          </a:p>
        </p:txBody>
      </p:sp>
      <p:pic>
        <p:nvPicPr>
          <p:cNvPr id="6146" name="Picture 2" descr="Rendered Image"/>
          <p:cNvPicPr>
            <a:picLocks noChangeAspect="1" noChangeArrowheads="1"/>
          </p:cNvPicPr>
          <p:nvPr/>
        </p:nvPicPr>
        <p:blipFill>
          <a:blip r:embed="rId4">
            <a:lum bright="-40000" contrast="40000"/>
          </a:blip>
          <a:srcRect/>
          <a:stretch>
            <a:fillRect/>
          </a:stretch>
        </p:blipFill>
        <p:spPr bwMode="auto">
          <a:xfrm>
            <a:off x="6357950" y="4929198"/>
            <a:ext cx="1019175" cy="295275"/>
          </a:xfrm>
          <a:prstGeom prst="rect">
            <a:avLst/>
          </a:prstGeom>
          <a:noFill/>
        </p:spPr>
      </p:pic>
      <p:pic>
        <p:nvPicPr>
          <p:cNvPr id="8" name="7 Imagen" descr="anio.gif"/>
          <p:cNvPicPr>
            <a:picLocks noChangeAspect="1"/>
          </p:cNvPicPr>
          <p:nvPr/>
        </p:nvPicPr>
        <p:blipFill>
          <a:blip r:embed="rId5">
            <a:lum contrast="40000"/>
          </a:blip>
          <a:srcRect/>
          <a:stretch>
            <a:fillRect/>
          </a:stretch>
        </p:blipFill>
        <p:spPr bwMode="auto">
          <a:xfrm>
            <a:off x="2143108" y="1571612"/>
            <a:ext cx="5162550" cy="869950"/>
          </a:xfrm>
          <a:prstGeom prst="rect">
            <a:avLst/>
          </a:prstGeom>
          <a:noFill/>
          <a:ln w="9525">
            <a:noFill/>
            <a:miter lim="800000"/>
            <a:headEnd/>
            <a:tailEnd/>
          </a:ln>
        </p:spPr>
      </p:pic>
    </p:spTree>
  </p:cSld>
  <p:clrMapOvr>
    <a:masterClrMapping/>
  </p:clrMapOvr>
  <p:transition spd="slow" advTm="20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1).jpg"/>
          <p:cNvPicPr>
            <a:picLocks noChangeAspect="1"/>
          </p:cNvPicPr>
          <p:nvPr/>
        </p:nvPicPr>
        <p:blipFill>
          <a:blip r:embed="rId2"/>
          <a:stretch>
            <a:fillRect/>
          </a:stretch>
        </p:blipFill>
        <p:spPr>
          <a:xfrm>
            <a:off x="17790" y="0"/>
            <a:ext cx="9108420" cy="6858000"/>
          </a:xfrm>
          <a:prstGeom prst="rect">
            <a:avLst/>
          </a:prstGeom>
        </p:spPr>
      </p:pic>
      <p:sp>
        <p:nvSpPr>
          <p:cNvPr id="5" name="4 Rectángulo"/>
          <p:cNvSpPr/>
          <p:nvPr/>
        </p:nvSpPr>
        <p:spPr>
          <a:xfrm>
            <a:off x="0" y="0"/>
            <a:ext cx="9144000" cy="68580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6" name="5 Imagen" descr="t4uw48.gif"/>
          <p:cNvPicPr>
            <a:picLocks noChangeAspect="1"/>
          </p:cNvPicPr>
          <p:nvPr/>
        </p:nvPicPr>
        <p:blipFill>
          <a:blip r:embed="rId4"/>
          <a:stretch>
            <a:fillRect/>
          </a:stretch>
        </p:blipFill>
        <p:spPr>
          <a:xfrm>
            <a:off x="3143240" y="2000240"/>
            <a:ext cx="4071966" cy="278608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1026" name="Picture 2" descr="http://public.dm2301.livefilestore.com/y2p0BGLuGXDK03Fnoq6Y8GJJD73B0VecdqA9nvZrLNvjoRNscMIyHIa95JWLjEnlp59QiNCqAKT2HvUw7iUa23c7aR3ZFJfum8PwlbfocYAG4w/a%c3%b1onuevoaariba.gif?psid=1&amp;rdrts=62967668"/>
          <p:cNvPicPr>
            <a:picLocks noChangeAspect="1" noChangeArrowheads="1" noCrop="1"/>
          </p:cNvPicPr>
          <p:nvPr/>
        </p:nvPicPr>
        <p:blipFill>
          <a:blip r:embed="rId2"/>
          <a:srcRect/>
          <a:stretch>
            <a:fillRect/>
          </a:stretch>
        </p:blipFill>
        <p:spPr bwMode="auto">
          <a:xfrm>
            <a:off x="0" y="-28992"/>
            <a:ext cx="9143999" cy="6886992"/>
          </a:xfrm>
          <a:prstGeom prst="rect">
            <a:avLst/>
          </a:prstGeom>
          <a:noFill/>
        </p:spPr>
      </p:pic>
      <p:pic>
        <p:nvPicPr>
          <p:cNvPr id="5" name="Picture 4" descr="barre-lampeSonnetteCenterblog.gif"/>
          <p:cNvPicPr>
            <a:picLocks noChangeAspect="1" noChangeArrowheads="1" noCrop="1"/>
          </p:cNvPicPr>
          <p:nvPr/>
        </p:nvPicPr>
        <p:blipFill>
          <a:blip r:embed="rId3">
            <a:lum contrast="20000"/>
          </a:blip>
          <a:srcRect/>
          <a:stretch>
            <a:fillRect/>
          </a:stretch>
        </p:blipFill>
        <p:spPr bwMode="auto">
          <a:xfrm rot="10800000">
            <a:off x="928662" y="6117170"/>
            <a:ext cx="3571868" cy="740830"/>
          </a:xfrm>
          <a:prstGeom prst="rect">
            <a:avLst/>
          </a:prstGeom>
          <a:noFill/>
          <a:effectLst>
            <a:softEdge rad="63500"/>
          </a:effectLst>
        </p:spPr>
      </p:pic>
      <p:pic>
        <p:nvPicPr>
          <p:cNvPr id="6" name="Picture 4" descr="barre-lampeSonnetteCenterblog.gif"/>
          <p:cNvPicPr>
            <a:picLocks noChangeAspect="1" noChangeArrowheads="1" noCrop="1"/>
          </p:cNvPicPr>
          <p:nvPr/>
        </p:nvPicPr>
        <p:blipFill>
          <a:blip r:embed="rId3">
            <a:lum contrast="20000"/>
          </a:blip>
          <a:srcRect/>
          <a:stretch>
            <a:fillRect/>
          </a:stretch>
        </p:blipFill>
        <p:spPr bwMode="auto">
          <a:xfrm rot="10800000">
            <a:off x="0" y="5357826"/>
            <a:ext cx="3571868" cy="740830"/>
          </a:xfrm>
          <a:prstGeom prst="rect">
            <a:avLst/>
          </a:prstGeom>
          <a:noFill/>
          <a:effectLst>
            <a:softEdge rad="63500"/>
          </a:effectLst>
        </p:spPr>
      </p:pic>
      <p:pic>
        <p:nvPicPr>
          <p:cNvPr id="7" name="Picture 4" descr="barre-lampeSonnetteCenterblog.gif"/>
          <p:cNvPicPr>
            <a:picLocks noChangeAspect="1" noChangeArrowheads="1" noCrop="1"/>
          </p:cNvPicPr>
          <p:nvPr/>
        </p:nvPicPr>
        <p:blipFill>
          <a:blip r:embed="rId3">
            <a:lum contrast="20000"/>
          </a:blip>
          <a:srcRect/>
          <a:stretch>
            <a:fillRect/>
          </a:stretch>
        </p:blipFill>
        <p:spPr bwMode="auto">
          <a:xfrm rot="10800000">
            <a:off x="3714744" y="5214950"/>
            <a:ext cx="3571868" cy="740830"/>
          </a:xfrm>
          <a:prstGeom prst="rect">
            <a:avLst/>
          </a:prstGeom>
          <a:noFill/>
          <a:effectLst>
            <a:softEdge rad="63500"/>
          </a:effectLst>
        </p:spPr>
      </p:pic>
      <p:pic>
        <p:nvPicPr>
          <p:cNvPr id="8" name="Picture 4" descr="barre-lampeSonnetteCenterblog.gif"/>
          <p:cNvPicPr>
            <a:picLocks noChangeAspect="1" noChangeArrowheads="1" noCrop="1"/>
          </p:cNvPicPr>
          <p:nvPr/>
        </p:nvPicPr>
        <p:blipFill>
          <a:blip r:embed="rId3">
            <a:lum contrast="20000"/>
          </a:blip>
          <a:srcRect/>
          <a:stretch>
            <a:fillRect/>
          </a:stretch>
        </p:blipFill>
        <p:spPr bwMode="auto">
          <a:xfrm rot="10800000">
            <a:off x="5572132" y="5429264"/>
            <a:ext cx="3571868" cy="740830"/>
          </a:xfrm>
          <a:prstGeom prst="rect">
            <a:avLst/>
          </a:prstGeom>
          <a:noFill/>
          <a:effectLst>
            <a:softEdge rad="63500"/>
          </a:effectLst>
        </p:spPr>
      </p:pic>
      <p:sp>
        <p:nvSpPr>
          <p:cNvPr id="9" name="8 Rectángulo"/>
          <p:cNvSpPr/>
          <p:nvPr/>
        </p:nvSpPr>
        <p:spPr>
          <a:xfrm>
            <a:off x="5929322" y="5857892"/>
            <a:ext cx="979755" cy="276999"/>
          </a:xfrm>
          <a:prstGeom prst="rect">
            <a:avLst/>
          </a:prstGeom>
        </p:spPr>
        <p:txBody>
          <a:bodyPr wrap="none">
            <a:spAutoFit/>
          </a:bodyPr>
          <a:lstStyle/>
          <a:p>
            <a:r>
              <a:rPr lang="es-ES_tradnl" sz="1200" dirty="0" err="1" smtClean="0">
                <a:solidFill>
                  <a:schemeClr val="bg1"/>
                </a:solidFill>
                <a:effectLst>
                  <a:outerShdw blurRad="38100" dist="38100" dir="2700000" algn="tl">
                    <a:srgbClr val="000000">
                      <a:alpha val="43137"/>
                    </a:srgbClr>
                  </a:outerShdw>
                </a:effectLst>
              </a:rPr>
              <a:t>Pps</a:t>
            </a:r>
            <a:r>
              <a:rPr lang="es-ES_tradnl" sz="1200" dirty="0" smtClean="0">
                <a:solidFill>
                  <a:schemeClr val="bg1"/>
                </a:solidFill>
                <a:effectLst>
                  <a:outerShdw blurRad="38100" dist="38100" dir="2700000" algn="tl">
                    <a:srgbClr val="000000">
                      <a:alpha val="43137"/>
                    </a:srgbClr>
                  </a:outerShdw>
                </a:effectLst>
              </a:rPr>
              <a:t>-Raquel</a:t>
            </a:r>
            <a:endParaRPr lang="es-ES" sz="1200" dirty="0">
              <a:solidFill>
                <a:schemeClr val="bg1"/>
              </a:solidFill>
              <a:effectLst>
                <a:outerShdw blurRad="38100" dist="38100" dir="2700000" algn="tl">
                  <a:srgbClr val="000000">
                    <a:alpha val="43137"/>
                  </a:srgbClr>
                </a:outerShdw>
              </a:effectLst>
            </a:endParaRPr>
          </a:p>
        </p:txBody>
      </p:sp>
      <p:pic>
        <p:nvPicPr>
          <p:cNvPr id="13" name="12 Imagen" descr="3j7bqkp6.gif"/>
          <p:cNvPicPr>
            <a:picLocks noChangeAspect="1"/>
          </p:cNvPicPr>
          <p:nvPr/>
        </p:nvPicPr>
        <p:blipFill>
          <a:blip r:embed="rId4"/>
          <a:stretch>
            <a:fillRect/>
          </a:stretch>
        </p:blipFill>
        <p:spPr>
          <a:xfrm>
            <a:off x="1142976" y="2786058"/>
            <a:ext cx="1359316" cy="2731335"/>
          </a:xfrm>
          <a:prstGeom prst="rect">
            <a:avLst/>
          </a:prstGeom>
        </p:spPr>
      </p:pic>
      <p:pic>
        <p:nvPicPr>
          <p:cNvPr id="14" name="13 Imagen" descr="3j7bqkp6.gif"/>
          <p:cNvPicPr>
            <a:picLocks noChangeAspect="1"/>
          </p:cNvPicPr>
          <p:nvPr/>
        </p:nvPicPr>
        <p:blipFill>
          <a:blip r:embed="rId4"/>
          <a:stretch>
            <a:fillRect/>
          </a:stretch>
        </p:blipFill>
        <p:spPr>
          <a:xfrm>
            <a:off x="0" y="2500306"/>
            <a:ext cx="1505057" cy="3024180"/>
          </a:xfrm>
          <a:prstGeom prst="rect">
            <a:avLst/>
          </a:prstGeom>
        </p:spPr>
      </p:pic>
      <p:pic>
        <p:nvPicPr>
          <p:cNvPr id="15" name="Picture 4" descr="barre-lampeSonnetteCenterblog.gif"/>
          <p:cNvPicPr>
            <a:picLocks noChangeAspect="1" noChangeArrowheads="1" noCrop="1"/>
          </p:cNvPicPr>
          <p:nvPr/>
        </p:nvPicPr>
        <p:blipFill>
          <a:blip r:embed="rId3">
            <a:lum contrast="20000"/>
          </a:blip>
          <a:srcRect/>
          <a:stretch>
            <a:fillRect/>
          </a:stretch>
        </p:blipFill>
        <p:spPr bwMode="auto">
          <a:xfrm rot="10800000">
            <a:off x="4643438" y="6117170"/>
            <a:ext cx="3571868" cy="740830"/>
          </a:xfrm>
          <a:prstGeom prst="rect">
            <a:avLst/>
          </a:prstGeom>
          <a:noFill/>
          <a:effectLst>
            <a:softEdge rad="63500"/>
          </a:effectLst>
        </p:spPr>
      </p:pic>
    </p:spTree>
  </p:cSld>
  <p:clrMapOvr>
    <a:masterClrMapping/>
  </p:clrMapOvr>
  <p:transition spd="slow" advTm="10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stretch>
              <a:fillRect/>
            </a:stretch>
          </a:blipFill>
          <a:scene3d>
            <a:camera prst="orthographicFront"/>
            <a:lightRig rig="threePt" dir="t"/>
          </a:scene3d>
          <a:sp3d>
            <a:bevelT w="152400" h="50800" prst="softRound"/>
          </a:sp3d>
        </p:spPr>
        <p:txBody>
          <a:bodyPr/>
          <a:lstStyle/>
          <a:p>
            <a:endParaRPr lang="es-ES" dirty="0"/>
          </a:p>
        </p:txBody>
      </p:sp>
      <p:sp>
        <p:nvSpPr>
          <p:cNvPr id="21" name="20 Redondear rectángulo de esquina diagonal"/>
          <p:cNvSpPr/>
          <p:nvPr/>
        </p:nvSpPr>
        <p:spPr>
          <a:xfrm>
            <a:off x="0" y="1071546"/>
            <a:ext cx="9144000" cy="4643470"/>
          </a:xfrm>
          <a:prstGeom prst="round2DiagRect">
            <a:avLst>
              <a:gd name="adj1" fmla="val 50000"/>
              <a:gd name="adj2" fmla="val 0"/>
            </a:avLst>
          </a:prstGeom>
          <a:blipFill dpi="0" rotWithShape="1">
            <a:blip r:embed="rId3"/>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dondear rectángulo de esquina diagonal"/>
          <p:cNvSpPr/>
          <p:nvPr/>
        </p:nvSpPr>
        <p:spPr>
          <a:xfrm>
            <a:off x="357158" y="1428736"/>
            <a:ext cx="8358246" cy="3857652"/>
          </a:xfrm>
          <a:prstGeom prst="round2DiagRect">
            <a:avLst>
              <a:gd name="adj1" fmla="val 50000"/>
              <a:gd name="adj2" fmla="val 0"/>
            </a:avLst>
          </a:prstGeom>
          <a:gradFill flip="none" rotWithShape="1">
            <a:gsLst>
              <a:gs pos="0">
                <a:srgbClr val="FFEFD1"/>
              </a:gs>
              <a:gs pos="64999">
                <a:srgbClr val="F0EBD5"/>
              </a:gs>
              <a:gs pos="100000">
                <a:srgbClr val="D1C39F"/>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85786" y="2643182"/>
            <a:ext cx="7143800" cy="2554545"/>
          </a:xfrm>
          <a:prstGeom prst="rect">
            <a:avLst/>
          </a:prstGeom>
          <a:noFill/>
        </p:spPr>
        <p:txBody>
          <a:bodyPr wrap="square" rtlCol="0">
            <a:spAutoFit/>
          </a:bodyPr>
          <a:lstStyle/>
          <a:p>
            <a:pPr algn="ctr" fontAlgn="auto">
              <a:spcBef>
                <a:spcPts val="0"/>
              </a:spcBef>
              <a:spcAft>
                <a:spcPts val="0"/>
              </a:spcAft>
              <a:defRPr/>
            </a:pPr>
            <a:r>
              <a:rPr lang="es-ES" sz="3200" dirty="0" smtClean="0">
                <a:ln w="3175">
                  <a:noFill/>
                </a:ln>
                <a:solidFill>
                  <a:sysClr val="windowText" lastClr="000000"/>
                </a:solidFill>
                <a:latin typeface="Vivaldi" pitchFamily="66" charset="0"/>
              </a:rPr>
              <a:t>Un día un sabio dijo: “La riqueza del ser humano se mide por la calidad de los amigos que uno tiene”. </a:t>
            </a:r>
          </a:p>
          <a:p>
            <a:pPr algn="ctr" fontAlgn="auto">
              <a:spcBef>
                <a:spcPts val="0"/>
              </a:spcBef>
              <a:spcAft>
                <a:spcPts val="0"/>
              </a:spcAft>
              <a:defRPr/>
            </a:pPr>
            <a:r>
              <a:rPr lang="es-ES" sz="3200" dirty="0" smtClean="0">
                <a:ln w="3175">
                  <a:noFill/>
                </a:ln>
                <a:solidFill>
                  <a:sysClr val="windowText" lastClr="000000"/>
                </a:solidFill>
                <a:latin typeface="Vivaldi" pitchFamily="66" charset="0"/>
              </a:rPr>
              <a:t>¡Gracias por ser parte de mi fortuna! </a:t>
            </a:r>
          </a:p>
          <a:p>
            <a:pPr algn="ctr" fontAlgn="auto">
              <a:spcBef>
                <a:spcPts val="0"/>
              </a:spcBef>
              <a:spcAft>
                <a:spcPts val="0"/>
              </a:spcAft>
              <a:defRPr/>
            </a:pPr>
            <a:r>
              <a:rPr lang="es-ES" sz="3200" dirty="0" smtClean="0">
                <a:ln w="3175">
                  <a:noFill/>
                </a:ln>
                <a:solidFill>
                  <a:sysClr val="windowText" lastClr="000000"/>
                </a:solidFill>
                <a:latin typeface="Vivaldi" pitchFamily="66" charset="0"/>
              </a:rPr>
              <a:t>¡</a:t>
            </a:r>
            <a:r>
              <a:rPr lang="es-ES" sz="3200" dirty="0" err="1" smtClean="0">
                <a:ln w="3175">
                  <a:noFill/>
                </a:ln>
                <a:solidFill>
                  <a:sysClr val="windowText" lastClr="000000"/>
                </a:solidFill>
                <a:latin typeface="Vivaldi" pitchFamily="66" charset="0"/>
              </a:rPr>
              <a:t>Felíz</a:t>
            </a:r>
            <a:r>
              <a:rPr lang="es-ES" sz="3200" dirty="0" smtClean="0">
                <a:ln w="3175">
                  <a:noFill/>
                </a:ln>
                <a:solidFill>
                  <a:sysClr val="windowText" lastClr="000000"/>
                </a:solidFill>
                <a:latin typeface="Vivaldi" pitchFamily="66" charset="0"/>
              </a:rPr>
              <a:t> Año Nuevo!</a:t>
            </a:r>
          </a:p>
          <a:p>
            <a:pPr algn="ctr"/>
            <a:endParaRPr lang="es-ES" sz="3200" dirty="0">
              <a:ln w="3175">
                <a:solidFill>
                  <a:sysClr val="windowText" lastClr="000000"/>
                </a:solidFill>
              </a:ln>
              <a:effectLst>
                <a:outerShdw blurRad="38100" dist="38100" dir="2700000" algn="tl">
                  <a:srgbClr val="000000">
                    <a:alpha val="43137"/>
                  </a:srgbClr>
                </a:outerShdw>
              </a:effectLst>
              <a:latin typeface="Vivaldi" pitchFamily="66" charset="0"/>
            </a:endParaRPr>
          </a:p>
        </p:txBody>
      </p:sp>
      <p:pic>
        <p:nvPicPr>
          <p:cNvPr id="3074" name="Picture 2" descr="Rendered Image"/>
          <p:cNvPicPr>
            <a:picLocks noChangeAspect="1" noChangeArrowheads="1"/>
          </p:cNvPicPr>
          <p:nvPr/>
        </p:nvPicPr>
        <p:blipFill>
          <a:blip r:embed="rId4">
            <a:lum bright="-40000" contrast="40000"/>
          </a:blip>
          <a:srcRect/>
          <a:stretch>
            <a:fillRect/>
          </a:stretch>
        </p:blipFill>
        <p:spPr bwMode="auto">
          <a:xfrm>
            <a:off x="6072198" y="4929198"/>
            <a:ext cx="1019175" cy="295275"/>
          </a:xfrm>
          <a:prstGeom prst="rect">
            <a:avLst/>
          </a:prstGeom>
          <a:noFill/>
        </p:spPr>
      </p:pic>
      <p:pic>
        <p:nvPicPr>
          <p:cNvPr id="8" name="7 Imagen" descr="anio.gif"/>
          <p:cNvPicPr>
            <a:picLocks noChangeAspect="1"/>
          </p:cNvPicPr>
          <p:nvPr/>
        </p:nvPicPr>
        <p:blipFill>
          <a:blip r:embed="rId5">
            <a:lum contrast="40000"/>
          </a:blip>
          <a:srcRect/>
          <a:stretch>
            <a:fillRect/>
          </a:stretch>
        </p:blipFill>
        <p:spPr bwMode="auto">
          <a:xfrm>
            <a:off x="2143108" y="1571612"/>
            <a:ext cx="5162550" cy="869950"/>
          </a:xfrm>
          <a:prstGeom prst="rect">
            <a:avLst/>
          </a:prstGeom>
          <a:noFill/>
          <a:ln w="9525">
            <a:noFill/>
            <a:miter lim="800000"/>
            <a:headEnd/>
            <a:tailEnd/>
          </a:ln>
        </p:spPr>
      </p:pic>
    </p:spTree>
  </p:cSld>
  <p:clrMapOvr>
    <a:masterClrMapping/>
  </p:clrMapOvr>
  <p:transition spd="slow" advTm="1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lider.jpg"/>
          <p:cNvPicPr>
            <a:picLocks noGrp="1" noChangeAspect="1"/>
          </p:cNvPicPr>
          <p:nvPr>
            <p:ph idx="1"/>
          </p:nvPr>
        </p:nvPicPr>
        <p:blipFill>
          <a:blip r:embed="rId2"/>
          <a:stretch>
            <a:fillRect/>
          </a:stretch>
        </p:blipFill>
        <p:spPr>
          <a:xfrm>
            <a:off x="-26789" y="0"/>
            <a:ext cx="9170789" cy="6858000"/>
          </a:xfrm>
        </p:spPr>
      </p:pic>
      <p:pic>
        <p:nvPicPr>
          <p:cNvPr id="5" name="4 Imagen" descr="3j7bqkp6.gif"/>
          <p:cNvPicPr>
            <a:picLocks noChangeAspect="1"/>
          </p:cNvPicPr>
          <p:nvPr/>
        </p:nvPicPr>
        <p:blipFill>
          <a:blip r:embed="rId3" cstate="print"/>
          <a:stretch>
            <a:fillRect/>
          </a:stretch>
        </p:blipFill>
        <p:spPr>
          <a:xfrm>
            <a:off x="6000760" y="4144715"/>
            <a:ext cx="500066" cy="1004806"/>
          </a:xfrm>
          <a:prstGeom prst="rect">
            <a:avLst/>
          </a:prstGeom>
        </p:spPr>
      </p:pic>
      <p:pic>
        <p:nvPicPr>
          <p:cNvPr id="6" name="5 Imagen" descr="3j7bqkp6.gif"/>
          <p:cNvPicPr>
            <a:picLocks noChangeAspect="1"/>
          </p:cNvPicPr>
          <p:nvPr/>
        </p:nvPicPr>
        <p:blipFill>
          <a:blip r:embed="rId4" cstate="print"/>
          <a:stretch>
            <a:fillRect/>
          </a:stretch>
        </p:blipFill>
        <p:spPr>
          <a:xfrm>
            <a:off x="8501058" y="5143512"/>
            <a:ext cx="642942" cy="1291893"/>
          </a:xfrm>
          <a:prstGeom prst="rect">
            <a:avLst/>
          </a:prstGeom>
        </p:spPr>
      </p:pic>
      <p:pic>
        <p:nvPicPr>
          <p:cNvPr id="7" name="6 Imagen" descr="3j7bqkp6.gif"/>
          <p:cNvPicPr>
            <a:picLocks noChangeAspect="1"/>
          </p:cNvPicPr>
          <p:nvPr/>
        </p:nvPicPr>
        <p:blipFill>
          <a:blip r:embed="rId4" cstate="print"/>
          <a:stretch>
            <a:fillRect/>
          </a:stretch>
        </p:blipFill>
        <p:spPr>
          <a:xfrm>
            <a:off x="7143768" y="5143512"/>
            <a:ext cx="642942" cy="1291893"/>
          </a:xfrm>
          <a:prstGeom prst="rect">
            <a:avLst/>
          </a:prstGeom>
        </p:spPr>
      </p:pic>
      <p:pic>
        <p:nvPicPr>
          <p:cNvPr id="8" name="7 Imagen" descr="3j7bqkp6.gif"/>
          <p:cNvPicPr>
            <a:picLocks noChangeAspect="1"/>
          </p:cNvPicPr>
          <p:nvPr/>
        </p:nvPicPr>
        <p:blipFill>
          <a:blip r:embed="rId5" cstate="print"/>
          <a:stretch>
            <a:fillRect/>
          </a:stretch>
        </p:blipFill>
        <p:spPr>
          <a:xfrm>
            <a:off x="7929586" y="5572140"/>
            <a:ext cx="536283" cy="1077579"/>
          </a:xfrm>
          <a:prstGeom prst="rect">
            <a:avLst/>
          </a:prstGeom>
        </p:spPr>
      </p:pic>
      <p:pic>
        <p:nvPicPr>
          <p:cNvPr id="1026" name="Picture 2" descr="http://ageheureux.a.g.pic.centerblog.net/CountryLineDance.gif"/>
          <p:cNvPicPr>
            <a:picLocks noChangeAspect="1" noChangeArrowheads="1" noCrop="1"/>
          </p:cNvPicPr>
          <p:nvPr/>
        </p:nvPicPr>
        <p:blipFill>
          <a:blip r:embed="rId6"/>
          <a:srcRect/>
          <a:stretch>
            <a:fillRect/>
          </a:stretch>
        </p:blipFill>
        <p:spPr bwMode="auto">
          <a:xfrm>
            <a:off x="6286512" y="1785926"/>
            <a:ext cx="2357454" cy="2599968"/>
          </a:xfrm>
          <a:prstGeom prst="rect">
            <a:avLst/>
          </a:prstGeom>
          <a:noFill/>
        </p:spPr>
      </p:pic>
      <p:pic>
        <p:nvPicPr>
          <p:cNvPr id="1030" name="Picture 6" descr=";"/>
          <p:cNvPicPr>
            <a:picLocks noChangeAspect="1" noChangeArrowheads="1" noCrop="1"/>
          </p:cNvPicPr>
          <p:nvPr/>
        </p:nvPicPr>
        <p:blipFill>
          <a:blip r:embed="rId7"/>
          <a:srcRect/>
          <a:stretch>
            <a:fillRect/>
          </a:stretch>
        </p:blipFill>
        <p:spPr bwMode="auto">
          <a:xfrm>
            <a:off x="3700458" y="2357430"/>
            <a:ext cx="1585922" cy="2143140"/>
          </a:xfrm>
          <a:prstGeom prst="rect">
            <a:avLst/>
          </a:prstGeom>
          <a:noFill/>
        </p:spPr>
      </p:pic>
      <p:pic>
        <p:nvPicPr>
          <p:cNvPr id="1035" name="Picture 11" descr="groupe">
            <a:hlinkClick r:id="rId8"/>
          </p:cNvPr>
          <p:cNvPicPr>
            <a:picLocks noChangeAspect="1" noChangeArrowheads="1" noCrop="1"/>
          </p:cNvPicPr>
          <p:nvPr/>
        </p:nvPicPr>
        <p:blipFill>
          <a:blip r:embed="rId9">
            <a:lum contrast="20000"/>
          </a:blip>
          <a:srcRect/>
          <a:stretch>
            <a:fillRect/>
          </a:stretch>
        </p:blipFill>
        <p:spPr bwMode="auto">
          <a:xfrm>
            <a:off x="571472" y="2285992"/>
            <a:ext cx="2931654" cy="2447931"/>
          </a:xfrm>
          <a:prstGeom prst="rect">
            <a:avLst/>
          </a:prstGeom>
          <a:noFill/>
          <a:effectLst>
            <a:softEdge rad="31750"/>
          </a:effectLst>
        </p:spPr>
      </p:pic>
      <p:pic>
        <p:nvPicPr>
          <p:cNvPr id="1037" name="Picture 13" descr="M I S I Q U E 69">
            <a:hlinkClick r:id="rId10"/>
          </p:cNvPr>
          <p:cNvPicPr>
            <a:picLocks noChangeAspect="1" noChangeArrowheads="1"/>
          </p:cNvPicPr>
          <p:nvPr/>
        </p:nvPicPr>
        <p:blipFill>
          <a:blip r:embed="rId11"/>
          <a:srcRect/>
          <a:stretch>
            <a:fillRect/>
          </a:stretch>
        </p:blipFill>
        <p:spPr bwMode="auto">
          <a:xfrm>
            <a:off x="-77788" y="-82021363"/>
            <a:ext cx="1143001" cy="1066800"/>
          </a:xfrm>
          <a:prstGeom prst="rect">
            <a:avLst/>
          </a:prstGeom>
          <a:noFill/>
        </p:spPr>
      </p:pic>
      <p:pic>
        <p:nvPicPr>
          <p:cNvPr id="1038" name="Picture 14" descr="cat3"/>
          <p:cNvPicPr>
            <a:picLocks noChangeAspect="1" noChangeArrowheads="1" noCrop="1"/>
          </p:cNvPicPr>
          <p:nvPr/>
        </p:nvPicPr>
        <p:blipFill>
          <a:blip r:embed="rId12"/>
          <a:srcRect/>
          <a:stretch>
            <a:fillRect/>
          </a:stretch>
        </p:blipFill>
        <p:spPr bwMode="auto">
          <a:xfrm>
            <a:off x="0" y="-80451325"/>
            <a:ext cx="2771775" cy="2771775"/>
          </a:xfrm>
          <a:prstGeom prst="rect">
            <a:avLst/>
          </a:prstGeom>
          <a:noFill/>
        </p:spPr>
      </p:pic>
      <p:pic>
        <p:nvPicPr>
          <p:cNvPr id="1039" name="Picture 15" descr="http://idata.over-blog.com/2/09/78/59/chats/cat240x320.gif"/>
          <p:cNvPicPr>
            <a:picLocks noChangeAspect="1" noChangeArrowheads="1" noCrop="1"/>
          </p:cNvPicPr>
          <p:nvPr/>
        </p:nvPicPr>
        <p:blipFill>
          <a:blip r:embed="rId13"/>
          <a:srcRect/>
          <a:stretch>
            <a:fillRect/>
          </a:stretch>
        </p:blipFill>
        <p:spPr bwMode="auto">
          <a:xfrm>
            <a:off x="-320675" y="-80222725"/>
            <a:ext cx="2190750" cy="2895600"/>
          </a:xfrm>
          <a:prstGeom prst="rect">
            <a:avLst/>
          </a:prstGeom>
          <a:noFill/>
        </p:spPr>
      </p:pic>
      <p:pic>
        <p:nvPicPr>
          <p:cNvPr id="1040" name="Picture 16" descr="English">
            <a:hlinkClick r:id="rId14"/>
          </p:cNvPr>
          <p:cNvPicPr>
            <a:picLocks noChangeAspect="1" noChangeArrowheads="1"/>
          </p:cNvPicPr>
          <p:nvPr/>
        </p:nvPicPr>
        <p:blipFill>
          <a:blip r:embed="rId15"/>
          <a:srcRect/>
          <a:stretch>
            <a:fillRect/>
          </a:stretch>
        </p:blipFill>
        <p:spPr bwMode="auto">
          <a:xfrm>
            <a:off x="-1044575" y="-76992163"/>
            <a:ext cx="304800" cy="304800"/>
          </a:xfrm>
          <a:prstGeom prst="rect">
            <a:avLst/>
          </a:prstGeom>
          <a:noFill/>
        </p:spPr>
      </p:pic>
      <p:pic>
        <p:nvPicPr>
          <p:cNvPr id="1041" name="Picture 17" descr="English">
            <a:hlinkClick r:id="rId16"/>
          </p:cNvPr>
          <p:cNvPicPr>
            <a:picLocks noChangeAspect="1" noChangeArrowheads="1"/>
          </p:cNvPicPr>
          <p:nvPr/>
        </p:nvPicPr>
        <p:blipFill>
          <a:blip r:embed="rId17"/>
          <a:srcRect/>
          <a:stretch>
            <a:fillRect/>
          </a:stretch>
        </p:blipFill>
        <p:spPr bwMode="auto">
          <a:xfrm>
            <a:off x="-925513" y="-76992163"/>
            <a:ext cx="304800" cy="304800"/>
          </a:xfrm>
          <a:prstGeom prst="rect">
            <a:avLst/>
          </a:prstGeom>
          <a:noFill/>
        </p:spPr>
      </p:pic>
      <p:pic>
        <p:nvPicPr>
          <p:cNvPr id="1042" name="Picture 18" descr="español">
            <a:hlinkClick r:id="rId18"/>
          </p:cNvPr>
          <p:cNvPicPr>
            <a:picLocks noChangeAspect="1" noChangeArrowheads="1"/>
          </p:cNvPicPr>
          <p:nvPr/>
        </p:nvPicPr>
        <p:blipFill>
          <a:blip r:embed="rId19"/>
          <a:srcRect/>
          <a:stretch>
            <a:fillRect/>
          </a:stretch>
        </p:blipFill>
        <p:spPr bwMode="auto">
          <a:xfrm>
            <a:off x="-806450" y="-76992163"/>
            <a:ext cx="304800" cy="304800"/>
          </a:xfrm>
          <a:prstGeom prst="rect">
            <a:avLst/>
          </a:prstGeom>
          <a:noFill/>
        </p:spPr>
      </p:pic>
      <p:pic>
        <p:nvPicPr>
          <p:cNvPr id="1043" name="Picture 19" descr="Italiano">
            <a:hlinkClick r:id="rId20"/>
          </p:cNvPr>
          <p:cNvPicPr>
            <a:picLocks noChangeAspect="1" noChangeArrowheads="1"/>
          </p:cNvPicPr>
          <p:nvPr/>
        </p:nvPicPr>
        <p:blipFill>
          <a:blip r:embed="rId21"/>
          <a:srcRect/>
          <a:stretch>
            <a:fillRect/>
          </a:stretch>
        </p:blipFill>
        <p:spPr bwMode="auto">
          <a:xfrm>
            <a:off x="-687388" y="-76992163"/>
            <a:ext cx="304800" cy="304800"/>
          </a:xfrm>
          <a:prstGeom prst="rect">
            <a:avLst/>
          </a:prstGeom>
          <a:noFill/>
        </p:spPr>
      </p:pic>
      <p:pic>
        <p:nvPicPr>
          <p:cNvPr id="1044" name="Picture 20" descr="deutsch">
            <a:hlinkClick r:id="rId22"/>
          </p:cNvPr>
          <p:cNvPicPr>
            <a:picLocks noChangeAspect="1" noChangeArrowheads="1"/>
          </p:cNvPicPr>
          <p:nvPr/>
        </p:nvPicPr>
        <p:blipFill>
          <a:blip r:embed="rId23"/>
          <a:srcRect/>
          <a:stretch>
            <a:fillRect/>
          </a:stretch>
        </p:blipFill>
        <p:spPr bwMode="auto">
          <a:xfrm>
            <a:off x="-568325" y="-76992163"/>
            <a:ext cx="304800" cy="304800"/>
          </a:xfrm>
          <a:prstGeom prst="rect">
            <a:avLst/>
          </a:prstGeom>
          <a:noFill/>
        </p:spPr>
      </p:pic>
      <p:pic>
        <p:nvPicPr>
          <p:cNvPr id="1045" name="Picture 21" descr="Português">
            <a:hlinkClick r:id="rId24"/>
          </p:cNvPr>
          <p:cNvPicPr>
            <a:picLocks noChangeAspect="1" noChangeArrowheads="1"/>
          </p:cNvPicPr>
          <p:nvPr/>
        </p:nvPicPr>
        <p:blipFill>
          <a:blip r:embed="rId25"/>
          <a:srcRect/>
          <a:stretch>
            <a:fillRect/>
          </a:stretch>
        </p:blipFill>
        <p:spPr bwMode="auto">
          <a:xfrm>
            <a:off x="-449263" y="-76992163"/>
            <a:ext cx="304800" cy="304800"/>
          </a:xfrm>
          <a:prstGeom prst="rect">
            <a:avLst/>
          </a:prstGeom>
          <a:noFill/>
        </p:spPr>
      </p:pic>
      <p:pic>
        <p:nvPicPr>
          <p:cNvPr id="1046" name="Picture 22" descr=" Oversæt denne side til dansk">
            <a:hlinkClick r:id="rId26"/>
          </p:cNvPr>
          <p:cNvPicPr>
            <a:picLocks noChangeAspect="1" noChangeArrowheads="1"/>
          </p:cNvPicPr>
          <p:nvPr/>
        </p:nvPicPr>
        <p:blipFill>
          <a:blip r:embed="rId27"/>
          <a:srcRect/>
          <a:stretch>
            <a:fillRect/>
          </a:stretch>
        </p:blipFill>
        <p:spPr bwMode="auto">
          <a:xfrm>
            <a:off x="-330200" y="-76992163"/>
            <a:ext cx="304800" cy="304800"/>
          </a:xfrm>
          <a:prstGeom prst="rect">
            <a:avLst/>
          </a:prstGeom>
          <a:noFill/>
        </p:spPr>
      </p:pic>
      <p:pic>
        <p:nvPicPr>
          <p:cNvPr id="1047" name="Picture 23" descr="Översätt webbplatsen på svenska">
            <a:hlinkClick r:id="rId28"/>
          </p:cNvPr>
          <p:cNvPicPr>
            <a:picLocks noChangeAspect="1" noChangeArrowheads="1"/>
          </p:cNvPicPr>
          <p:nvPr/>
        </p:nvPicPr>
        <p:blipFill>
          <a:blip r:embed="rId29"/>
          <a:srcRect/>
          <a:stretch>
            <a:fillRect/>
          </a:stretch>
        </p:blipFill>
        <p:spPr bwMode="auto">
          <a:xfrm>
            <a:off x="-211138" y="-76992163"/>
            <a:ext cx="304801" cy="304800"/>
          </a:xfrm>
          <a:prstGeom prst="rect">
            <a:avLst/>
          </a:prstGeom>
          <a:noFill/>
        </p:spPr>
      </p:pic>
      <p:pic>
        <p:nvPicPr>
          <p:cNvPr id="1048" name="Picture 24" descr="العربية">
            <a:hlinkClick r:id="rId30"/>
          </p:cNvPr>
          <p:cNvPicPr>
            <a:picLocks noChangeAspect="1" noChangeArrowheads="1"/>
          </p:cNvPicPr>
          <p:nvPr/>
        </p:nvPicPr>
        <p:blipFill>
          <a:blip r:embed="rId31"/>
          <a:srcRect/>
          <a:stretch>
            <a:fillRect/>
          </a:stretch>
        </p:blipFill>
        <p:spPr bwMode="auto">
          <a:xfrm>
            <a:off x="-92075" y="-76992163"/>
            <a:ext cx="304800" cy="304800"/>
          </a:xfrm>
          <a:prstGeom prst="rect">
            <a:avLst/>
          </a:prstGeom>
          <a:noFill/>
        </p:spPr>
      </p:pic>
      <p:pic>
        <p:nvPicPr>
          <p:cNvPr id="1049" name="Picture 25" descr="中文">
            <a:hlinkClick r:id="rId32"/>
          </p:cNvPr>
          <p:cNvPicPr>
            <a:picLocks noChangeAspect="1" noChangeArrowheads="1"/>
          </p:cNvPicPr>
          <p:nvPr/>
        </p:nvPicPr>
        <p:blipFill>
          <a:blip r:embed="rId33"/>
          <a:srcRect/>
          <a:stretch>
            <a:fillRect/>
          </a:stretch>
        </p:blipFill>
        <p:spPr bwMode="auto">
          <a:xfrm>
            <a:off x="26988" y="-76992163"/>
            <a:ext cx="304800" cy="304800"/>
          </a:xfrm>
          <a:prstGeom prst="rect">
            <a:avLst/>
          </a:prstGeom>
          <a:noFill/>
        </p:spPr>
      </p:pic>
      <p:pic>
        <p:nvPicPr>
          <p:cNvPr id="1050" name="Picture 26" descr="Русский">
            <a:hlinkClick r:id="rId34"/>
          </p:cNvPr>
          <p:cNvPicPr>
            <a:picLocks noChangeAspect="1" noChangeArrowheads="1"/>
          </p:cNvPicPr>
          <p:nvPr/>
        </p:nvPicPr>
        <p:blipFill>
          <a:blip r:embed="rId35"/>
          <a:srcRect/>
          <a:stretch>
            <a:fillRect/>
          </a:stretch>
        </p:blipFill>
        <p:spPr bwMode="auto">
          <a:xfrm>
            <a:off x="146050" y="-76992163"/>
            <a:ext cx="304800" cy="304800"/>
          </a:xfrm>
          <a:prstGeom prst="rect">
            <a:avLst/>
          </a:prstGeom>
          <a:noFill/>
        </p:spPr>
      </p:pic>
      <p:pic>
        <p:nvPicPr>
          <p:cNvPr id="1051" name="Picture 27" descr="日本語">
            <a:hlinkClick r:id="rId36"/>
          </p:cNvPr>
          <p:cNvPicPr>
            <a:picLocks noChangeAspect="1" noChangeArrowheads="1"/>
          </p:cNvPicPr>
          <p:nvPr/>
        </p:nvPicPr>
        <p:blipFill>
          <a:blip r:embed="rId37"/>
          <a:srcRect/>
          <a:stretch>
            <a:fillRect/>
          </a:stretch>
        </p:blipFill>
        <p:spPr bwMode="auto">
          <a:xfrm>
            <a:off x="265113" y="-76992163"/>
            <a:ext cx="304800" cy="304800"/>
          </a:xfrm>
          <a:prstGeom prst="rect">
            <a:avLst/>
          </a:prstGeom>
          <a:noFill/>
        </p:spPr>
      </p:pic>
      <p:pic>
        <p:nvPicPr>
          <p:cNvPr id="1052" name="Picture 28" descr="한국어">
            <a:hlinkClick r:id="rId38"/>
          </p:cNvPr>
          <p:cNvPicPr>
            <a:picLocks noChangeAspect="1" noChangeArrowheads="1"/>
          </p:cNvPicPr>
          <p:nvPr/>
        </p:nvPicPr>
        <p:blipFill>
          <a:blip r:embed="rId39"/>
          <a:srcRect/>
          <a:stretch>
            <a:fillRect/>
          </a:stretch>
        </p:blipFill>
        <p:spPr bwMode="auto">
          <a:xfrm>
            <a:off x="384175" y="-76992163"/>
            <a:ext cx="304800" cy="304800"/>
          </a:xfrm>
          <a:prstGeom prst="rect">
            <a:avLst/>
          </a:prstGeom>
          <a:noFill/>
        </p:spPr>
      </p:pic>
      <p:pic>
        <p:nvPicPr>
          <p:cNvPr id="1053" name="Picture 29" descr="Српски">
            <a:hlinkClick r:id="rId40"/>
          </p:cNvPr>
          <p:cNvPicPr>
            <a:picLocks noChangeAspect="1" noChangeArrowheads="1"/>
          </p:cNvPicPr>
          <p:nvPr/>
        </p:nvPicPr>
        <p:blipFill>
          <a:blip r:embed="rId41"/>
          <a:srcRect/>
          <a:stretch>
            <a:fillRect/>
          </a:stretch>
        </p:blipFill>
        <p:spPr bwMode="auto">
          <a:xfrm>
            <a:off x="503238" y="-76992163"/>
            <a:ext cx="304800" cy="304800"/>
          </a:xfrm>
          <a:prstGeom prst="rect">
            <a:avLst/>
          </a:prstGeom>
          <a:noFill/>
        </p:spPr>
      </p:pic>
      <p:pic>
        <p:nvPicPr>
          <p:cNvPr id="1054" name="Picture 30" descr="Nederlands">
            <a:hlinkClick r:id="rId42"/>
          </p:cNvPr>
          <p:cNvPicPr>
            <a:picLocks noChangeAspect="1" noChangeArrowheads="1"/>
          </p:cNvPicPr>
          <p:nvPr/>
        </p:nvPicPr>
        <p:blipFill>
          <a:blip r:embed="rId43"/>
          <a:srcRect/>
          <a:stretch>
            <a:fillRect/>
          </a:stretch>
        </p:blipFill>
        <p:spPr bwMode="auto">
          <a:xfrm>
            <a:off x="622300" y="-76992163"/>
            <a:ext cx="304800" cy="304800"/>
          </a:xfrm>
          <a:prstGeom prst="rect">
            <a:avLst/>
          </a:prstGeom>
          <a:noFill/>
        </p:spPr>
      </p:pic>
      <p:pic>
        <p:nvPicPr>
          <p:cNvPr id="1055" name="Picture 31" descr="Suomen">
            <a:hlinkClick r:id="rId44"/>
          </p:cNvPr>
          <p:cNvPicPr>
            <a:picLocks noChangeAspect="1" noChangeArrowheads="1"/>
          </p:cNvPicPr>
          <p:nvPr/>
        </p:nvPicPr>
        <p:blipFill>
          <a:blip r:embed="rId45"/>
          <a:srcRect/>
          <a:stretch>
            <a:fillRect/>
          </a:stretch>
        </p:blipFill>
        <p:spPr bwMode="auto">
          <a:xfrm>
            <a:off x="741363" y="-76992163"/>
            <a:ext cx="304800" cy="304800"/>
          </a:xfrm>
          <a:prstGeom prst="rect">
            <a:avLst/>
          </a:prstGeom>
          <a:noFill/>
        </p:spPr>
      </p:pic>
      <p:pic>
        <p:nvPicPr>
          <p:cNvPr id="1056" name="Picture 32" descr="Türkçe">
            <a:hlinkClick r:id="rId46"/>
          </p:cNvPr>
          <p:cNvPicPr>
            <a:picLocks noChangeAspect="1" noChangeArrowheads="1"/>
          </p:cNvPicPr>
          <p:nvPr/>
        </p:nvPicPr>
        <p:blipFill>
          <a:blip r:embed="rId47"/>
          <a:srcRect/>
          <a:stretch>
            <a:fillRect/>
          </a:stretch>
        </p:blipFill>
        <p:spPr bwMode="auto">
          <a:xfrm>
            <a:off x="860425" y="-76992163"/>
            <a:ext cx="304800" cy="304800"/>
          </a:xfrm>
          <a:prstGeom prst="rect">
            <a:avLst/>
          </a:prstGeom>
          <a:noFill/>
        </p:spPr>
      </p:pic>
      <p:pic>
        <p:nvPicPr>
          <p:cNvPr id="1057" name="Picture 33" descr="Polska">
            <a:hlinkClick r:id="rId48"/>
          </p:cNvPr>
          <p:cNvPicPr>
            <a:picLocks noChangeAspect="1" noChangeArrowheads="1"/>
          </p:cNvPicPr>
          <p:nvPr/>
        </p:nvPicPr>
        <p:blipFill>
          <a:blip r:embed="rId49"/>
          <a:srcRect/>
          <a:stretch>
            <a:fillRect/>
          </a:stretch>
        </p:blipFill>
        <p:spPr bwMode="auto">
          <a:xfrm>
            <a:off x="979488" y="-76992163"/>
            <a:ext cx="304800" cy="304800"/>
          </a:xfrm>
          <a:prstGeom prst="rect">
            <a:avLst/>
          </a:prstGeom>
          <a:noFill/>
        </p:spPr>
      </p:pic>
      <p:pic>
        <p:nvPicPr>
          <p:cNvPr id="1058" name="Picture 34" descr="http://tigresse004.t.i.pic.centerblog.net/hrqi844z.gif"/>
          <p:cNvPicPr>
            <a:picLocks noChangeAspect="1" noChangeArrowheads="1" noCrop="1"/>
          </p:cNvPicPr>
          <p:nvPr/>
        </p:nvPicPr>
        <p:blipFill>
          <a:blip r:embed="rId50"/>
          <a:srcRect/>
          <a:stretch>
            <a:fillRect/>
          </a:stretch>
        </p:blipFill>
        <p:spPr bwMode="auto">
          <a:xfrm>
            <a:off x="-274638" y="-66400363"/>
            <a:ext cx="2486026" cy="2486025"/>
          </a:xfrm>
          <a:prstGeom prst="rect">
            <a:avLst/>
          </a:prstGeom>
          <a:noFill/>
        </p:spPr>
      </p:pic>
      <p:pic>
        <p:nvPicPr>
          <p:cNvPr id="1059" name="Picture 35" descr="http://nsa19.casimages.com/img/2010/12/16//101216103703906146.gif"/>
          <p:cNvPicPr>
            <a:picLocks noChangeAspect="1" noChangeArrowheads="1" noCrop="1"/>
          </p:cNvPicPr>
          <p:nvPr/>
        </p:nvPicPr>
        <p:blipFill>
          <a:blip r:embed="rId51"/>
          <a:srcRect/>
          <a:stretch>
            <a:fillRect/>
          </a:stretch>
        </p:blipFill>
        <p:spPr bwMode="auto">
          <a:xfrm>
            <a:off x="-6016625" y="-62879288"/>
            <a:ext cx="1857375" cy="2771775"/>
          </a:xfrm>
          <a:prstGeom prst="rect">
            <a:avLst/>
          </a:prstGeom>
          <a:noFill/>
        </p:spPr>
      </p:pic>
      <p:pic>
        <p:nvPicPr>
          <p:cNvPr id="1060" name="Picture 36" descr="http://jk.revolvermaps.com/c/ayjueuqu6kj.gif"/>
          <p:cNvPicPr>
            <a:picLocks noChangeAspect="1" noChangeArrowheads="1"/>
          </p:cNvPicPr>
          <p:nvPr/>
        </p:nvPicPr>
        <p:blipFill>
          <a:blip r:embed="rId52"/>
          <a:srcRect/>
          <a:stretch>
            <a:fillRect/>
          </a:stretch>
        </p:blipFill>
        <p:spPr bwMode="auto">
          <a:xfrm>
            <a:off x="-1871663" y="-43714988"/>
            <a:ext cx="9525" cy="9525"/>
          </a:xfrm>
          <a:prstGeom prst="rect">
            <a:avLst/>
          </a:prstGeom>
          <a:noFill/>
        </p:spPr>
      </p:pic>
      <p:pic>
        <p:nvPicPr>
          <p:cNvPr id="1061" name="Picture 37" descr="outils webmaster">
            <a:hlinkClick r:id="rId53"/>
          </p:cNvPr>
          <p:cNvPicPr>
            <a:picLocks noChangeAspect="1" noChangeArrowheads="1"/>
          </p:cNvPicPr>
          <p:nvPr/>
        </p:nvPicPr>
        <p:blipFill>
          <a:blip r:embed="rId54"/>
          <a:srcRect/>
          <a:stretch>
            <a:fillRect/>
          </a:stretch>
        </p:blipFill>
        <p:spPr bwMode="auto">
          <a:xfrm>
            <a:off x="-5656263" y="-42616438"/>
            <a:ext cx="1676400" cy="5848350"/>
          </a:xfrm>
          <a:prstGeom prst="rect">
            <a:avLst/>
          </a:prstGeom>
          <a:noFill/>
        </p:spPr>
      </p:pic>
      <p:pic>
        <p:nvPicPr>
          <p:cNvPr id="1062" name="Picture 38" descr="jeu.gif"/>
          <p:cNvPicPr>
            <a:picLocks noChangeAspect="1" noChangeArrowheads="1"/>
          </p:cNvPicPr>
          <p:nvPr/>
        </p:nvPicPr>
        <p:blipFill>
          <a:blip r:embed="rId55"/>
          <a:srcRect/>
          <a:stretch>
            <a:fillRect/>
          </a:stretch>
        </p:blipFill>
        <p:spPr bwMode="auto">
          <a:xfrm>
            <a:off x="-5927725" y="-34810700"/>
            <a:ext cx="1847850" cy="1847850"/>
          </a:xfrm>
          <a:prstGeom prst="rect">
            <a:avLst/>
          </a:prstGeom>
          <a:noFill/>
        </p:spPr>
      </p:pic>
      <p:pic>
        <p:nvPicPr>
          <p:cNvPr id="1063" name="Picture 39" descr="http://lemondedesimages.l.e.pic.centerblog.net/uel2ur8g.gif"/>
          <p:cNvPicPr>
            <a:picLocks noChangeAspect="1" noChangeArrowheads="1" noCrop="1"/>
          </p:cNvPicPr>
          <p:nvPr/>
        </p:nvPicPr>
        <p:blipFill>
          <a:blip r:embed="rId56"/>
          <a:srcRect/>
          <a:stretch>
            <a:fillRect/>
          </a:stretch>
        </p:blipFill>
        <p:spPr bwMode="auto">
          <a:xfrm>
            <a:off x="-325438" y="-32797750"/>
            <a:ext cx="2238376" cy="3390900"/>
          </a:xfrm>
          <a:prstGeom prst="rect">
            <a:avLst/>
          </a:prstGeom>
          <a:noFill/>
        </p:spPr>
      </p:pic>
      <p:sp>
        <p:nvSpPr>
          <p:cNvPr id="1064" name="AutoShape 40" descr="http://static.blogstorage.hi-pi.com/designblog.fr/d/dr/dreamconcept/images/gd/1222900965.gif"/>
          <p:cNvSpPr>
            <a:spLocks noChangeAspect="1" noChangeArrowheads="1"/>
          </p:cNvSpPr>
          <p:nvPr/>
        </p:nvSpPr>
        <p:spPr bwMode="auto">
          <a:xfrm>
            <a:off x="-8337550" y="-29002038"/>
            <a:ext cx="2571750" cy="2981325"/>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65" name="Picture 41" descr="http://imworld.aufeminin.com/profil/D20101105/16380740_127_76a965425d4458c698581b879c4d8e99_1_7_H175944_L.jpg"/>
          <p:cNvPicPr>
            <a:picLocks noChangeAspect="1" noChangeArrowheads="1"/>
          </p:cNvPicPr>
          <p:nvPr/>
        </p:nvPicPr>
        <p:blipFill>
          <a:blip r:embed="rId57"/>
          <a:srcRect/>
          <a:stretch>
            <a:fillRect/>
          </a:stretch>
        </p:blipFill>
        <p:spPr bwMode="auto">
          <a:xfrm>
            <a:off x="-354013" y="-25908000"/>
            <a:ext cx="2676526" cy="3676650"/>
          </a:xfrm>
          <a:prstGeom prst="rect">
            <a:avLst/>
          </a:prstGeom>
          <a:noFill/>
        </p:spPr>
      </p:pic>
      <p:pic>
        <p:nvPicPr>
          <p:cNvPr id="1069" name="Picture 45" descr="http://img294.imageshack.us/img294/6582/dancinsi2.gif">
            <a:hlinkClick r:id="rId58"/>
          </p:cNvPr>
          <p:cNvPicPr>
            <a:picLocks noChangeAspect="1" noChangeArrowheads="1" noCrop="1"/>
          </p:cNvPicPr>
          <p:nvPr/>
        </p:nvPicPr>
        <p:blipFill>
          <a:blip r:embed="rId59"/>
          <a:srcRect/>
          <a:stretch>
            <a:fillRect/>
          </a:stretch>
        </p:blipFill>
        <p:spPr bwMode="auto">
          <a:xfrm>
            <a:off x="4367213" y="15724188"/>
            <a:ext cx="2876550" cy="2124075"/>
          </a:xfrm>
          <a:prstGeom prst="rect">
            <a:avLst/>
          </a:prstGeom>
          <a:noFill/>
        </p:spPr>
      </p:pic>
      <p:pic>
        <p:nvPicPr>
          <p:cNvPr id="1070" name="Picture 46" descr="Dance">
            <a:hlinkClick r:id="rId60" tooltip="Agrandir l'image de katseyes.centerblog.net"/>
          </p:cNvPr>
          <p:cNvPicPr>
            <a:picLocks noChangeAspect="1" noChangeArrowheads="1" noCrop="1"/>
          </p:cNvPicPr>
          <p:nvPr/>
        </p:nvPicPr>
        <p:blipFill>
          <a:blip r:embed="rId61"/>
          <a:srcRect/>
          <a:stretch>
            <a:fillRect/>
          </a:stretch>
        </p:blipFill>
        <p:spPr bwMode="auto">
          <a:xfrm>
            <a:off x="4410075" y="18300700"/>
            <a:ext cx="2209800" cy="1666875"/>
          </a:xfrm>
          <a:prstGeom prst="rect">
            <a:avLst/>
          </a:prstGeom>
          <a:noFill/>
        </p:spPr>
      </p:pic>
      <p:pic>
        <p:nvPicPr>
          <p:cNvPr id="1071" name="Picture 47" descr="Dance">
            <a:hlinkClick r:id="rId60" tooltip="Agrandir l'image de katseyes.centerblog.net"/>
          </p:cNvPr>
          <p:cNvPicPr>
            <a:picLocks noChangeAspect="1" noChangeArrowheads="1" noCrop="1"/>
          </p:cNvPicPr>
          <p:nvPr/>
        </p:nvPicPr>
        <p:blipFill>
          <a:blip r:embed="rId61"/>
          <a:srcRect/>
          <a:stretch>
            <a:fillRect/>
          </a:stretch>
        </p:blipFill>
        <p:spPr bwMode="auto">
          <a:xfrm>
            <a:off x="4460875" y="19900900"/>
            <a:ext cx="1524000" cy="1143000"/>
          </a:xfrm>
          <a:prstGeom prst="rect">
            <a:avLst/>
          </a:prstGeom>
          <a:noFill/>
        </p:spPr>
      </p:pic>
      <p:pic>
        <p:nvPicPr>
          <p:cNvPr id="1072" name="Picture 48" descr="Dance">
            <a:hlinkClick r:id="rId60" tooltip="Agrandir l'image de katseyes.centerblog.net"/>
          </p:cNvPr>
          <p:cNvPicPr>
            <a:picLocks noChangeAspect="1" noChangeArrowheads="1" noCrop="1"/>
          </p:cNvPicPr>
          <p:nvPr/>
        </p:nvPicPr>
        <p:blipFill>
          <a:blip r:embed="rId61"/>
          <a:srcRect/>
          <a:stretch>
            <a:fillRect/>
          </a:stretch>
        </p:blipFill>
        <p:spPr bwMode="auto">
          <a:xfrm>
            <a:off x="4460875" y="20997863"/>
            <a:ext cx="1524000" cy="1143000"/>
          </a:xfrm>
          <a:prstGeom prst="rect">
            <a:avLst/>
          </a:prstGeom>
          <a:noFill/>
        </p:spPr>
      </p:pic>
      <p:pic>
        <p:nvPicPr>
          <p:cNvPr id="1073" name="Picture 49" descr=";"/>
          <p:cNvPicPr>
            <a:picLocks noChangeAspect="1" noChangeArrowheads="1" noCrop="1"/>
          </p:cNvPicPr>
          <p:nvPr/>
        </p:nvPicPr>
        <p:blipFill>
          <a:blip r:embed="rId62" cstate="print"/>
          <a:srcRect/>
          <a:stretch>
            <a:fillRect/>
          </a:stretch>
        </p:blipFill>
        <p:spPr bwMode="auto">
          <a:xfrm>
            <a:off x="4572000" y="22094825"/>
            <a:ext cx="1409700" cy="1905000"/>
          </a:xfrm>
          <a:prstGeom prst="rect">
            <a:avLst/>
          </a:prstGeom>
          <a:noFill/>
        </p:spPr>
      </p:pic>
      <p:pic>
        <p:nvPicPr>
          <p:cNvPr id="1074" name="Picture 50" descr="http://www.escuchar-musica-espagnola.com/images/dancer_woman_blue.gif"/>
          <p:cNvPicPr>
            <a:picLocks noChangeAspect="1" noChangeArrowheads="1" noCrop="1"/>
          </p:cNvPicPr>
          <p:nvPr/>
        </p:nvPicPr>
        <p:blipFill>
          <a:blip r:embed="rId63"/>
          <a:srcRect/>
          <a:stretch>
            <a:fillRect/>
          </a:stretch>
        </p:blipFill>
        <p:spPr bwMode="auto">
          <a:xfrm>
            <a:off x="4176713" y="25390475"/>
            <a:ext cx="609600" cy="609600"/>
          </a:xfrm>
          <a:prstGeom prst="rect">
            <a:avLst/>
          </a:prstGeom>
          <a:noFill/>
        </p:spPr>
      </p:pic>
      <p:pic>
        <p:nvPicPr>
          <p:cNvPr id="1075" name="Picture 51" descr="http://www.escuchar-musica-espagnola.com/images/dancer_man_vert.gif"/>
          <p:cNvPicPr>
            <a:picLocks noChangeAspect="1" noChangeArrowheads="1" noCrop="1"/>
          </p:cNvPicPr>
          <p:nvPr/>
        </p:nvPicPr>
        <p:blipFill>
          <a:blip r:embed="rId64"/>
          <a:srcRect/>
          <a:stretch>
            <a:fillRect/>
          </a:stretch>
        </p:blipFill>
        <p:spPr bwMode="auto">
          <a:xfrm>
            <a:off x="4402138" y="25390475"/>
            <a:ext cx="476250" cy="590550"/>
          </a:xfrm>
          <a:prstGeom prst="rect">
            <a:avLst/>
          </a:prstGeom>
          <a:noFill/>
        </p:spPr>
      </p:pic>
      <p:pic>
        <p:nvPicPr>
          <p:cNvPr id="1076" name="Picture 52" descr="http://www.escuchar-musica-espagnola.com/images/dancer_woman_rougegif.gif"/>
          <p:cNvPicPr>
            <a:picLocks noChangeAspect="1" noChangeArrowheads="1" noCrop="1"/>
          </p:cNvPicPr>
          <p:nvPr/>
        </p:nvPicPr>
        <p:blipFill>
          <a:blip r:embed="rId65"/>
          <a:srcRect/>
          <a:stretch>
            <a:fillRect/>
          </a:stretch>
        </p:blipFill>
        <p:spPr bwMode="auto">
          <a:xfrm>
            <a:off x="4624388" y="25390475"/>
            <a:ext cx="609600" cy="609600"/>
          </a:xfrm>
          <a:prstGeom prst="rect">
            <a:avLst/>
          </a:prstGeom>
          <a:noFill/>
        </p:spPr>
      </p:pic>
      <p:pic>
        <p:nvPicPr>
          <p:cNvPr id="1077" name="Picture 53" descr="http://www.escuchar-musica-espagnola.com/images/dancer_man_blue.gif"/>
          <p:cNvPicPr>
            <a:picLocks noChangeAspect="1" noChangeArrowheads="1" noCrop="1"/>
          </p:cNvPicPr>
          <p:nvPr/>
        </p:nvPicPr>
        <p:blipFill>
          <a:blip r:embed="rId66"/>
          <a:srcRect/>
          <a:stretch>
            <a:fillRect/>
          </a:stretch>
        </p:blipFill>
        <p:spPr bwMode="auto">
          <a:xfrm>
            <a:off x="4849813" y="25390475"/>
            <a:ext cx="609600" cy="609600"/>
          </a:xfrm>
          <a:prstGeom prst="rect">
            <a:avLst/>
          </a:prstGeom>
          <a:noFill/>
        </p:spPr>
      </p:pic>
      <p:sp>
        <p:nvSpPr>
          <p:cNvPr id="1078" name="AutoShape 54" descr="http://idata.over-blog.com/3/23/83/40/DANSE-1.gif"/>
          <p:cNvSpPr>
            <a:spLocks noChangeAspect="1" noChangeArrowheads="1"/>
          </p:cNvSpPr>
          <p:nvPr/>
        </p:nvSpPr>
        <p:spPr bwMode="auto">
          <a:xfrm>
            <a:off x="4300538" y="30913388"/>
            <a:ext cx="4295775" cy="2809875"/>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79" name="Picture 55" descr="Upload images">
            <a:hlinkClick r:id="rId67" tooltip="Hébergement photos"/>
          </p:cNvPr>
          <p:cNvPicPr>
            <a:picLocks noChangeAspect="1" noChangeArrowheads="1"/>
          </p:cNvPicPr>
          <p:nvPr/>
        </p:nvPicPr>
        <p:blipFill>
          <a:blip r:embed="rId68"/>
          <a:srcRect/>
          <a:stretch>
            <a:fillRect/>
          </a:stretch>
        </p:blipFill>
        <p:spPr bwMode="auto">
          <a:xfrm>
            <a:off x="4252913" y="33610550"/>
            <a:ext cx="2324100" cy="3305175"/>
          </a:xfrm>
          <a:prstGeom prst="rect">
            <a:avLst/>
          </a:prstGeom>
          <a:noFill/>
        </p:spPr>
      </p:pic>
      <p:pic>
        <p:nvPicPr>
          <p:cNvPr id="1080" name="Picture 56" descr="http://idata.over-blog.com/2/09/78/59/MUSIQUE/46sth7mf.gif"/>
          <p:cNvPicPr>
            <a:picLocks noChangeAspect="1" noChangeArrowheads="1" noCrop="1"/>
          </p:cNvPicPr>
          <p:nvPr/>
        </p:nvPicPr>
        <p:blipFill>
          <a:blip r:embed="rId69"/>
          <a:srcRect/>
          <a:stretch>
            <a:fillRect/>
          </a:stretch>
        </p:blipFill>
        <p:spPr bwMode="auto">
          <a:xfrm>
            <a:off x="4351338" y="36780788"/>
            <a:ext cx="2228850" cy="2286000"/>
          </a:xfrm>
          <a:prstGeom prst="rect">
            <a:avLst/>
          </a:prstGeom>
          <a:noFill/>
        </p:spPr>
      </p:pic>
      <p:pic>
        <p:nvPicPr>
          <p:cNvPr id="1081" name="Picture 57" descr="Image hébergée par servimg.com">
            <a:hlinkClick r:id="rId70"/>
          </p:cNvPr>
          <p:cNvPicPr>
            <a:picLocks noChangeAspect="1" noChangeArrowheads="1" noCrop="1"/>
          </p:cNvPicPr>
          <p:nvPr/>
        </p:nvPicPr>
        <p:blipFill>
          <a:blip r:embed="rId71" cstate="print"/>
          <a:srcRect/>
          <a:stretch>
            <a:fillRect/>
          </a:stretch>
        </p:blipFill>
        <p:spPr bwMode="auto">
          <a:xfrm>
            <a:off x="4351338" y="38974713"/>
            <a:ext cx="1695450" cy="2295525"/>
          </a:xfrm>
          <a:prstGeom prst="rect">
            <a:avLst/>
          </a:prstGeom>
          <a:noFill/>
        </p:spPr>
      </p:pic>
      <p:pic>
        <p:nvPicPr>
          <p:cNvPr id="1082" name="Picture 58" descr="dancercp0">
            <a:hlinkClick r:id="rId72"/>
          </p:cNvPr>
          <p:cNvPicPr>
            <a:picLocks noChangeAspect="1" noChangeArrowheads="1" noCrop="1"/>
          </p:cNvPicPr>
          <p:nvPr/>
        </p:nvPicPr>
        <p:blipFill>
          <a:blip r:embed="rId73"/>
          <a:srcRect/>
          <a:stretch>
            <a:fillRect/>
          </a:stretch>
        </p:blipFill>
        <p:spPr bwMode="auto">
          <a:xfrm>
            <a:off x="4240213" y="43365738"/>
            <a:ext cx="2581275" cy="3438525"/>
          </a:xfrm>
          <a:prstGeom prst="rect">
            <a:avLst/>
          </a:prstGeom>
          <a:noFill/>
        </p:spPr>
      </p:pic>
      <p:pic>
        <p:nvPicPr>
          <p:cNvPr id="1083" name="Picture 59" descr="###">
            <a:hlinkClick r:id="rId74" tooltip="Agrandir l'image de hadrianus.centerblog.net"/>
          </p:cNvPr>
          <p:cNvPicPr>
            <a:picLocks noChangeAspect="1" noChangeArrowheads="1" noCrop="1"/>
          </p:cNvPicPr>
          <p:nvPr/>
        </p:nvPicPr>
        <p:blipFill>
          <a:blip r:embed="rId75"/>
          <a:srcRect/>
          <a:stretch>
            <a:fillRect/>
          </a:stretch>
        </p:blipFill>
        <p:spPr bwMode="auto">
          <a:xfrm>
            <a:off x="4391025" y="53798788"/>
            <a:ext cx="1390650" cy="1885950"/>
          </a:xfrm>
          <a:prstGeom prst="rect">
            <a:avLst/>
          </a:prstGeom>
          <a:noFill/>
        </p:spPr>
      </p:pic>
      <p:pic>
        <p:nvPicPr>
          <p:cNvPr id="1084" name="Picture 60" descr="gif danseurs">
            <a:hlinkClick r:id="rId76" tooltip="Agrandir l'image de petitemimine.centerblog.net"/>
          </p:cNvPr>
          <p:cNvPicPr>
            <a:picLocks noChangeAspect="1" noChangeArrowheads="1" noCrop="1"/>
          </p:cNvPicPr>
          <p:nvPr/>
        </p:nvPicPr>
        <p:blipFill>
          <a:blip r:embed="rId77"/>
          <a:srcRect/>
          <a:stretch>
            <a:fillRect/>
          </a:stretch>
        </p:blipFill>
        <p:spPr bwMode="auto">
          <a:xfrm>
            <a:off x="4297363" y="56695975"/>
            <a:ext cx="2171700" cy="2847975"/>
          </a:xfrm>
          <a:prstGeom prst="rect">
            <a:avLst/>
          </a:prstGeom>
          <a:noFill/>
        </p:spPr>
      </p:pic>
      <p:pic>
        <p:nvPicPr>
          <p:cNvPr id="1085" name="Picture 61" descr="groupe">
            <a:hlinkClick r:id="rId8"/>
          </p:cNvPr>
          <p:cNvPicPr>
            <a:picLocks noChangeAspect="1" noChangeArrowheads="1" noCrop="1"/>
          </p:cNvPicPr>
          <p:nvPr/>
        </p:nvPicPr>
        <p:blipFill>
          <a:blip r:embed="rId9"/>
          <a:srcRect/>
          <a:stretch>
            <a:fillRect/>
          </a:stretch>
        </p:blipFill>
        <p:spPr bwMode="auto">
          <a:xfrm>
            <a:off x="4572000" y="61071125"/>
            <a:ext cx="1905000" cy="1590675"/>
          </a:xfrm>
          <a:prstGeom prst="rect">
            <a:avLst/>
          </a:prstGeom>
          <a:noFill/>
        </p:spPr>
      </p:pic>
      <p:pic>
        <p:nvPicPr>
          <p:cNvPr id="1086" name="Picture 62" descr="gif ; femme sexy avec ballons animés">
            <a:hlinkClick r:id="rId78" tooltip="Agrandir l'image de ageheureux.centerblog.net"/>
          </p:cNvPr>
          <p:cNvPicPr>
            <a:picLocks noChangeAspect="1" noChangeArrowheads="1" noCrop="1"/>
          </p:cNvPicPr>
          <p:nvPr/>
        </p:nvPicPr>
        <p:blipFill>
          <a:blip r:embed="rId79"/>
          <a:srcRect/>
          <a:stretch>
            <a:fillRect/>
          </a:stretch>
        </p:blipFill>
        <p:spPr bwMode="auto">
          <a:xfrm>
            <a:off x="4119563" y="66563875"/>
            <a:ext cx="3171825" cy="4686300"/>
          </a:xfrm>
          <a:prstGeom prst="rect">
            <a:avLst/>
          </a:prstGeom>
          <a:noFill/>
        </p:spPr>
      </p:pic>
      <p:pic>
        <p:nvPicPr>
          <p:cNvPr id="1087" name="Picture 63" descr="tube couple danseurs tango ">
            <a:hlinkClick r:id="rId80" tooltip="Agrandir l'image de larasoft.centerblog.net"/>
          </p:cNvPr>
          <p:cNvPicPr>
            <a:picLocks noChangeAspect="1" noChangeArrowheads="1"/>
          </p:cNvPicPr>
          <p:nvPr/>
        </p:nvPicPr>
        <p:blipFill>
          <a:blip r:embed="rId81"/>
          <a:srcRect/>
          <a:stretch>
            <a:fillRect/>
          </a:stretch>
        </p:blipFill>
        <p:spPr bwMode="auto">
          <a:xfrm>
            <a:off x="4294188" y="75453875"/>
            <a:ext cx="3876675" cy="2876550"/>
          </a:xfrm>
          <a:prstGeom prst="rect">
            <a:avLst/>
          </a:prstGeom>
          <a:noFill/>
        </p:spPr>
      </p:pic>
      <p:pic>
        <p:nvPicPr>
          <p:cNvPr id="1088" name="Picture 64" descr="gif :divers , couple danseurs de salon">
            <a:hlinkClick r:id="rId82" tooltip="Agrandir l'image de ageheureux.centerblog.net"/>
          </p:cNvPr>
          <p:cNvPicPr>
            <a:picLocks noChangeAspect="1" noChangeArrowheads="1" noCrop="1"/>
          </p:cNvPicPr>
          <p:nvPr/>
        </p:nvPicPr>
        <p:blipFill>
          <a:blip r:embed="rId83"/>
          <a:srcRect/>
          <a:stretch>
            <a:fillRect/>
          </a:stretch>
        </p:blipFill>
        <p:spPr bwMode="auto">
          <a:xfrm>
            <a:off x="4191000" y="79860775"/>
            <a:ext cx="2162175" cy="3943350"/>
          </a:xfrm>
          <a:prstGeom prst="rect">
            <a:avLst/>
          </a:prstGeom>
          <a:noFill/>
        </p:spPr>
      </p:pic>
      <p:pic>
        <p:nvPicPr>
          <p:cNvPr id="71" name="18 Imagen" descr="1401811yho44c9apr.gif"/>
          <p:cNvPicPr>
            <a:picLocks noChangeAspect="1"/>
          </p:cNvPicPr>
          <p:nvPr/>
        </p:nvPicPr>
        <p:blipFill>
          <a:blip r:embed="rId84">
            <a:lum contrast="40000"/>
          </a:blip>
          <a:srcRect/>
          <a:stretch>
            <a:fillRect/>
          </a:stretch>
        </p:blipFill>
        <p:spPr bwMode="auto">
          <a:xfrm>
            <a:off x="5507079" y="-428652"/>
            <a:ext cx="1103276" cy="1158837"/>
          </a:xfrm>
          <a:prstGeom prst="rect">
            <a:avLst/>
          </a:prstGeom>
          <a:noFill/>
          <a:ln w="9525">
            <a:noFill/>
            <a:miter lim="800000"/>
            <a:headEnd/>
            <a:tailEnd/>
          </a:ln>
        </p:spPr>
      </p:pic>
      <p:pic>
        <p:nvPicPr>
          <p:cNvPr id="72" name="18 Imagen" descr="1401811yho44c9apr.gif"/>
          <p:cNvPicPr>
            <a:picLocks noChangeAspect="1"/>
          </p:cNvPicPr>
          <p:nvPr/>
        </p:nvPicPr>
        <p:blipFill>
          <a:blip r:embed="rId84"/>
          <a:srcRect/>
          <a:stretch>
            <a:fillRect/>
          </a:stretch>
        </p:blipFill>
        <p:spPr bwMode="auto">
          <a:xfrm>
            <a:off x="7429520" y="285728"/>
            <a:ext cx="1323975" cy="1390650"/>
          </a:xfrm>
          <a:prstGeom prst="rect">
            <a:avLst/>
          </a:prstGeom>
          <a:noFill/>
          <a:ln w="9525">
            <a:noFill/>
            <a:miter lim="800000"/>
            <a:headEnd/>
            <a:tailEnd/>
          </a:ln>
        </p:spPr>
      </p:pic>
      <p:pic>
        <p:nvPicPr>
          <p:cNvPr id="73" name="18 Imagen" descr="1401811yho44c9apr.gif"/>
          <p:cNvPicPr>
            <a:picLocks noChangeAspect="1"/>
          </p:cNvPicPr>
          <p:nvPr/>
        </p:nvPicPr>
        <p:blipFill>
          <a:blip r:embed="rId84">
            <a:lum contrast="40000"/>
          </a:blip>
          <a:srcRect/>
          <a:stretch>
            <a:fillRect/>
          </a:stretch>
        </p:blipFill>
        <p:spPr bwMode="auto">
          <a:xfrm>
            <a:off x="6143636" y="-428652"/>
            <a:ext cx="1323975" cy="1390650"/>
          </a:xfrm>
          <a:prstGeom prst="rect">
            <a:avLst/>
          </a:prstGeom>
          <a:noFill/>
          <a:ln w="9525">
            <a:noFill/>
            <a:miter lim="800000"/>
            <a:headEnd/>
            <a:tailEnd/>
          </a:ln>
        </p:spPr>
      </p:pic>
      <p:pic>
        <p:nvPicPr>
          <p:cNvPr id="74" name="Picture 2" descr="Cohetes Artificiales"/>
          <p:cNvPicPr>
            <a:picLocks noChangeAspect="1" noChangeArrowheads="1" noCrop="1"/>
          </p:cNvPicPr>
          <p:nvPr/>
        </p:nvPicPr>
        <p:blipFill>
          <a:blip r:embed="rId85"/>
          <a:srcRect/>
          <a:stretch>
            <a:fillRect/>
          </a:stretch>
        </p:blipFill>
        <p:spPr bwMode="auto">
          <a:xfrm>
            <a:off x="0" y="-214338"/>
            <a:ext cx="1905000" cy="2095501"/>
          </a:xfrm>
          <a:prstGeom prst="rect">
            <a:avLst/>
          </a:prstGeom>
          <a:noFill/>
        </p:spPr>
      </p:pic>
      <p:pic>
        <p:nvPicPr>
          <p:cNvPr id="75" name="Picture 2" descr="Cohetes Artificiales"/>
          <p:cNvPicPr>
            <a:picLocks noChangeAspect="1" noChangeArrowheads="1" noCrop="1"/>
          </p:cNvPicPr>
          <p:nvPr/>
        </p:nvPicPr>
        <p:blipFill>
          <a:blip r:embed="rId85"/>
          <a:srcRect/>
          <a:stretch>
            <a:fillRect/>
          </a:stretch>
        </p:blipFill>
        <p:spPr bwMode="auto">
          <a:xfrm>
            <a:off x="7643834" y="0"/>
            <a:ext cx="1500166" cy="1650183"/>
          </a:xfrm>
          <a:prstGeom prst="rect">
            <a:avLst/>
          </a:prstGeom>
          <a:noFill/>
        </p:spPr>
      </p:pic>
      <p:pic>
        <p:nvPicPr>
          <p:cNvPr id="76" name="75 Imagen" descr="f.gif"/>
          <p:cNvPicPr>
            <a:picLocks noChangeAspect="1"/>
          </p:cNvPicPr>
          <p:nvPr/>
        </p:nvPicPr>
        <p:blipFill>
          <a:blip r:embed="rId86">
            <a:lum contrast="40000"/>
          </a:blip>
          <a:stretch>
            <a:fillRect/>
          </a:stretch>
        </p:blipFill>
        <p:spPr>
          <a:xfrm>
            <a:off x="2835282" y="71439"/>
            <a:ext cx="603230" cy="714356"/>
          </a:xfrm>
          <a:prstGeom prst="rect">
            <a:avLst/>
          </a:prstGeom>
        </p:spPr>
      </p:pic>
      <p:pic>
        <p:nvPicPr>
          <p:cNvPr id="77" name="76 Imagen" descr="e.gif"/>
          <p:cNvPicPr>
            <a:picLocks noChangeAspect="1"/>
          </p:cNvPicPr>
          <p:nvPr/>
        </p:nvPicPr>
        <p:blipFill>
          <a:blip r:embed="rId87">
            <a:lum contrast="40000"/>
          </a:blip>
          <a:stretch>
            <a:fillRect/>
          </a:stretch>
        </p:blipFill>
        <p:spPr>
          <a:xfrm>
            <a:off x="3620306" y="71439"/>
            <a:ext cx="599264" cy="714356"/>
          </a:xfrm>
          <a:prstGeom prst="rect">
            <a:avLst/>
          </a:prstGeom>
        </p:spPr>
      </p:pic>
      <p:pic>
        <p:nvPicPr>
          <p:cNvPr id="78" name="77 Imagen" descr="l.gif"/>
          <p:cNvPicPr>
            <a:picLocks noChangeAspect="1"/>
          </p:cNvPicPr>
          <p:nvPr/>
        </p:nvPicPr>
        <p:blipFill>
          <a:blip r:embed="rId88">
            <a:lum contrast="40000"/>
          </a:blip>
          <a:stretch>
            <a:fillRect/>
          </a:stretch>
        </p:blipFill>
        <p:spPr>
          <a:xfrm>
            <a:off x="4286248" y="0"/>
            <a:ext cx="563544" cy="765387"/>
          </a:xfrm>
          <a:prstGeom prst="rect">
            <a:avLst/>
          </a:prstGeom>
        </p:spPr>
      </p:pic>
      <p:pic>
        <p:nvPicPr>
          <p:cNvPr id="79" name="78 Imagen" descr="i.gif"/>
          <p:cNvPicPr>
            <a:picLocks noChangeAspect="1"/>
          </p:cNvPicPr>
          <p:nvPr/>
        </p:nvPicPr>
        <p:blipFill>
          <a:blip r:embed="rId89">
            <a:lum contrast="40000"/>
          </a:blip>
          <a:stretch>
            <a:fillRect/>
          </a:stretch>
        </p:blipFill>
        <p:spPr>
          <a:xfrm>
            <a:off x="4929190" y="0"/>
            <a:ext cx="471474" cy="785794"/>
          </a:xfrm>
          <a:prstGeom prst="rect">
            <a:avLst/>
          </a:prstGeom>
        </p:spPr>
      </p:pic>
      <p:pic>
        <p:nvPicPr>
          <p:cNvPr id="80" name="79 Imagen" descr="z.gif"/>
          <p:cNvPicPr>
            <a:picLocks noChangeAspect="1"/>
          </p:cNvPicPr>
          <p:nvPr/>
        </p:nvPicPr>
        <p:blipFill>
          <a:blip r:embed="rId90">
            <a:lum contrast="40000"/>
          </a:blip>
          <a:stretch>
            <a:fillRect/>
          </a:stretch>
        </p:blipFill>
        <p:spPr>
          <a:xfrm>
            <a:off x="5429256" y="0"/>
            <a:ext cx="603231" cy="785794"/>
          </a:xfrm>
          <a:prstGeom prst="rect">
            <a:avLst/>
          </a:prstGeom>
        </p:spPr>
      </p:pic>
      <p:pic>
        <p:nvPicPr>
          <p:cNvPr id="81" name="80 Imagen" descr="a.gif"/>
          <p:cNvPicPr>
            <a:picLocks noChangeAspect="1"/>
          </p:cNvPicPr>
          <p:nvPr/>
        </p:nvPicPr>
        <p:blipFill>
          <a:blip r:embed="rId91">
            <a:lum contrast="40000"/>
          </a:blip>
          <a:stretch>
            <a:fillRect/>
          </a:stretch>
        </p:blipFill>
        <p:spPr>
          <a:xfrm>
            <a:off x="1714480" y="1000108"/>
            <a:ext cx="552449" cy="583805"/>
          </a:xfrm>
          <a:prstGeom prst="rect">
            <a:avLst/>
          </a:prstGeom>
        </p:spPr>
      </p:pic>
      <p:pic>
        <p:nvPicPr>
          <p:cNvPr id="82" name="81 Imagen" descr="n.gif"/>
          <p:cNvPicPr>
            <a:picLocks noChangeAspect="1"/>
          </p:cNvPicPr>
          <p:nvPr/>
        </p:nvPicPr>
        <p:blipFill>
          <a:blip r:embed="rId92">
            <a:lum contrast="40000"/>
          </a:blip>
          <a:stretch>
            <a:fillRect/>
          </a:stretch>
        </p:blipFill>
        <p:spPr>
          <a:xfrm>
            <a:off x="2218461" y="928670"/>
            <a:ext cx="688669" cy="726013"/>
          </a:xfrm>
          <a:prstGeom prst="rect">
            <a:avLst/>
          </a:prstGeom>
        </p:spPr>
      </p:pic>
      <p:pic>
        <p:nvPicPr>
          <p:cNvPr id="83" name="82 Imagen" descr="o.gif"/>
          <p:cNvPicPr>
            <a:picLocks noChangeAspect="1"/>
          </p:cNvPicPr>
          <p:nvPr/>
        </p:nvPicPr>
        <p:blipFill>
          <a:blip r:embed="rId93">
            <a:lum contrast="40000"/>
          </a:blip>
          <a:stretch>
            <a:fillRect/>
          </a:stretch>
        </p:blipFill>
        <p:spPr>
          <a:xfrm>
            <a:off x="2857488" y="928670"/>
            <a:ext cx="673534" cy="718529"/>
          </a:xfrm>
          <a:prstGeom prst="rect">
            <a:avLst/>
          </a:prstGeom>
        </p:spPr>
      </p:pic>
      <p:pic>
        <p:nvPicPr>
          <p:cNvPr id="84" name="83 Imagen" descr="n.gif"/>
          <p:cNvPicPr>
            <a:picLocks noChangeAspect="1"/>
          </p:cNvPicPr>
          <p:nvPr/>
        </p:nvPicPr>
        <p:blipFill>
          <a:blip r:embed="rId92">
            <a:lum contrast="40000"/>
          </a:blip>
          <a:stretch>
            <a:fillRect/>
          </a:stretch>
        </p:blipFill>
        <p:spPr>
          <a:xfrm>
            <a:off x="4174553" y="928671"/>
            <a:ext cx="677612" cy="714356"/>
          </a:xfrm>
          <a:prstGeom prst="rect">
            <a:avLst/>
          </a:prstGeom>
        </p:spPr>
      </p:pic>
      <p:pic>
        <p:nvPicPr>
          <p:cNvPr id="85" name="84 Imagen" descr="u.gif"/>
          <p:cNvPicPr>
            <a:picLocks noChangeAspect="1"/>
          </p:cNvPicPr>
          <p:nvPr/>
        </p:nvPicPr>
        <p:blipFill>
          <a:blip r:embed="rId94">
            <a:lum contrast="40000"/>
          </a:blip>
          <a:stretch>
            <a:fillRect/>
          </a:stretch>
        </p:blipFill>
        <p:spPr>
          <a:xfrm>
            <a:off x="4945820" y="928671"/>
            <a:ext cx="625488" cy="714356"/>
          </a:xfrm>
          <a:prstGeom prst="rect">
            <a:avLst/>
          </a:prstGeom>
        </p:spPr>
      </p:pic>
      <p:pic>
        <p:nvPicPr>
          <p:cNvPr id="86" name="85 Imagen" descr="e.gif"/>
          <p:cNvPicPr>
            <a:picLocks noChangeAspect="1"/>
          </p:cNvPicPr>
          <p:nvPr/>
        </p:nvPicPr>
        <p:blipFill>
          <a:blip r:embed="rId87">
            <a:lum contrast="40000"/>
          </a:blip>
          <a:stretch>
            <a:fillRect/>
          </a:stretch>
        </p:blipFill>
        <p:spPr>
          <a:xfrm>
            <a:off x="5643570" y="1000108"/>
            <a:ext cx="565918" cy="614323"/>
          </a:xfrm>
          <a:prstGeom prst="rect">
            <a:avLst/>
          </a:prstGeom>
        </p:spPr>
      </p:pic>
      <p:pic>
        <p:nvPicPr>
          <p:cNvPr id="87" name="86 Imagen" descr="v.gif"/>
          <p:cNvPicPr>
            <a:picLocks noChangeAspect="1"/>
          </p:cNvPicPr>
          <p:nvPr/>
        </p:nvPicPr>
        <p:blipFill>
          <a:blip r:embed="rId95">
            <a:lum contrast="40000"/>
          </a:blip>
          <a:stretch>
            <a:fillRect/>
          </a:stretch>
        </p:blipFill>
        <p:spPr>
          <a:xfrm>
            <a:off x="6370422" y="928670"/>
            <a:ext cx="610595" cy="699629"/>
          </a:xfrm>
          <a:prstGeom prst="rect">
            <a:avLst/>
          </a:prstGeom>
        </p:spPr>
      </p:pic>
      <p:pic>
        <p:nvPicPr>
          <p:cNvPr id="88" name="87 Imagen" descr="o.gif"/>
          <p:cNvPicPr>
            <a:picLocks noChangeAspect="1"/>
          </p:cNvPicPr>
          <p:nvPr/>
        </p:nvPicPr>
        <p:blipFill>
          <a:blip r:embed="rId93">
            <a:lum contrast="40000"/>
          </a:blip>
          <a:stretch>
            <a:fillRect/>
          </a:stretch>
        </p:blipFill>
        <p:spPr>
          <a:xfrm>
            <a:off x="6929454" y="928670"/>
            <a:ext cx="662719" cy="706992"/>
          </a:xfrm>
          <a:prstGeom prst="rect">
            <a:avLst/>
          </a:prstGeom>
        </p:spPr>
      </p:pic>
      <p:sp>
        <p:nvSpPr>
          <p:cNvPr id="89" name="88 Onda"/>
          <p:cNvSpPr/>
          <p:nvPr/>
        </p:nvSpPr>
        <p:spPr>
          <a:xfrm>
            <a:off x="2428860" y="928670"/>
            <a:ext cx="298473" cy="167600"/>
          </a:xfrm>
          <a:prstGeom prst="wave">
            <a:avLst/>
          </a:prstGeom>
          <a:blipFill>
            <a:blip r:embed="rId96" cstate="screen">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0" name="Picture 4" descr="Rendered Image"/>
          <p:cNvPicPr>
            <a:picLocks noChangeAspect="1" noChangeArrowheads="1"/>
          </p:cNvPicPr>
          <p:nvPr/>
        </p:nvPicPr>
        <p:blipFill>
          <a:blip r:embed="rId97">
            <a:lum contrast="40000"/>
          </a:blip>
          <a:srcRect/>
          <a:stretch>
            <a:fillRect/>
          </a:stretch>
        </p:blipFill>
        <p:spPr bwMode="auto">
          <a:xfrm rot="19869658">
            <a:off x="881691" y="4830099"/>
            <a:ext cx="2618368" cy="1663308"/>
          </a:xfrm>
          <a:prstGeom prst="rect">
            <a:avLst/>
          </a:prstGeom>
          <a:noFill/>
        </p:spPr>
      </p:pic>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additive="base">
                                        <p:cTn id="7" dur="5000" fill="hold"/>
                                        <p:tgtEl>
                                          <p:spTgt spid="1030"/>
                                        </p:tgtEl>
                                        <p:attrNameLst>
                                          <p:attrName>ppt_x</p:attrName>
                                        </p:attrNameLst>
                                      </p:cBhvr>
                                      <p:tavLst>
                                        <p:tav tm="0">
                                          <p:val>
                                            <p:strVal val="1+#ppt_w/2"/>
                                          </p:val>
                                        </p:tav>
                                        <p:tav tm="100000">
                                          <p:val>
                                            <p:strVal val="#ppt_x"/>
                                          </p:val>
                                        </p:tav>
                                      </p:tavLst>
                                    </p:anim>
                                    <p:anim calcmode="lin" valueType="num">
                                      <p:cBhvr additive="base">
                                        <p:cTn id="8" dur="5000" fill="hold"/>
                                        <p:tgtEl>
                                          <p:spTgt spid="1030"/>
                                        </p:tgtEl>
                                        <p:attrNameLst>
                                          <p:attrName>ppt_y</p:attrName>
                                        </p:attrNameLst>
                                      </p:cBhvr>
                                      <p:tavLst>
                                        <p:tav tm="0">
                                          <p:val>
                                            <p:strVal val="#ppt_y"/>
                                          </p:val>
                                        </p:tav>
                                        <p:tav tm="100000">
                                          <p:val>
                                            <p:strVal val="#ppt_y"/>
                                          </p:val>
                                        </p:tav>
                                      </p:tavLst>
                                    </p:anim>
                                  </p:childTnLst>
                                </p:cTn>
                              </p:par>
                              <p:par>
                                <p:cTn id="9" presetID="15" presetClass="entr" presetSubtype="0" fill="hold" nodeType="withEffect">
                                  <p:stCondLst>
                                    <p:cond delay="0"/>
                                  </p:stCondLst>
                                  <p:childTnLst>
                                    <p:set>
                                      <p:cBhvr>
                                        <p:cTn id="10" dur="1" fill="hold">
                                          <p:stCondLst>
                                            <p:cond delay="0"/>
                                          </p:stCondLst>
                                        </p:cTn>
                                        <p:tgtEl>
                                          <p:spTgt spid="90"/>
                                        </p:tgtEl>
                                        <p:attrNameLst>
                                          <p:attrName>style.visibility</p:attrName>
                                        </p:attrNameLst>
                                      </p:cBhvr>
                                      <p:to>
                                        <p:strVal val="visible"/>
                                      </p:to>
                                    </p:set>
                                    <p:anim calcmode="lin" valueType="num">
                                      <p:cBhvr>
                                        <p:cTn id="11" dur="1000" fill="hold"/>
                                        <p:tgtEl>
                                          <p:spTgt spid="90"/>
                                        </p:tgtEl>
                                        <p:attrNameLst>
                                          <p:attrName>ppt_w</p:attrName>
                                        </p:attrNameLst>
                                      </p:cBhvr>
                                      <p:tavLst>
                                        <p:tav tm="0">
                                          <p:val>
                                            <p:fltVal val="0"/>
                                          </p:val>
                                        </p:tav>
                                        <p:tav tm="100000">
                                          <p:val>
                                            <p:strVal val="#ppt_w"/>
                                          </p:val>
                                        </p:tav>
                                      </p:tavLst>
                                    </p:anim>
                                    <p:anim calcmode="lin" valueType="num">
                                      <p:cBhvr>
                                        <p:cTn id="12" dur="1000" fill="hold"/>
                                        <p:tgtEl>
                                          <p:spTgt spid="90"/>
                                        </p:tgtEl>
                                        <p:attrNameLst>
                                          <p:attrName>ppt_h</p:attrName>
                                        </p:attrNameLst>
                                      </p:cBhvr>
                                      <p:tavLst>
                                        <p:tav tm="0">
                                          <p:val>
                                            <p:fltVal val="0"/>
                                          </p:val>
                                        </p:tav>
                                        <p:tav tm="100000">
                                          <p:val>
                                            <p:strVal val="#ppt_h"/>
                                          </p:val>
                                        </p:tav>
                                      </p:tavLst>
                                    </p:anim>
                                    <p:anim calcmode="lin" valueType="num">
                                      <p:cBhvr>
                                        <p:cTn id="13" dur="1000" fill="hold"/>
                                        <p:tgtEl>
                                          <p:spTgt spid="90"/>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9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0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FELIZ AÑO NUEVO AMIGOS DEL MUN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-.FELIZ AÑO NUEVO AMIGOS DEL MUNDO.-</Template>
  <TotalTime>0</TotalTime>
  <Words>454</Words>
  <Application>Microsoft Office PowerPoint</Application>
  <PresentationFormat>Presentación en pantalla (4:3)</PresentationFormat>
  <Paragraphs>23</Paragraphs>
  <Slides>29</Slides>
  <Notes>0</Notes>
  <HiddenSlides>0</HiddenSlides>
  <MMClips>1</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-.FELIZ AÑO NUEVO AMIGOS DEL MUNDO.-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2015-12-28T13:36:33Z</dcterms:created>
  <dcterms:modified xsi:type="dcterms:W3CDTF">2015-12-28T14:27:54Z</dcterms:modified>
</cp:coreProperties>
</file>