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43"/>
  </p:notesMasterIdLst>
  <p:sldIdLst>
    <p:sldId id="271" r:id="rId3"/>
    <p:sldId id="273" r:id="rId4"/>
    <p:sldId id="319" r:id="rId5"/>
    <p:sldId id="256" r:id="rId6"/>
    <p:sldId id="258" r:id="rId7"/>
    <p:sldId id="318" r:id="rId8"/>
    <p:sldId id="269" r:id="rId9"/>
    <p:sldId id="317" r:id="rId10"/>
    <p:sldId id="280" r:id="rId11"/>
    <p:sldId id="316" r:id="rId12"/>
    <p:sldId id="270" r:id="rId13"/>
    <p:sldId id="315" r:id="rId14"/>
    <p:sldId id="261" r:id="rId15"/>
    <p:sldId id="314" r:id="rId16"/>
    <p:sldId id="276" r:id="rId17"/>
    <p:sldId id="313" r:id="rId18"/>
    <p:sldId id="268" r:id="rId19"/>
    <p:sldId id="312" r:id="rId20"/>
    <p:sldId id="267" r:id="rId21"/>
    <p:sldId id="311" r:id="rId22"/>
    <p:sldId id="281" r:id="rId23"/>
    <p:sldId id="310" r:id="rId24"/>
    <p:sldId id="264" r:id="rId25"/>
    <p:sldId id="309" r:id="rId26"/>
    <p:sldId id="259" r:id="rId27"/>
    <p:sldId id="308" r:id="rId28"/>
    <p:sldId id="262" r:id="rId29"/>
    <p:sldId id="303" r:id="rId30"/>
    <p:sldId id="265" r:id="rId31"/>
    <p:sldId id="302" r:id="rId32"/>
    <p:sldId id="279" r:id="rId33"/>
    <p:sldId id="304" r:id="rId34"/>
    <p:sldId id="277" r:id="rId35"/>
    <p:sldId id="305" r:id="rId36"/>
    <p:sldId id="263" r:id="rId37"/>
    <p:sldId id="306" r:id="rId38"/>
    <p:sldId id="278" r:id="rId39"/>
    <p:sldId id="307" r:id="rId40"/>
    <p:sldId id="282" r:id="rId41"/>
    <p:sldId id="275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Nk1kIZahDq8AdAvFRyYAw" hashData="8BXJmILFePOIn0PWA3gtCUpVck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3399"/>
    <a:srgbClr val="A36521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49" autoAdjust="0"/>
    <p:restoredTop sz="94600" autoAdjust="0"/>
  </p:normalViewPr>
  <p:slideViewPr>
    <p:cSldViewPr>
      <p:cViewPr>
        <p:scale>
          <a:sx n="60" d="100"/>
          <a:sy n="60" d="100"/>
        </p:scale>
        <p:origin x="-804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5CA6A-C25D-4A7E-8037-ACF9718A859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FCDEC-5987-4C33-95B3-D035255487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FCDEC-5987-4C33-95B3-D03525548715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FCDEC-5987-4C33-95B3-D03525548715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FCDEC-5987-4C33-95B3-D03525548715}" type="slidenum">
              <a:rPr lang="es-ES" smtClean="0"/>
              <a:pPr/>
              <a:t>35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94654-EA48-49CD-A474-D850DE7212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AC4BC-753E-4FE2-A56D-4394DD676B19}" type="datetimeFigureOut">
              <a:rPr lang="es-ES" smtClean="0"/>
              <a:pPr/>
              <a:t>27/12/2014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A5AA35-7E38-4A85-85C1-CB605B724F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3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7" Type="http://schemas.openxmlformats.org/officeDocument/2006/relationships/image" Target="../media/image39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4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4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45.gif"/><Relationship Id="rId7" Type="http://schemas.openxmlformats.org/officeDocument/2006/relationships/image" Target="../media/image4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37.gif"/><Relationship Id="rId4" Type="http://schemas.openxmlformats.org/officeDocument/2006/relationships/image" Target="../media/image46.gif"/><Relationship Id="rId9" Type="http://schemas.openxmlformats.org/officeDocument/2006/relationships/image" Target="../media/image4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50.jpeg"/><Relationship Id="rId7" Type="http://schemas.openxmlformats.org/officeDocument/2006/relationships/image" Target="../media/image53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Relationship Id="rId9" Type="http://schemas.openxmlformats.org/officeDocument/2006/relationships/image" Target="../media/image5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3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gif"/><Relationship Id="rId3" Type="http://schemas.openxmlformats.org/officeDocument/2006/relationships/image" Target="../media/image58.gif"/><Relationship Id="rId7" Type="http://schemas.openxmlformats.org/officeDocument/2006/relationships/image" Target="../media/image27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gif"/><Relationship Id="rId11" Type="http://schemas.openxmlformats.org/officeDocument/2006/relationships/image" Target="../media/image62.gif"/><Relationship Id="rId5" Type="http://schemas.openxmlformats.org/officeDocument/2006/relationships/image" Target="../media/image59.gif"/><Relationship Id="rId10" Type="http://schemas.openxmlformats.org/officeDocument/2006/relationships/image" Target="../media/image3.gif"/><Relationship Id="rId4" Type="http://schemas.openxmlformats.org/officeDocument/2006/relationships/image" Target="../media/image43.gif"/><Relationship Id="rId9" Type="http://schemas.openxmlformats.org/officeDocument/2006/relationships/image" Target="../media/image5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7" Type="http://schemas.openxmlformats.org/officeDocument/2006/relationships/image" Target="../media/image39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gif"/><Relationship Id="rId3" Type="http://schemas.openxmlformats.org/officeDocument/2006/relationships/image" Target="../media/image73.jpeg"/><Relationship Id="rId7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gif"/><Relationship Id="rId5" Type="http://schemas.openxmlformats.org/officeDocument/2006/relationships/image" Target="../media/image75.gif"/><Relationship Id="rId10" Type="http://schemas.openxmlformats.org/officeDocument/2006/relationships/image" Target="../media/image78.gif"/><Relationship Id="rId4" Type="http://schemas.openxmlformats.org/officeDocument/2006/relationships/image" Target="../media/image74.gif"/><Relationship Id="rId9" Type="http://schemas.openxmlformats.org/officeDocument/2006/relationships/image" Target="../media/image2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gif"/><Relationship Id="rId4" Type="http://schemas.openxmlformats.org/officeDocument/2006/relationships/image" Target="../media/image8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83.gif"/><Relationship Id="rId7" Type="http://schemas.openxmlformats.org/officeDocument/2006/relationships/image" Target="../media/image87.png"/><Relationship Id="rId12" Type="http://schemas.openxmlformats.org/officeDocument/2006/relationships/image" Target="../media/image10.gif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11" Type="http://schemas.openxmlformats.org/officeDocument/2006/relationships/image" Target="../media/image89.gif"/><Relationship Id="rId5" Type="http://schemas.openxmlformats.org/officeDocument/2006/relationships/image" Target="../media/image85.png"/><Relationship Id="rId10" Type="http://schemas.openxmlformats.org/officeDocument/2006/relationships/image" Target="../media/image88.gif"/><Relationship Id="rId4" Type="http://schemas.openxmlformats.org/officeDocument/2006/relationships/image" Target="../media/image84.png"/><Relationship Id="rId9" Type="http://schemas.openxmlformats.org/officeDocument/2006/relationships/image" Target="../media/image47.gi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0.png"/><Relationship Id="rId7" Type="http://schemas.openxmlformats.org/officeDocument/2006/relationships/image" Target="../media/image9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3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9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501418" y="-3714800"/>
            <a:ext cx="952500" cy="1190625"/>
          </a:xfrm>
          <a:prstGeom prst="rect">
            <a:avLst/>
          </a:prstGeom>
          <a:noFill/>
        </p:spPr>
      </p:pic>
      <p:pic>
        <p:nvPicPr>
          <p:cNvPr id="110" name="109 Imagen" descr="0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165" name="16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67" name="Picture 8" descr="Rendered Image"/>
          <p:cNvPicPr>
            <a:picLocks noChangeAspect="1" noChangeArrowheads="1"/>
          </p:cNvPicPr>
          <p:nvPr/>
        </p:nvPicPr>
        <p:blipFill>
          <a:blip r:embed="rId6">
            <a:lum bright="20000" contrast="40000"/>
          </a:blip>
          <a:srcRect/>
          <a:stretch>
            <a:fillRect/>
          </a:stretch>
        </p:blipFill>
        <p:spPr bwMode="auto">
          <a:xfrm>
            <a:off x="428596" y="357166"/>
            <a:ext cx="2714644" cy="2714644"/>
          </a:xfrm>
          <a:prstGeom prst="rect">
            <a:avLst/>
          </a:prstGeom>
          <a:noFill/>
        </p:spPr>
      </p:pic>
      <p:pic>
        <p:nvPicPr>
          <p:cNvPr id="168" name="Picture 10" descr="Rendered Image"/>
          <p:cNvPicPr>
            <a:picLocks noChangeAspect="1" noChangeArrowheads="1"/>
          </p:cNvPicPr>
          <p:nvPr/>
        </p:nvPicPr>
        <p:blipFill>
          <a:blip r:embed="rId7">
            <a:lum bright="20000" contrast="40000"/>
          </a:blip>
          <a:srcRect/>
          <a:stretch>
            <a:fillRect/>
          </a:stretch>
        </p:blipFill>
        <p:spPr bwMode="auto">
          <a:xfrm>
            <a:off x="5776808" y="714356"/>
            <a:ext cx="2938596" cy="1785950"/>
          </a:xfrm>
          <a:prstGeom prst="rect">
            <a:avLst/>
          </a:prstGeom>
          <a:noFill/>
        </p:spPr>
      </p:pic>
      <p:sp>
        <p:nvSpPr>
          <p:cNvPr id="170" name="169 CuadroTexto"/>
          <p:cNvSpPr txBox="1"/>
          <p:nvPr/>
        </p:nvSpPr>
        <p:spPr>
          <a:xfrm>
            <a:off x="357158" y="6215082"/>
            <a:ext cx="30718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Esta es una creación de Raquel</a:t>
            </a:r>
            <a:endParaRPr lang="es-E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3012" name="Picture 4" descr="http://www.gifmania.com/Gif-Animados-Fiestas/Imagenes-Ano-Nuevo/Feliz-Ano-Nuevo-Bebe-8393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43240" y="500042"/>
            <a:ext cx="2695575" cy="238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2" name="Fuegos artifici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" name="19 Imagen" descr="0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ombinar"/>
          <p:cNvSpPr/>
          <p:nvPr/>
        </p:nvSpPr>
        <p:spPr>
          <a:xfrm>
            <a:off x="1500166" y="857232"/>
            <a:ext cx="1357322" cy="3000396"/>
          </a:xfrm>
          <a:prstGeom prst="flowChartMerg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286116" y="928670"/>
            <a:ext cx="1357322" cy="3000396"/>
          </a:xfrm>
          <a:prstGeom prst="flowChartMerg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4857752" y="1000108"/>
            <a:ext cx="1357322" cy="3000396"/>
          </a:xfrm>
          <a:prstGeom prst="flowChartMerg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6715140" y="1000108"/>
            <a:ext cx="1357322" cy="3000396"/>
          </a:xfrm>
          <a:prstGeom prst="flowChartMerg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571744"/>
            <a:ext cx="971550" cy="2152650"/>
          </a:xfrm>
          <a:prstGeom prst="rect">
            <a:avLst/>
          </a:prstGeom>
        </p:spPr>
      </p:pic>
      <p:pic>
        <p:nvPicPr>
          <p:cNvPr id="11" name="10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1500174"/>
            <a:ext cx="971550" cy="2152650"/>
          </a:xfrm>
          <a:prstGeom prst="rect">
            <a:avLst/>
          </a:prstGeom>
        </p:spPr>
      </p:pic>
      <p:pic>
        <p:nvPicPr>
          <p:cNvPr id="12" name="11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14346" y="4357694"/>
            <a:ext cx="971550" cy="2152650"/>
          </a:xfrm>
          <a:prstGeom prst="rect">
            <a:avLst/>
          </a:prstGeom>
        </p:spPr>
      </p:pic>
      <p:pic>
        <p:nvPicPr>
          <p:cNvPr id="13" name="12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57232"/>
            <a:ext cx="971550" cy="2152650"/>
          </a:xfrm>
          <a:prstGeom prst="rect">
            <a:avLst/>
          </a:prstGeom>
        </p:spPr>
      </p:pic>
      <p:pic>
        <p:nvPicPr>
          <p:cNvPr id="14" name="13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0"/>
            <a:ext cx="971550" cy="2152650"/>
          </a:xfrm>
          <a:prstGeom prst="rect">
            <a:avLst/>
          </a:prstGeom>
        </p:spPr>
      </p:pic>
      <p:pic>
        <p:nvPicPr>
          <p:cNvPr id="15" name="14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00090"/>
            <a:ext cx="971550" cy="2152650"/>
          </a:xfrm>
          <a:prstGeom prst="rect">
            <a:avLst/>
          </a:prstGeom>
        </p:spPr>
      </p:pic>
      <p:pic>
        <p:nvPicPr>
          <p:cNvPr id="16" name="15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3714752"/>
            <a:ext cx="971550" cy="2152650"/>
          </a:xfrm>
          <a:prstGeom prst="rect">
            <a:avLst/>
          </a:prstGeom>
        </p:spPr>
      </p:pic>
      <p:pic>
        <p:nvPicPr>
          <p:cNvPr id="17" name="16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0978" y="2571744"/>
            <a:ext cx="971550" cy="2152650"/>
          </a:xfrm>
          <a:prstGeom prst="rect">
            <a:avLst/>
          </a:prstGeom>
        </p:spPr>
      </p:pic>
      <p:pic>
        <p:nvPicPr>
          <p:cNvPr id="18" name="17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450" y="1500174"/>
            <a:ext cx="971550" cy="2152650"/>
          </a:xfrm>
          <a:prstGeom prst="rect">
            <a:avLst/>
          </a:prstGeom>
        </p:spPr>
      </p:pic>
      <p:pic>
        <p:nvPicPr>
          <p:cNvPr id="19" name="18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6632" y="4357694"/>
            <a:ext cx="971550" cy="2152650"/>
          </a:xfrm>
          <a:prstGeom prst="rect">
            <a:avLst/>
          </a:prstGeom>
        </p:spPr>
      </p:pic>
      <p:pic>
        <p:nvPicPr>
          <p:cNvPr id="21" name="20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0978" y="857232"/>
            <a:ext cx="971550" cy="2152650"/>
          </a:xfrm>
          <a:prstGeom prst="rect">
            <a:avLst/>
          </a:prstGeom>
        </p:spPr>
      </p:pic>
      <p:pic>
        <p:nvPicPr>
          <p:cNvPr id="22" name="21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2" y="0"/>
            <a:ext cx="971550" cy="2152650"/>
          </a:xfrm>
          <a:prstGeom prst="rect">
            <a:avLst/>
          </a:prstGeom>
        </p:spPr>
      </p:pic>
      <p:pic>
        <p:nvPicPr>
          <p:cNvPr id="23" name="22 Imagen" descr="gifs-animados-cumpleano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5260" y="3714752"/>
            <a:ext cx="971550" cy="2152650"/>
          </a:xfrm>
          <a:prstGeom prst="rect">
            <a:avLst/>
          </a:prstGeom>
        </p:spPr>
      </p:pic>
      <p:pic>
        <p:nvPicPr>
          <p:cNvPr id="24" name="Picture 4" descr="http://www.d-todos.es/animados/graficos/nuevo/12846.gif"/>
          <p:cNvPicPr>
            <a:picLocks noChangeAspect="1" noChangeArrowheads="1" noCrop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2500298" y="0"/>
            <a:ext cx="4552950" cy="9286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ndAc>
      <p:stSnd loop="1">
        <p:snd r:embed="rId2" name="VAMOS PA' LANTE Uncion Tropical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315243">
            <a:off x="5364224" y="1336110"/>
            <a:ext cx="22946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el año que llega sea un lienzo en blanco en el cual  podamos  reescribir  con decisión  y  felicidad nuestro  paso  por  la  por estos nuevos 365 días por venir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 rot="21287600">
            <a:off x="1347463" y="5317165"/>
            <a:ext cx="1135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988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74602" y="1928802"/>
            <a:ext cx="1455698" cy="1443040"/>
          </a:xfrm>
          <a:prstGeom prst="ellipse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-2678925" y="10501362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3" name="22 Imagen" descr="1280px-Fiestas_del_Pilar_(fuegos_artificiales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24" name="2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57190"/>
            <a:ext cx="1666879" cy="1652384"/>
          </a:xfrm>
          <a:prstGeom prst="ellipse">
            <a:avLst/>
          </a:prstGeom>
        </p:spPr>
      </p:pic>
      <p:pic>
        <p:nvPicPr>
          <p:cNvPr id="25" name="2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84" y="785818"/>
            <a:ext cx="1095375" cy="1085850"/>
          </a:xfrm>
          <a:prstGeom prst="ellipse">
            <a:avLst/>
          </a:prstGeom>
        </p:spPr>
      </p:pic>
      <p:pic>
        <p:nvPicPr>
          <p:cNvPr id="26" name="2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46" y="500066"/>
            <a:ext cx="1095375" cy="1085850"/>
          </a:xfrm>
          <a:prstGeom prst="ellipse">
            <a:avLst/>
          </a:prstGeom>
        </p:spPr>
      </p:pic>
      <p:pic>
        <p:nvPicPr>
          <p:cNvPr id="27" name="2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58" y="642942"/>
            <a:ext cx="1095375" cy="1085850"/>
          </a:xfrm>
          <a:prstGeom prst="ellipse">
            <a:avLst/>
          </a:prstGeom>
        </p:spPr>
      </p:pic>
      <p:pic>
        <p:nvPicPr>
          <p:cNvPr id="28" name="2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8" y="1857388"/>
            <a:ext cx="1595441" cy="1581568"/>
          </a:xfrm>
          <a:prstGeom prst="ellipse">
            <a:avLst/>
          </a:prstGeom>
        </p:spPr>
      </p:pic>
      <p:pic>
        <p:nvPicPr>
          <p:cNvPr id="29" name="2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785794"/>
            <a:ext cx="1595441" cy="1581568"/>
          </a:xfrm>
          <a:prstGeom prst="ellipse">
            <a:avLst/>
          </a:prstGeom>
        </p:spPr>
      </p:pic>
      <p:pic>
        <p:nvPicPr>
          <p:cNvPr id="30" name="2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0"/>
            <a:ext cx="1595441" cy="1581568"/>
          </a:xfrm>
          <a:prstGeom prst="ellipse">
            <a:avLst/>
          </a:prstGeom>
        </p:spPr>
      </p:pic>
      <p:pic>
        <p:nvPicPr>
          <p:cNvPr id="31" name="3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58" y="4357718"/>
            <a:ext cx="1595441" cy="1581568"/>
          </a:xfrm>
          <a:prstGeom prst="ellipse">
            <a:avLst/>
          </a:prstGeom>
        </p:spPr>
      </p:pic>
      <p:pic>
        <p:nvPicPr>
          <p:cNvPr id="32" name="3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3008" y="3571900"/>
            <a:ext cx="1595441" cy="1581568"/>
          </a:xfrm>
          <a:prstGeom prst="ellipse">
            <a:avLst/>
          </a:prstGeom>
        </p:spPr>
      </p:pic>
      <p:pic>
        <p:nvPicPr>
          <p:cNvPr id="33" name="3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785926"/>
            <a:ext cx="1595441" cy="1581568"/>
          </a:xfrm>
          <a:prstGeom prst="ellipse">
            <a:avLst/>
          </a:prstGeom>
        </p:spPr>
      </p:pic>
      <p:pic>
        <p:nvPicPr>
          <p:cNvPr id="34" name="3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1428736"/>
            <a:ext cx="1595441" cy="1581568"/>
          </a:xfrm>
          <a:prstGeom prst="ellipse">
            <a:avLst/>
          </a:prstGeom>
        </p:spPr>
      </p:pic>
      <p:pic>
        <p:nvPicPr>
          <p:cNvPr id="35" name="3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6" y="2571768"/>
            <a:ext cx="1595441" cy="1581568"/>
          </a:xfrm>
          <a:prstGeom prst="ellipse">
            <a:avLst/>
          </a:prstGeom>
        </p:spPr>
      </p:pic>
      <p:sp>
        <p:nvSpPr>
          <p:cNvPr id="36" name="35 CuadroTexto"/>
          <p:cNvSpPr txBox="1"/>
          <p:nvPr/>
        </p:nvSpPr>
        <p:spPr>
          <a:xfrm>
            <a:off x="1357322" y="0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8" name="3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334113" y="428628"/>
            <a:ext cx="1666879" cy="1652384"/>
          </a:xfrm>
          <a:prstGeom prst="ellipse">
            <a:avLst/>
          </a:prstGeom>
        </p:spPr>
      </p:pic>
      <p:pic>
        <p:nvPicPr>
          <p:cNvPr id="39" name="3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19997" y="857256"/>
            <a:ext cx="1095375" cy="1085850"/>
          </a:xfrm>
          <a:prstGeom prst="ellipse">
            <a:avLst/>
          </a:prstGeom>
        </p:spPr>
      </p:pic>
      <p:pic>
        <p:nvPicPr>
          <p:cNvPr id="40" name="3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48625" y="0"/>
            <a:ext cx="1095375" cy="1085850"/>
          </a:xfrm>
          <a:prstGeom prst="ellipse">
            <a:avLst/>
          </a:prstGeom>
        </p:spPr>
      </p:pic>
      <p:pic>
        <p:nvPicPr>
          <p:cNvPr id="41" name="4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214422"/>
            <a:ext cx="1666879" cy="1652384"/>
          </a:xfrm>
          <a:prstGeom prst="ellipse">
            <a:avLst/>
          </a:prstGeom>
        </p:spPr>
      </p:pic>
      <p:pic>
        <p:nvPicPr>
          <p:cNvPr id="42" name="4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500042"/>
            <a:ext cx="1095375" cy="1085850"/>
          </a:xfrm>
          <a:prstGeom prst="ellipse">
            <a:avLst/>
          </a:prstGeom>
        </p:spPr>
      </p:pic>
      <p:pic>
        <p:nvPicPr>
          <p:cNvPr id="43" name="4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6" y="785794"/>
            <a:ext cx="1095375" cy="1085850"/>
          </a:xfrm>
          <a:prstGeom prst="ellipse">
            <a:avLst/>
          </a:prstGeom>
        </p:spPr>
      </p:pic>
      <p:pic>
        <p:nvPicPr>
          <p:cNvPr id="44" name="4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2928934"/>
            <a:ext cx="1666879" cy="1652384"/>
          </a:xfrm>
          <a:prstGeom prst="ellipse">
            <a:avLst/>
          </a:prstGeom>
        </p:spPr>
      </p:pic>
      <p:pic>
        <p:nvPicPr>
          <p:cNvPr id="45" name="4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3429000"/>
            <a:ext cx="1095375" cy="1085850"/>
          </a:xfrm>
          <a:prstGeom prst="ellipse">
            <a:avLst/>
          </a:prstGeom>
        </p:spPr>
      </p:pic>
      <p:pic>
        <p:nvPicPr>
          <p:cNvPr id="46" name="4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2571744"/>
            <a:ext cx="1095375" cy="1085850"/>
          </a:xfrm>
          <a:prstGeom prst="ellipse">
            <a:avLst/>
          </a:prstGeom>
        </p:spPr>
      </p:pic>
      <p:sp>
        <p:nvSpPr>
          <p:cNvPr id="48" name="4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9" name="48 Imagen" descr="0(31)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0"/>
            <a:ext cx="4762533" cy="3571900"/>
          </a:xfrm>
          <a:prstGeom prst="rect">
            <a:avLst/>
          </a:prstGeom>
        </p:spPr>
      </p:pic>
      <p:pic>
        <p:nvPicPr>
          <p:cNvPr id="50" name="Picture 4" descr="By me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673125" y="1500174"/>
            <a:ext cx="3470875" cy="5357826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8" name="47 Imagen" descr="Fuegos_artificiales_Vietn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0" name="109 Imagen" descr="0(25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43050"/>
            <a:ext cx="2857500" cy="3429000"/>
          </a:xfrm>
          <a:prstGeom prst="rect">
            <a:avLst/>
          </a:prstGeom>
        </p:spPr>
      </p:pic>
      <p:pic>
        <p:nvPicPr>
          <p:cNvPr id="111" name="110 Imagen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36" y="0"/>
            <a:ext cx="2476500" cy="2476500"/>
          </a:xfrm>
          <a:prstGeom prst="rect">
            <a:avLst/>
          </a:prstGeom>
        </p:spPr>
      </p:pic>
      <p:pic>
        <p:nvPicPr>
          <p:cNvPr id="113" name="112 Imagen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17240">
            <a:off x="7143768" y="1428736"/>
            <a:ext cx="1643050" cy="1643050"/>
          </a:xfrm>
          <a:prstGeom prst="rect">
            <a:avLst/>
          </a:prstGeom>
        </p:spPr>
      </p:pic>
      <p:pic>
        <p:nvPicPr>
          <p:cNvPr id="114" name="113 Imagen" descr="0(24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3786190"/>
            <a:ext cx="2609850" cy="2466975"/>
          </a:xfrm>
          <a:prstGeom prst="rect">
            <a:avLst/>
          </a:prstGeom>
        </p:spPr>
      </p:pic>
      <p:pic>
        <p:nvPicPr>
          <p:cNvPr id="115" name="114 Imagen" descr="0(30)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3174" y="428604"/>
            <a:ext cx="4476749" cy="335756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64224" y="1613108"/>
            <a:ext cx="22946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Recuerda que de el esfuerzo y afán veremos los frutos, espero que este año que llega obtengas una cosecha de felicidad y amor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imelapse-de-fuegos-artificiales_1280x800_2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0"/>
            <a:ext cx="935828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5842" name="Picture 2" descr="http://i48.tinypic.com/2iw4tg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1328725"/>
            <a:ext cx="3461073" cy="5529275"/>
          </a:xfrm>
          <a:prstGeom prst="rect">
            <a:avLst/>
          </a:prstGeom>
          <a:noFill/>
        </p:spPr>
      </p:pic>
      <p:pic>
        <p:nvPicPr>
          <p:cNvPr id="35844" name="Picture 4" descr="http://i43.tinypic.com/ip623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428736"/>
            <a:ext cx="4075402" cy="5429264"/>
          </a:xfrm>
          <a:prstGeom prst="rect">
            <a:avLst/>
          </a:prstGeom>
          <a:noFill/>
        </p:spPr>
      </p:pic>
      <p:pic>
        <p:nvPicPr>
          <p:cNvPr id="35850" name="Picture 10" descr="http://members.tripod.com/%7EHolidayGifs/NEWYEAR/nyban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4" y="357166"/>
            <a:ext cx="6531691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54336" y="1328208"/>
            <a:ext cx="22325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un año está por comenzar significa que va a empezar una nueva etapa en nuestra vida, un período en el que podremos comenzar de nuevo y hacer realidad todos los sueños que siempre hemos tenido. Muchas felicidades, que el 2015 sea un año lleno de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muchos éxitos !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Picture 2" descr="http://api.ning.com/files/k3CULkKWsLbRhDuK2laSARWp3tFO-EGxRvNi3To4foZtLOZaHXzgU*DKLBn8o8UvtNw0I*7e*rlyjbJkZhk6HUd1MFYGieTJ/felizaonuevo1_thumb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214290"/>
            <a:ext cx="3200400" cy="2133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464087" y="1607565"/>
            <a:ext cx="20816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estos días hay que hacer a un lado las tristezas y pensar en el futuro con mucho optimismo. Si nos esforzamos todo será excelente en el nuevo año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" name="15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3 Marcador de contenido" descr="11b60956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4857752" y="-1"/>
            <a:ext cx="4286248" cy="4140993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8" name="17 Imagen" descr="0(16)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595834" y="2571744"/>
            <a:ext cx="4548166" cy="2274083"/>
          </a:xfrm>
          <a:prstGeom prst="rect">
            <a:avLst/>
          </a:prstGeom>
        </p:spPr>
      </p:pic>
      <p:sp>
        <p:nvSpPr>
          <p:cNvPr id="7" name="6 Combinar"/>
          <p:cNvSpPr/>
          <p:nvPr/>
        </p:nvSpPr>
        <p:spPr>
          <a:xfrm>
            <a:off x="3071802" y="1785926"/>
            <a:ext cx="1285884" cy="2428892"/>
          </a:xfrm>
          <a:prstGeom prst="flowChartMerg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643042" y="2000240"/>
            <a:ext cx="1214446" cy="2428892"/>
          </a:xfrm>
          <a:prstGeom prst="flowChartMerg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64224" y="1105276"/>
            <a:ext cx="22946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vamos a despedir un año y darle la bienvenida a otro. Estemos preparados para iniciar con mucha energía y buena actitud esta nueva etapa y tenemos que visualicemos todas las cosas que queremos hacer lograr para hacerlas realidad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" name="9 Imagen" descr="53251088.firework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72" y="0"/>
            <a:ext cx="952500" cy="1524000"/>
          </a:xfrm>
          <a:prstGeom prst="rect">
            <a:avLst/>
          </a:prstGeom>
        </p:spPr>
      </p:pic>
      <p:pic>
        <p:nvPicPr>
          <p:cNvPr id="12" name="11 Imagen" descr="9wk9ghv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578" y="928670"/>
            <a:ext cx="1990725" cy="2019300"/>
          </a:xfrm>
          <a:prstGeom prst="rect">
            <a:avLst/>
          </a:prstGeom>
        </p:spPr>
      </p:pic>
      <p:pic>
        <p:nvPicPr>
          <p:cNvPr id="13" name="12 Imagen" descr="53251088.firework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7166"/>
            <a:ext cx="1285852" cy="1524000"/>
          </a:xfrm>
          <a:prstGeom prst="rect">
            <a:avLst/>
          </a:prstGeom>
        </p:spPr>
      </p:pic>
      <p:pic>
        <p:nvPicPr>
          <p:cNvPr id="14" name="13 Imagen" descr="decofeuxartifices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95165">
            <a:off x="1351109" y="597984"/>
            <a:ext cx="2429816" cy="2713460"/>
          </a:xfrm>
          <a:prstGeom prst="rect">
            <a:avLst/>
          </a:prstGeom>
        </p:spPr>
      </p:pic>
      <p:pic>
        <p:nvPicPr>
          <p:cNvPr id="15" name="14 Imagen" descr="decofeuxartifices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171649">
            <a:off x="5499188" y="672989"/>
            <a:ext cx="3524718" cy="3936174"/>
          </a:xfrm>
          <a:prstGeom prst="rect">
            <a:avLst/>
          </a:prstGeom>
        </p:spPr>
      </p:pic>
      <p:pic>
        <p:nvPicPr>
          <p:cNvPr id="16" name="Picture 4" descr="http://www.d-todos.es/animados/graficos/nuevo/12836.gif"/>
          <p:cNvPicPr>
            <a:picLocks noChangeAspect="1" noChangeArrowheads="1" noCrop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>
            <a:off x="2571736" y="500042"/>
            <a:ext cx="4552950" cy="581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64695" y="1621704"/>
            <a:ext cx="21370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el año que viene te deseo dos cosas: todo y nada, todo lo que te puede hacer feliz y nada de lo que te pueda hacer  sufrir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9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12"/>
            <a:ext cx="9143999" cy="679608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7650" name="Picture 2" descr="http://api.ning.com/files/SRbpV0Al75pmgtqFZQSIHHqzmWbEcNdDd3qqJqOj20gxMgShkp2xXDOV-wat5kJL9D0tJSOey1byj8W65W36P7OVK-Nc2RhH/801n.gif"/>
          <p:cNvPicPr>
            <a:picLocks noChangeAspect="1" noChangeArrowheads="1" noCrop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785786" y="357166"/>
            <a:ext cx="4552950" cy="1019176"/>
          </a:xfrm>
          <a:prstGeom prst="rect">
            <a:avLst/>
          </a:prstGeom>
          <a:noFill/>
        </p:spPr>
      </p:pic>
      <p:pic>
        <p:nvPicPr>
          <p:cNvPr id="8" name="Picture 6" descr="http://raymondcanarias.files.wordpress.com/2011/12/feliz-ac3b1o-nuevo-2009.gif"/>
          <p:cNvPicPr>
            <a:picLocks noChangeAspect="1" noChangeArrowheads="1" noCrop="1"/>
          </p:cNvPicPr>
          <p:nvPr/>
        </p:nvPicPr>
        <p:blipFill>
          <a:blip r:embed="rId5">
            <a:lum bright="30000" contrast="40000"/>
          </a:blip>
          <a:srcRect/>
          <a:stretch>
            <a:fillRect/>
          </a:stretch>
        </p:blipFill>
        <p:spPr bwMode="auto">
          <a:xfrm>
            <a:off x="6429388" y="214290"/>
            <a:ext cx="1714512" cy="16237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64224" y="1197610"/>
            <a:ext cx="22946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Año! Espero que tú rutina se convierta en sorpresa, los enfados en sonrisas y las tristezas en esperanzas, que tú bandera sea el amor y tu lenguaje los besos.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5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8" name="7 Imagen" descr="0(10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1714488"/>
            <a:ext cx="1793994" cy="1976434"/>
          </a:xfrm>
          <a:prstGeom prst="rect">
            <a:avLst/>
          </a:prstGeom>
        </p:spPr>
      </p:pic>
      <p:pic>
        <p:nvPicPr>
          <p:cNvPr id="11" name="10 Imagen" descr="0(16)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214282" y="1000108"/>
            <a:ext cx="4286248" cy="2143124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3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64907" y="1240857"/>
            <a:ext cx="206603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quería limitarme al habitual “</a:t>
            </a:r>
            <a:r>
              <a:rPr lang="es-ES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Año Nuevo” para una persona tan importante como tú… Así que aprovecho para darte las gracias por cada momento del 2014 que me has hecho sonreír.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4" name="43 Imagen" descr="San Francisco New Yea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pic>
        <p:nvPicPr>
          <p:cNvPr id="10244" name="Picture 4" descr="http://2.bp.blogspot.com/_gFGqsgwxAjg/TRz1Y4CH7wI/AAAAAAAACiQ/EojuPMaUgp8/s400/reloj25252520feliz25252vp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000560" y="-571528"/>
            <a:ext cx="2762246" cy="2762246"/>
          </a:xfrm>
          <a:prstGeom prst="rect">
            <a:avLst/>
          </a:prstGeom>
          <a:noFill/>
        </p:spPr>
      </p:pic>
      <p:pic>
        <p:nvPicPr>
          <p:cNvPr id="30" name="29 Imagen" descr="9wk9ghv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1714488"/>
            <a:ext cx="1990725" cy="2019300"/>
          </a:xfrm>
          <a:prstGeom prst="rect">
            <a:avLst/>
          </a:prstGeom>
        </p:spPr>
      </p:pic>
      <p:pic>
        <p:nvPicPr>
          <p:cNvPr id="31" name="30 Imagen" descr="9wk9ghvn.gif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43703" y="1714488"/>
            <a:ext cx="1831104" cy="1857388"/>
          </a:xfrm>
          <a:prstGeom prst="rect">
            <a:avLst/>
          </a:prstGeom>
        </p:spPr>
      </p:pic>
      <p:pic>
        <p:nvPicPr>
          <p:cNvPr id="32" name="31 Imagen" descr="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9256" y="0"/>
            <a:ext cx="2476500" cy="2476500"/>
          </a:xfrm>
          <a:prstGeom prst="rect">
            <a:avLst/>
          </a:prstGeom>
        </p:spPr>
      </p:pic>
      <p:pic>
        <p:nvPicPr>
          <p:cNvPr id="33" name="32 Imagen" descr="9wk9ghv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7342" y="1866888"/>
            <a:ext cx="1990725" cy="2019300"/>
          </a:xfrm>
          <a:prstGeom prst="rect">
            <a:avLst/>
          </a:prstGeom>
        </p:spPr>
      </p:pic>
      <p:pic>
        <p:nvPicPr>
          <p:cNvPr id="34" name="33 Imagen" descr="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678" y="928670"/>
            <a:ext cx="2476500" cy="2476500"/>
          </a:xfrm>
          <a:prstGeom prst="rect">
            <a:avLst/>
          </a:prstGeom>
        </p:spPr>
      </p:pic>
      <p:pic>
        <p:nvPicPr>
          <p:cNvPr id="35" name="34 Imagen" descr="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0"/>
            <a:ext cx="2476500" cy="2476500"/>
          </a:xfrm>
          <a:prstGeom prst="rect">
            <a:avLst/>
          </a:prstGeom>
        </p:spPr>
      </p:pic>
      <p:pic>
        <p:nvPicPr>
          <p:cNvPr id="36" name="35 Imagen" descr="feuer00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8860" y="642918"/>
            <a:ext cx="1219200" cy="1219200"/>
          </a:xfrm>
          <a:prstGeom prst="rect">
            <a:avLst/>
          </a:prstGeom>
        </p:spPr>
      </p:pic>
      <p:pic>
        <p:nvPicPr>
          <p:cNvPr id="37" name="36 Imagen" descr="feuer00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143116"/>
            <a:ext cx="1219200" cy="1219200"/>
          </a:xfrm>
          <a:prstGeom prst="rect">
            <a:avLst/>
          </a:prstGeom>
        </p:spPr>
      </p:pic>
      <p:pic>
        <p:nvPicPr>
          <p:cNvPr id="38" name="37 Imagen" descr="feuer00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3834" y="714356"/>
            <a:ext cx="1219200" cy="1219200"/>
          </a:xfrm>
          <a:prstGeom prst="rect">
            <a:avLst/>
          </a:prstGeom>
        </p:spPr>
      </p:pic>
      <p:pic>
        <p:nvPicPr>
          <p:cNvPr id="39" name="38 Imagen" descr="0(8).gif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0" y="2143116"/>
            <a:ext cx="2500298" cy="400052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40" name="Picture 4" descr="http://2.bp.blogspot.com/_gFGqsgwxAjg/TRz1Y4CH7wI/AAAAAAAACiQ/EojuPMaUgp8/s400/reloj25252520feliz25252vp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43304" y="3000372"/>
            <a:ext cx="2000264" cy="2000264"/>
          </a:xfrm>
          <a:prstGeom prst="rect">
            <a:avLst/>
          </a:prstGeom>
          <a:noFill/>
        </p:spPr>
      </p:pic>
      <p:pic>
        <p:nvPicPr>
          <p:cNvPr id="23554" name="Picture 2" descr="http://m.gifmania.com.pr/Gifs-Animados-Fiestas/Imagenes-Animadas-Ano-Nuevo/Feliz-Ano-Nuevo-Gorritos-83932.gif"/>
          <p:cNvPicPr>
            <a:picLocks noChangeAspect="1" noChangeArrowheads="1" noCrop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2786050" y="0"/>
            <a:ext cx="4500594" cy="2952751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64224" y="1228387"/>
            <a:ext cx="22946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Hoy, 31 de diciembre, a las 24:00: nació un hermoso año llamado 2015. Ha nacido para traer alegría, dulzura y felicidad a todo el mundo. ¡Por favor olvidemos los malos momentos del 2014 y felicitemos al Año Nuevo 2015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86248" y="-500090"/>
            <a:ext cx="1441294" cy="142876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8" name="7 Imagen" descr="0(1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10" name="9 Imagen" descr="sv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88" y="0"/>
            <a:ext cx="1769379" cy="500042"/>
          </a:xfrm>
          <a:prstGeom prst="rect">
            <a:avLst/>
          </a:prstGeom>
        </p:spPr>
      </p:pic>
      <p:pic>
        <p:nvPicPr>
          <p:cNvPr id="11" name="10 Imagen" descr="licht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905000" cy="542925"/>
          </a:xfrm>
          <a:prstGeom prst="rect">
            <a:avLst/>
          </a:prstGeom>
        </p:spPr>
      </p:pic>
      <p:pic>
        <p:nvPicPr>
          <p:cNvPr id="12" name="11 Imagen" descr="sv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0"/>
            <a:ext cx="1840817" cy="500042"/>
          </a:xfrm>
          <a:prstGeom prst="rect">
            <a:avLst/>
          </a:prstGeom>
        </p:spPr>
      </p:pic>
      <p:pic>
        <p:nvPicPr>
          <p:cNvPr id="14" name="13 Imagen" descr="licht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0430" y="0"/>
            <a:ext cx="1905000" cy="542925"/>
          </a:xfrm>
          <a:prstGeom prst="rect">
            <a:avLst/>
          </a:prstGeom>
        </p:spPr>
      </p:pic>
      <p:pic>
        <p:nvPicPr>
          <p:cNvPr id="15" name="14 Imagen" descr="sv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43" y="0"/>
            <a:ext cx="1857357" cy="500042"/>
          </a:xfrm>
          <a:prstGeom prst="rect">
            <a:avLst/>
          </a:prstGeom>
        </p:spPr>
      </p:pic>
      <p:pic>
        <p:nvPicPr>
          <p:cNvPr id="16" name="15 Imagen" descr="0(8).gif"/>
          <p:cNvPicPr>
            <a:picLocks noChangeAspect="1"/>
          </p:cNvPicPr>
          <p:nvPr/>
        </p:nvPicPr>
        <p:blipFill>
          <a:blip r:embed="rId6">
            <a:lum contrast="30000"/>
          </a:blip>
          <a:stretch>
            <a:fillRect/>
          </a:stretch>
        </p:blipFill>
        <p:spPr>
          <a:xfrm>
            <a:off x="5810250" y="1142984"/>
            <a:ext cx="3333750" cy="537686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7" name="16 Imagen" descr="0(7)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2638" y="1643050"/>
            <a:ext cx="3080748" cy="4929198"/>
          </a:xfrm>
          <a:prstGeom prst="rect">
            <a:avLst/>
          </a:prstGeom>
        </p:spPr>
      </p:pic>
      <p:pic>
        <p:nvPicPr>
          <p:cNvPr id="20" name="19 Imagen" descr="0(11)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28604"/>
            <a:ext cx="3536163" cy="5286388"/>
          </a:xfrm>
          <a:prstGeom prst="rect">
            <a:avLst/>
          </a:prstGeom>
        </p:spPr>
      </p:pic>
      <p:pic>
        <p:nvPicPr>
          <p:cNvPr id="21" name="20 Imagen" descr="0(9)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4480" y="1357298"/>
            <a:ext cx="2973593" cy="5286388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64224" y="1336109"/>
            <a:ext cx="22946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Comienza el Año Nuevo, les deseo un montón de tiempo libre para sí mismos y espero lo mejor, para que puedan realizar todas las expectativas soñadas. ¡Feliz 2015!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9644098" y="571480"/>
            <a:ext cx="2672078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_tradnl" dirty="0" smtClean="0"/>
              <a:t>	</a:t>
            </a:r>
            <a:r>
              <a:rPr lang="es-ES_tradnl" sz="6000" b="1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Felíz</a:t>
            </a:r>
            <a:endParaRPr lang="es-ES_tradnl" sz="6000" b="1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  <a:p>
            <a:pPr algn="ctr"/>
            <a:r>
              <a:rPr lang="es-ES_tradnl" sz="60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 2015</a:t>
            </a:r>
            <a:endParaRPr lang="es-ES" sz="6000" b="1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929386" y="0"/>
            <a:ext cx="4143404" cy="4429132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7" name="6 Imagen" descr="0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53251088.firework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1500174"/>
            <a:ext cx="952500" cy="1524000"/>
          </a:xfrm>
          <a:prstGeom prst="rect">
            <a:avLst/>
          </a:prstGeom>
        </p:spPr>
      </p:pic>
      <p:pic>
        <p:nvPicPr>
          <p:cNvPr id="12" name="11 Imagen" descr="53251088.firework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928670"/>
            <a:ext cx="952500" cy="1524000"/>
          </a:xfrm>
          <a:prstGeom prst="rect">
            <a:avLst/>
          </a:prstGeom>
        </p:spPr>
      </p:pic>
      <p:pic>
        <p:nvPicPr>
          <p:cNvPr id="13" name="12 Imagen" descr="53251088.firework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357166"/>
            <a:ext cx="952500" cy="1524000"/>
          </a:xfrm>
          <a:prstGeom prst="rect">
            <a:avLst/>
          </a:prstGeom>
        </p:spPr>
      </p:pic>
      <p:pic>
        <p:nvPicPr>
          <p:cNvPr id="14" name="13 Imagen" descr="53251088.firework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54" y="4143380"/>
            <a:ext cx="952500" cy="1524000"/>
          </a:xfrm>
          <a:prstGeom prst="rect">
            <a:avLst/>
          </a:prstGeom>
        </p:spPr>
      </p:pic>
      <p:pic>
        <p:nvPicPr>
          <p:cNvPr id="15" name="14 Imagen" descr="53251088.firework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3500438"/>
            <a:ext cx="952500" cy="1524000"/>
          </a:xfrm>
          <a:prstGeom prst="rect">
            <a:avLst/>
          </a:prstGeom>
        </p:spPr>
      </p:pic>
      <p:pic>
        <p:nvPicPr>
          <p:cNvPr id="16" name="15 Imagen" descr="788625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1643050"/>
            <a:ext cx="2743200" cy="2381250"/>
          </a:xfrm>
          <a:prstGeom prst="rect">
            <a:avLst/>
          </a:prstGeom>
        </p:spPr>
      </p:pic>
      <p:pic>
        <p:nvPicPr>
          <p:cNvPr id="17" name="16 Imagen" descr="788625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4857760"/>
            <a:ext cx="2743200" cy="238125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64224" y="1336108"/>
            <a:ext cx="22946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hermoso y próspero Año Nuevo tengan ustedes, les deseo intensas y felices emociones. Qué cada día renazca en sus vidas con una sonrisa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9" name="48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0" name="49 Imagen" descr="focos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3623383" cy="785794"/>
          </a:xfrm>
          <a:prstGeom prst="rect">
            <a:avLst/>
          </a:prstGeom>
        </p:spPr>
      </p:pic>
      <p:pic>
        <p:nvPicPr>
          <p:cNvPr id="51" name="50 Imagen" descr="focos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71868" y="0"/>
            <a:ext cx="3623383" cy="785794"/>
          </a:xfrm>
          <a:prstGeom prst="rect">
            <a:avLst/>
          </a:prstGeom>
        </p:spPr>
      </p:pic>
      <p:pic>
        <p:nvPicPr>
          <p:cNvPr id="52" name="51 Imagen" descr="focos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20617" y="0"/>
            <a:ext cx="3623383" cy="785794"/>
          </a:xfrm>
          <a:prstGeom prst="rect">
            <a:avLst/>
          </a:prstGeom>
        </p:spPr>
      </p:pic>
      <p:pic>
        <p:nvPicPr>
          <p:cNvPr id="57" name="56 Imagen" descr="0(10)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448049" y="2190750"/>
            <a:ext cx="2355981" cy="259557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9" name="58 Imagen" descr="0(6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2143116"/>
            <a:ext cx="4714884" cy="4714884"/>
          </a:xfrm>
          <a:prstGeom prst="rect">
            <a:avLst/>
          </a:prstGeom>
        </p:spPr>
      </p:pic>
      <p:pic>
        <p:nvPicPr>
          <p:cNvPr id="60" name="59 Imagen" descr="0(5)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9322" y="2214554"/>
            <a:ext cx="2902154" cy="4643446"/>
          </a:xfrm>
          <a:prstGeom prst="rect">
            <a:avLst/>
          </a:prstGeom>
        </p:spPr>
      </p:pic>
      <p:pic>
        <p:nvPicPr>
          <p:cNvPr id="61" name="60 Imagen" descr="0(12)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0" y="2214554"/>
            <a:ext cx="3286130" cy="4381507"/>
          </a:xfrm>
          <a:prstGeom prst="rect">
            <a:avLst/>
          </a:prstGeom>
        </p:spPr>
      </p:pic>
      <p:pic>
        <p:nvPicPr>
          <p:cNvPr id="62" name="61 Imagen" descr="0(3)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2628870"/>
            <a:ext cx="2643206" cy="4229130"/>
          </a:xfrm>
          <a:prstGeom prst="rect">
            <a:avLst/>
          </a:prstGeom>
        </p:spPr>
      </p:pic>
      <p:pic>
        <p:nvPicPr>
          <p:cNvPr id="63" name="62 Imagen" descr="0(11)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7224" y="2000240"/>
            <a:ext cx="3643320" cy="4857760"/>
          </a:xfrm>
          <a:prstGeom prst="rect">
            <a:avLst/>
          </a:prstGeom>
        </p:spPr>
      </p:pic>
      <p:pic>
        <p:nvPicPr>
          <p:cNvPr id="64" name="63 Imagen" descr="7886255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472" y="428604"/>
            <a:ext cx="1728200" cy="1500174"/>
          </a:xfrm>
          <a:prstGeom prst="rect">
            <a:avLst/>
          </a:prstGeom>
        </p:spPr>
      </p:pic>
      <p:pic>
        <p:nvPicPr>
          <p:cNvPr id="65" name="64 Imagen" descr="7886255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57884" y="571480"/>
            <a:ext cx="1728200" cy="1500174"/>
          </a:xfrm>
          <a:prstGeom prst="rect">
            <a:avLst/>
          </a:prstGeom>
        </p:spPr>
      </p:pic>
      <p:pic>
        <p:nvPicPr>
          <p:cNvPr id="66" name="65 Imagen" descr="7886255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15800" y="1000108"/>
            <a:ext cx="1728200" cy="1500174"/>
          </a:xfrm>
          <a:prstGeom prst="rect">
            <a:avLst/>
          </a:prstGeom>
        </p:spPr>
      </p:pic>
      <p:pic>
        <p:nvPicPr>
          <p:cNvPr id="68" name="67 Imagen" descr="0(16)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3214678" y="571480"/>
            <a:ext cx="2881306" cy="1440653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76347" y="1514748"/>
            <a:ext cx="22145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brindis por el año que nos deja, un brindis por el año que se acerca, que permita unir a la familia con lazos de amor y paz. ¡Feliz Año Nuevo!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Día-de-fiesta-1291212107_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3" name="Picture 4" descr="Champagne confeti tub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3743324"/>
            <a:ext cx="4029075" cy="3114676"/>
          </a:xfrm>
          <a:prstGeom prst="rect">
            <a:avLst/>
          </a:prstGeom>
          <a:noFill/>
        </p:spPr>
      </p:pic>
      <p:pic>
        <p:nvPicPr>
          <p:cNvPr id="7" name="Picture 2" descr="A mi la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357298"/>
            <a:ext cx="3014083" cy="5500702"/>
          </a:xfrm>
          <a:prstGeom prst="rect">
            <a:avLst/>
          </a:prstGeom>
          <a:noFill/>
        </p:spPr>
      </p:pic>
      <p:pic>
        <p:nvPicPr>
          <p:cNvPr id="15362" name="Picture 2" descr="http://i45.tinypic.com/13ykqza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 flipH="1">
            <a:off x="5643570" y="1500174"/>
            <a:ext cx="4881558" cy="535782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9" name="Picture 4" descr="http://www.d-todos.es/animados/graficos/nuevo/12836.gif"/>
          <p:cNvPicPr>
            <a:picLocks noChangeAspect="1" noChangeArrowheads="1" noCrop="1"/>
          </p:cNvPicPr>
          <p:nvPr/>
        </p:nvPicPr>
        <p:blipFill>
          <a:blip r:embed="rId7">
            <a:lum bright="40000" contrast="40000"/>
          </a:blip>
          <a:srcRect/>
          <a:stretch>
            <a:fillRect/>
          </a:stretch>
        </p:blipFill>
        <p:spPr bwMode="auto">
          <a:xfrm>
            <a:off x="2285984" y="642918"/>
            <a:ext cx="4552950" cy="581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24218">
            <a:off x="5376347" y="1514748"/>
            <a:ext cx="22145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sé si recibiré el nuevo año en una fiesta, pero lo que sí sé es que me divertiré mucho festejándolo al lado de las personas que más quiero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_tradnl" dirty="0" smtClean="0"/>
              <a:t>¡</a:t>
            </a:r>
            <a:endParaRPr lang="es-ES" dirty="0"/>
          </a:p>
        </p:txBody>
      </p:sp>
      <p:pic>
        <p:nvPicPr>
          <p:cNvPr id="26" name="2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0" name="39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6" name="5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7170" name="Picture 2" descr="http://minamusi.files.wordpress.com/2012/12/feliz-antildeo-nuevo-navidad.gif?w=450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14282" y="0"/>
            <a:ext cx="3429000" cy="2828925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89651">
            <a:off x="5376347" y="1376249"/>
            <a:ext cx="221457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Sólo, mis mejores deseos para un feliz Año Nuevo lleno de mucha satisfacciones y emociones… Todo lo demás podéis agregarlo a vuestro gusto.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</p:spPr>
      </p:pic>
      <p:pic>
        <p:nvPicPr>
          <p:cNvPr id="9" name="5 Marcador de contenido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1268" name="Picture 4" descr="http://www.gifsanimados.org/data/media/519/feliz-ano-nuevo-imagen-animada-0025.gif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6072198" y="357166"/>
            <a:ext cx="2625344" cy="12858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71547">
            <a:off x="5248269" y="1463708"/>
            <a:ext cx="23412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Año Nuevo simboliza el comienzo de un mañana mejor. Espero que sea un nuevo comienzo lleno de armonía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luz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8786850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Imagen1o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9" name="8 Imagen" descr="0(31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-428652"/>
            <a:ext cx="3619505" cy="271462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52591">
            <a:off x="5373437" y="1385928"/>
            <a:ext cx="22145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futuro pertenece a quienes creen en la belleza de los sueños. Que el Nuevo Año te traiga muchos sueños y hermosas satisfacciones.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9" name="68 Imagen" descr="2_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70" name="69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0"/>
            <a:ext cx="1905000" cy="2095500"/>
          </a:xfrm>
          <a:prstGeom prst="rect">
            <a:avLst/>
          </a:prstGeom>
        </p:spPr>
      </p:pic>
      <p:pic>
        <p:nvPicPr>
          <p:cNvPr id="71" name="70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1071546"/>
            <a:ext cx="1905000" cy="2095500"/>
          </a:xfrm>
          <a:prstGeom prst="rect">
            <a:avLst/>
          </a:prstGeom>
        </p:spPr>
      </p:pic>
      <p:pic>
        <p:nvPicPr>
          <p:cNvPr id="72" name="71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2500306"/>
            <a:ext cx="1905000" cy="2095500"/>
          </a:xfrm>
          <a:prstGeom prst="rect">
            <a:avLst/>
          </a:prstGeom>
        </p:spPr>
      </p:pic>
      <p:pic>
        <p:nvPicPr>
          <p:cNvPr id="73" name="72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2285992"/>
            <a:ext cx="1905000" cy="2095500"/>
          </a:xfrm>
          <a:prstGeom prst="rect">
            <a:avLst/>
          </a:prstGeom>
        </p:spPr>
      </p:pic>
      <p:pic>
        <p:nvPicPr>
          <p:cNvPr id="74" name="73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0"/>
            <a:ext cx="1905000" cy="2095500"/>
          </a:xfrm>
          <a:prstGeom prst="rect">
            <a:avLst/>
          </a:prstGeom>
        </p:spPr>
      </p:pic>
      <p:pic>
        <p:nvPicPr>
          <p:cNvPr id="75" name="74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2786058"/>
            <a:ext cx="1905000" cy="2095500"/>
          </a:xfrm>
          <a:prstGeom prst="rect">
            <a:avLst/>
          </a:prstGeom>
        </p:spPr>
      </p:pic>
      <p:pic>
        <p:nvPicPr>
          <p:cNvPr id="76" name="75 Imagen" descr="8qv7fi6q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0"/>
            <a:ext cx="1905000" cy="1905000"/>
          </a:xfrm>
          <a:prstGeom prst="rect">
            <a:avLst/>
          </a:prstGeom>
        </p:spPr>
      </p:pic>
      <p:pic>
        <p:nvPicPr>
          <p:cNvPr id="78" name="77 Imagen" descr="1etfus4d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5750" y="2857500"/>
            <a:ext cx="952500" cy="1143000"/>
          </a:xfrm>
          <a:prstGeom prst="rect">
            <a:avLst/>
          </a:prstGeom>
        </p:spPr>
      </p:pic>
      <p:pic>
        <p:nvPicPr>
          <p:cNvPr id="79" name="78 Imagen" descr="ti91vpu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4414" y="2500306"/>
            <a:ext cx="952500" cy="1190625"/>
          </a:xfrm>
          <a:prstGeom prst="rect">
            <a:avLst/>
          </a:prstGeom>
        </p:spPr>
      </p:pic>
      <p:pic>
        <p:nvPicPr>
          <p:cNvPr id="81" name="Picture 4" descr="A mi lado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57900" y="2038350"/>
            <a:ext cx="3086100" cy="4819650"/>
          </a:xfrm>
          <a:prstGeom prst="rect">
            <a:avLst/>
          </a:prstGeom>
          <a:noFill/>
        </p:spPr>
      </p:pic>
      <p:pic>
        <p:nvPicPr>
          <p:cNvPr id="17" name="16 Imagen" descr="0(24)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0034" y="3248017"/>
            <a:ext cx="3819055" cy="3609983"/>
          </a:xfrm>
          <a:prstGeom prst="rect">
            <a:avLst/>
          </a:prstGeom>
        </p:spPr>
      </p:pic>
      <p:pic>
        <p:nvPicPr>
          <p:cNvPr id="18" name="17 Imagen" descr="0(15)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2214546" y="214290"/>
            <a:ext cx="4572032" cy="2857544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2" y="675029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69575">
            <a:off x="5373437" y="1108928"/>
            <a:ext cx="22145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2015 para todo el mundo y en especial para ti. Nunca dejes de correr hacia la meta, nunca dejes de ser tú mismo, luchando siempre por lo que quieres. ¡Feliz Año Nuevo!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-6929518" y="0"/>
            <a:ext cx="5572164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" name="9 Imagen" descr="0(1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http://i48.tinypic.com/fkcoq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357222" y="1857365"/>
            <a:ext cx="3357586" cy="5000636"/>
          </a:xfrm>
          <a:prstGeom prst="rect">
            <a:avLst/>
          </a:prstGeom>
          <a:noFill/>
        </p:spPr>
      </p:pic>
      <p:pic>
        <p:nvPicPr>
          <p:cNvPr id="4" name="Picture 2" descr="http://lh6.ggpht.com/-VFsL8DkP4R0/TwCvkHddWtI/AAAAAAAAHz4/vpoNdI4c7PE/feliz%252520a%2525C3%2525B1o%252520nuevo%252520%2525282%252529_thumb.gif?imgmax=80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0"/>
            <a:ext cx="3855897" cy="28574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6" name="Picture 4" descr="http://www.renders-graphiques.fr/image/upload/normal/openrosebook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43077">
            <a:off x="11873" y="675028"/>
            <a:ext cx="8925890" cy="585791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21278677">
            <a:off x="5389158" y="1457958"/>
            <a:ext cx="22649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ustedes, mis amigos, mis mejores deseos para el próximo año. Con la creencia de que este 2015 será recompensado con agradables sorpresas que llenaran nuestras vidas de pura felicidad.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9398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703625">
            <a:off x="1168198" y="2900292"/>
            <a:ext cx="2277446" cy="2156913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9 CuadroTexto"/>
          <p:cNvSpPr txBox="1"/>
          <p:nvPr/>
        </p:nvSpPr>
        <p:spPr>
          <a:xfrm rot="21319081">
            <a:off x="6100886" y="4279965"/>
            <a:ext cx="162771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_tradnl" sz="4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es-ES" sz="4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 rot="21355628">
            <a:off x="1348264" y="5245727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api.ning.com/files/dzn4ICuAlE4hHHavX9hun8aZdh2*XF5lwoQMnQm6EtKRFLiNOjs-uu0BJ9jSfQQTNEO3gAiAfzAUwqVC9tMh4dAZEUZJdqu3/23.gif"/>
          <p:cNvPicPr>
            <a:picLocks noChangeAspect="1" noChangeArrowheads="1" noCrop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 rot="21261811">
            <a:off x="5442724" y="4125534"/>
            <a:ext cx="2565703" cy="400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Petardo-07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0" y="3291681"/>
            <a:ext cx="1524000" cy="1143000"/>
          </a:xfrm>
        </p:spPr>
      </p:pic>
      <p:pic>
        <p:nvPicPr>
          <p:cNvPr id="39938" name="Picture 2" descr="http://dl9.glitter-graphics.net/pub/2631/2631199s2obg36log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-285776"/>
            <a:ext cx="9176852" cy="7143776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071810"/>
            <a:ext cx="2324100" cy="1476375"/>
          </a:xfrm>
          <a:prstGeom prst="rect">
            <a:avLst/>
          </a:prstGeom>
          <a:noFill/>
        </p:spPr>
      </p:pic>
      <p:pic>
        <p:nvPicPr>
          <p:cNvPr id="2060" name="Picture 1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4500570"/>
            <a:ext cx="781050" cy="695325"/>
          </a:xfrm>
          <a:prstGeom prst="rect">
            <a:avLst/>
          </a:prstGeom>
          <a:noFill/>
        </p:spPr>
      </p:pic>
      <p:pic>
        <p:nvPicPr>
          <p:cNvPr id="2062" name="Picture 1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4572008"/>
            <a:ext cx="1704975" cy="762000"/>
          </a:xfrm>
          <a:prstGeom prst="rect">
            <a:avLst/>
          </a:prstGeom>
          <a:noFill/>
        </p:spPr>
      </p:pic>
      <p:pic>
        <p:nvPicPr>
          <p:cNvPr id="2064" name="Picture 1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4643446"/>
            <a:ext cx="1028700" cy="752476"/>
          </a:xfrm>
          <a:prstGeom prst="rect">
            <a:avLst/>
          </a:prstGeom>
          <a:noFill/>
        </p:spPr>
      </p:pic>
      <p:pic>
        <p:nvPicPr>
          <p:cNvPr id="11" name="10 Imagen" descr="Petardo-0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0" y="2714620"/>
            <a:ext cx="1524000" cy="1143000"/>
          </a:xfrm>
          <a:prstGeom prst="rect">
            <a:avLst/>
          </a:prstGeom>
        </p:spPr>
      </p:pic>
      <p:pic>
        <p:nvPicPr>
          <p:cNvPr id="13" name="12 Imagen" descr="9wk9ghvn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285776"/>
            <a:ext cx="1497735" cy="1519234"/>
          </a:xfrm>
          <a:prstGeom prst="rect">
            <a:avLst/>
          </a:prstGeom>
        </p:spPr>
      </p:pic>
      <p:pic>
        <p:nvPicPr>
          <p:cNvPr id="14" name="13 Imagen" descr="feuer006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3306" y="0"/>
            <a:ext cx="1219200" cy="1219200"/>
          </a:xfrm>
          <a:prstGeom prst="rect">
            <a:avLst/>
          </a:prstGeom>
        </p:spPr>
      </p:pic>
      <p:pic>
        <p:nvPicPr>
          <p:cNvPr id="15" name="14 Imagen" descr="feuer006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10" y="0"/>
            <a:ext cx="1219200" cy="1219200"/>
          </a:xfrm>
          <a:prstGeom prst="rect">
            <a:avLst/>
          </a:prstGeom>
        </p:spPr>
      </p:pic>
      <p:pic>
        <p:nvPicPr>
          <p:cNvPr id="16" name="15 Imagen" descr="floatie00127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28794" y="642918"/>
            <a:ext cx="714375" cy="1190625"/>
          </a:xfrm>
          <a:prstGeom prst="rect">
            <a:avLst/>
          </a:prstGeom>
        </p:spPr>
      </p:pic>
      <p:pic>
        <p:nvPicPr>
          <p:cNvPr id="17" name="16 Imagen" descr="floatie00127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720" y="1928802"/>
            <a:ext cx="714375" cy="1190625"/>
          </a:xfrm>
          <a:prstGeom prst="rect">
            <a:avLst/>
          </a:prstGeom>
        </p:spPr>
      </p:pic>
      <p:pic>
        <p:nvPicPr>
          <p:cNvPr id="18" name="17 Imagen" descr="floatie00127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86248" y="0"/>
            <a:ext cx="714375" cy="1190625"/>
          </a:xfrm>
          <a:prstGeom prst="rect">
            <a:avLst/>
          </a:prstGeom>
        </p:spPr>
      </p:pic>
      <p:pic>
        <p:nvPicPr>
          <p:cNvPr id="19" name="18 Imagen" descr="floatie00127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29388" y="0"/>
            <a:ext cx="714375" cy="1190625"/>
          </a:xfrm>
          <a:prstGeom prst="rect">
            <a:avLst/>
          </a:prstGeom>
        </p:spPr>
      </p:pic>
      <p:pic>
        <p:nvPicPr>
          <p:cNvPr id="21" name="20 Imagen" descr="zvezdia-556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72330" y="3857628"/>
            <a:ext cx="990600" cy="695325"/>
          </a:xfrm>
          <a:prstGeom prst="rect">
            <a:avLst/>
          </a:prstGeom>
        </p:spPr>
      </p:pic>
      <p:pic>
        <p:nvPicPr>
          <p:cNvPr id="22" name="21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86710" y="5429264"/>
            <a:ext cx="990600" cy="695325"/>
          </a:xfrm>
          <a:prstGeom prst="rect">
            <a:avLst/>
          </a:prstGeom>
        </p:spPr>
      </p:pic>
      <p:pic>
        <p:nvPicPr>
          <p:cNvPr id="23" name="22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14480" y="1857364"/>
            <a:ext cx="990600" cy="695325"/>
          </a:xfrm>
          <a:prstGeom prst="rect">
            <a:avLst/>
          </a:prstGeom>
        </p:spPr>
      </p:pic>
      <p:pic>
        <p:nvPicPr>
          <p:cNvPr id="24" name="23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57422" y="0"/>
            <a:ext cx="990600" cy="695325"/>
          </a:xfrm>
          <a:prstGeom prst="rect">
            <a:avLst/>
          </a:prstGeom>
        </p:spPr>
      </p:pic>
      <p:pic>
        <p:nvPicPr>
          <p:cNvPr id="25" name="24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214422"/>
            <a:ext cx="990600" cy="695325"/>
          </a:xfrm>
          <a:prstGeom prst="rect">
            <a:avLst/>
          </a:prstGeom>
        </p:spPr>
      </p:pic>
      <p:pic>
        <p:nvPicPr>
          <p:cNvPr id="26" name="25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357554" y="5072074"/>
            <a:ext cx="990600" cy="695325"/>
          </a:xfrm>
          <a:prstGeom prst="rect">
            <a:avLst/>
          </a:prstGeom>
        </p:spPr>
      </p:pic>
      <p:pic>
        <p:nvPicPr>
          <p:cNvPr id="27" name="26 Imagen" descr="feuer006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00628" y="2357430"/>
            <a:ext cx="1219200" cy="1219200"/>
          </a:xfrm>
          <a:prstGeom prst="rect">
            <a:avLst/>
          </a:prstGeom>
        </p:spPr>
      </p:pic>
      <p:pic>
        <p:nvPicPr>
          <p:cNvPr id="2052" name="Picture 4" descr="http://www.d-todos.es/animados/graficos/nuevo/12846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500298" y="214290"/>
            <a:ext cx="4552950" cy="10572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 MUCHAS FELICIDADES  EN EL 2015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 MUCHAS FELICIDADES  EN EL 2015--</Template>
  <TotalTime>0</TotalTime>
  <Words>719</Words>
  <Application>Microsoft Office PowerPoint</Application>
  <PresentationFormat>Presentación en pantalla (4:3)</PresentationFormat>
  <Paragraphs>78</Paragraphs>
  <Slides>40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-- MUCHAS FELICIDADES  EN EL 2015--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¡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2014-12-27T19:06:07Z</dcterms:created>
  <dcterms:modified xsi:type="dcterms:W3CDTF">2014-12-27T19:07:25Z</dcterms:modified>
</cp:coreProperties>
</file>