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notesMasterIdLst>
    <p:notesMasterId r:id="rId43"/>
  </p:notesMasterIdLst>
  <p:sldIdLst>
    <p:sldId id="271" r:id="rId3"/>
    <p:sldId id="273" r:id="rId4"/>
    <p:sldId id="256" r:id="rId5"/>
    <p:sldId id="283" r:id="rId6"/>
    <p:sldId id="258" r:id="rId7"/>
    <p:sldId id="292" r:id="rId8"/>
    <p:sldId id="269" r:id="rId9"/>
    <p:sldId id="291" r:id="rId10"/>
    <p:sldId id="280" r:id="rId11"/>
    <p:sldId id="290" r:id="rId12"/>
    <p:sldId id="270" r:id="rId13"/>
    <p:sldId id="289" r:id="rId14"/>
    <p:sldId id="261" r:id="rId15"/>
    <p:sldId id="287" r:id="rId16"/>
    <p:sldId id="276" r:id="rId17"/>
    <p:sldId id="284" r:id="rId18"/>
    <p:sldId id="268" r:id="rId19"/>
    <p:sldId id="286" r:id="rId20"/>
    <p:sldId id="267" r:id="rId21"/>
    <p:sldId id="285" r:id="rId22"/>
    <p:sldId id="281" r:id="rId23"/>
    <p:sldId id="293" r:id="rId24"/>
    <p:sldId id="264" r:id="rId25"/>
    <p:sldId id="294" r:id="rId26"/>
    <p:sldId id="259" r:id="rId27"/>
    <p:sldId id="295" r:id="rId28"/>
    <p:sldId id="262" r:id="rId29"/>
    <p:sldId id="296" r:id="rId30"/>
    <p:sldId id="265" r:id="rId31"/>
    <p:sldId id="297" r:id="rId32"/>
    <p:sldId id="279" r:id="rId33"/>
    <p:sldId id="298" r:id="rId34"/>
    <p:sldId id="277" r:id="rId35"/>
    <p:sldId id="299" r:id="rId36"/>
    <p:sldId id="263" r:id="rId37"/>
    <p:sldId id="300" r:id="rId38"/>
    <p:sldId id="278" r:id="rId39"/>
    <p:sldId id="301" r:id="rId40"/>
    <p:sldId id="282" r:id="rId41"/>
    <p:sldId id="275" r:id="rId42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kd4U/Pr49gldRuM6a7zIxQ" hashData="IFwKrEX+hAgjSYnQePdMP5KPf04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300"/>
    <a:srgbClr val="FF3399"/>
    <a:srgbClr val="A36521"/>
    <a:srgbClr val="0000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049" autoAdjust="0"/>
    <p:restoredTop sz="94600" autoAdjust="0"/>
  </p:normalViewPr>
  <p:slideViewPr>
    <p:cSldViewPr>
      <p:cViewPr>
        <p:scale>
          <a:sx n="60" d="100"/>
          <a:sy n="60" d="100"/>
        </p:scale>
        <p:origin x="-258" y="-22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135CA6A-C25D-4A7E-8037-ACF9718A8599}" type="datetimeFigureOut">
              <a:rPr lang="es-ES" smtClean="0"/>
              <a:pPr/>
              <a:t>15/12/2013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79FCDEC-5987-4C33-95B3-D0352554871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79FCDEC-5987-4C33-95B3-D03525548715}" type="slidenum">
              <a:rPr lang="es-ES" smtClean="0"/>
              <a:pPr/>
              <a:t>3</a:t>
            </a:fld>
            <a:endParaRPr lang="es-E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79FCDEC-5987-4C33-95B3-D03525548715}" type="slidenum">
              <a:rPr lang="es-ES" smtClean="0"/>
              <a:pPr/>
              <a:t>35</a:t>
            </a:fld>
            <a:endParaRPr lang="es-ES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FAC4BC-753E-4FE2-A56D-4394DD676B19}" type="datetimeFigureOut">
              <a:rPr lang="es-ES" smtClean="0"/>
              <a:pPr/>
              <a:t>15/12/2013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0095E1-181C-490D-86DD-836C852727A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FAC4BC-753E-4FE2-A56D-4394DD676B19}" type="datetimeFigureOut">
              <a:rPr lang="es-ES" smtClean="0"/>
              <a:pPr/>
              <a:t>15/12/2013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0095E1-181C-490D-86DD-836C852727A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FAC4BC-753E-4FE2-A56D-4394DD676B19}" type="datetimeFigureOut">
              <a:rPr lang="es-ES" smtClean="0"/>
              <a:pPr/>
              <a:t>15/12/2013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0095E1-181C-490D-86DD-836C852727A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FAC4BC-753E-4FE2-A56D-4394DD676B19}" type="datetimeFigureOut">
              <a:rPr lang="es-ES" smtClean="0"/>
              <a:pPr/>
              <a:t>15/12/2013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0095E1-181C-490D-86DD-836C852727A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FAC4BC-753E-4FE2-A56D-4394DD676B19}" type="datetimeFigureOut">
              <a:rPr lang="es-ES" smtClean="0"/>
              <a:pPr/>
              <a:t>15/12/2013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0095E1-181C-490D-86DD-836C852727A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FAC4BC-753E-4FE2-A56D-4394DD676B19}" type="datetimeFigureOut">
              <a:rPr lang="es-ES" smtClean="0"/>
              <a:pPr/>
              <a:t>15/12/2013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0095E1-181C-490D-86DD-836C852727A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FAC4BC-753E-4FE2-A56D-4394DD676B19}" type="datetimeFigureOut">
              <a:rPr lang="es-ES" smtClean="0"/>
              <a:pPr/>
              <a:t>15/12/2013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0095E1-181C-490D-86DD-836C852727A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FAC4BC-753E-4FE2-A56D-4394DD676B19}" type="datetimeFigureOut">
              <a:rPr lang="es-ES" smtClean="0"/>
              <a:pPr/>
              <a:t>15/12/2013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0095E1-181C-490D-86DD-836C852727A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FAC4BC-753E-4FE2-A56D-4394DD676B19}" type="datetimeFigureOut">
              <a:rPr lang="es-ES" smtClean="0"/>
              <a:pPr/>
              <a:t>15/12/2013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0095E1-181C-490D-86DD-836C852727A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FAC4BC-753E-4FE2-A56D-4394DD676B19}" type="datetimeFigureOut">
              <a:rPr lang="es-ES" smtClean="0"/>
              <a:pPr/>
              <a:t>15/12/2013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0095E1-181C-490D-86DD-836C852727A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FAC4BC-753E-4FE2-A56D-4394DD676B19}" type="datetimeFigureOut">
              <a:rPr lang="es-ES" smtClean="0"/>
              <a:pPr/>
              <a:t>15/12/2013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0095E1-181C-490D-86DD-836C852727A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7794654-EA48-49CD-A474-D850DE7212ED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 advTm="12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1FAC4BC-753E-4FE2-A56D-4394DD676B19}" type="datetimeFigureOut">
              <a:rPr lang="es-ES" smtClean="0"/>
              <a:pPr/>
              <a:t>15/12/2013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0095E1-181C-490D-86DD-836C852727A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12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D9A5AA35-7E38-4A85-85C1-CB605B724F20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spd="slow" advTm="1200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gif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11" Type="http://schemas.openxmlformats.org/officeDocument/2006/relationships/image" Target="../media/image9.png"/><Relationship Id="rId5" Type="http://schemas.openxmlformats.org/officeDocument/2006/relationships/image" Target="../media/image3.jpeg"/><Relationship Id="rId10" Type="http://schemas.openxmlformats.org/officeDocument/2006/relationships/image" Target="../media/image8.png"/><Relationship Id="rId4" Type="http://schemas.openxmlformats.org/officeDocument/2006/relationships/image" Target="../media/image2.gif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2.gif"/><Relationship Id="rId4" Type="http://schemas.openxmlformats.org/officeDocument/2006/relationships/image" Target="../media/image11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gif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gif"/><Relationship Id="rId3" Type="http://schemas.openxmlformats.org/officeDocument/2006/relationships/image" Target="../media/image1.gif"/><Relationship Id="rId7" Type="http://schemas.openxmlformats.org/officeDocument/2006/relationships/image" Target="../media/image18.gif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7.gif"/><Relationship Id="rId5" Type="http://schemas.openxmlformats.org/officeDocument/2006/relationships/image" Target="../media/image2.gif"/><Relationship Id="rId4" Type="http://schemas.openxmlformats.org/officeDocument/2006/relationships/image" Target="../media/image4.gif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gif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gif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gif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gif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gif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7.gif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9.gif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18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gif"/><Relationship Id="rId5" Type="http://schemas.openxmlformats.org/officeDocument/2006/relationships/image" Target="../media/image31.gif"/><Relationship Id="rId4" Type="http://schemas.openxmlformats.org/officeDocument/2006/relationships/image" Target="../media/image1.gif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gif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gif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gif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1.gif"/><Relationship Id="rId4" Type="http://schemas.openxmlformats.org/officeDocument/2006/relationships/image" Target="../media/image35.png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7.gif"/><Relationship Id="rId4" Type="http://schemas.openxmlformats.org/officeDocument/2006/relationships/image" Target="../media/image18.gif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gif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gif"/><Relationship Id="rId3" Type="http://schemas.openxmlformats.org/officeDocument/2006/relationships/image" Target="../media/image40.jpeg"/><Relationship Id="rId7" Type="http://schemas.openxmlformats.org/officeDocument/2006/relationships/image" Target="../media/image2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3.gif"/><Relationship Id="rId5" Type="http://schemas.openxmlformats.org/officeDocument/2006/relationships/image" Target="../media/image42.gif"/><Relationship Id="rId10" Type="http://schemas.openxmlformats.org/officeDocument/2006/relationships/image" Target="../media/image18.gif"/><Relationship Id="rId4" Type="http://schemas.openxmlformats.org/officeDocument/2006/relationships/image" Target="../media/image41.gif"/><Relationship Id="rId9" Type="http://schemas.openxmlformats.org/officeDocument/2006/relationships/image" Target="../media/image45.gif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gif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7.gif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48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2.png"/><Relationship Id="rId5" Type="http://schemas.openxmlformats.org/officeDocument/2006/relationships/image" Target="../media/image51.png"/><Relationship Id="rId4" Type="http://schemas.openxmlformats.org/officeDocument/2006/relationships/image" Target="../media/image50.png"/></Relationships>
</file>

<file path=ppt/slides/_rels/slide40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53.png"/><Relationship Id="rId7" Type="http://schemas.openxmlformats.org/officeDocument/2006/relationships/image" Target="../media/image55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56.png"/><Relationship Id="rId1" Type="http://schemas.openxmlformats.org/officeDocument/2006/relationships/audio" Target="../media/audio3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54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18" name="17 Imagen" descr="viu1293828089b.gif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7215206" y="2857496"/>
            <a:ext cx="1595441" cy="1581568"/>
          </a:xfrm>
          <a:prstGeom prst="ellipse">
            <a:avLst/>
          </a:prstGeom>
        </p:spPr>
      </p:pic>
      <p:pic>
        <p:nvPicPr>
          <p:cNvPr id="38" name="Picture 4" descr="http://www.pekegifs.com/imgotros/fuegosartificiales/016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3286124"/>
            <a:ext cx="952500" cy="1190625"/>
          </a:xfrm>
          <a:prstGeom prst="rect">
            <a:avLst/>
          </a:prstGeom>
          <a:noFill/>
        </p:spPr>
      </p:pic>
      <p:pic>
        <p:nvPicPr>
          <p:cNvPr id="39" name="Picture 4" descr="http://www.pekegifs.com/imgotros/fuegosartificiales/016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-10501418" y="-3714800"/>
            <a:ext cx="952500" cy="1190625"/>
          </a:xfrm>
          <a:prstGeom prst="rect">
            <a:avLst/>
          </a:prstGeom>
          <a:noFill/>
        </p:spPr>
      </p:pic>
      <p:pic>
        <p:nvPicPr>
          <p:cNvPr id="44" name="43 Imagen" descr="felice-2014.jpg"/>
          <p:cNvPicPr>
            <a:picLocks noChangeAspect="1"/>
          </p:cNvPicPr>
          <p:nvPr/>
        </p:nvPicPr>
        <p:blipFill>
          <a:blip r:embed="rId5"/>
          <a:srcRect b="943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5" name="44 Imagen" descr="viu1293828089b.gif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1357290" y="1071546"/>
            <a:ext cx="1595441" cy="1581568"/>
          </a:xfrm>
          <a:prstGeom prst="ellipse">
            <a:avLst/>
          </a:prstGeom>
        </p:spPr>
      </p:pic>
      <p:pic>
        <p:nvPicPr>
          <p:cNvPr id="46" name="45 Imagen" descr="viu1293828089b.gif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928662" y="1000108"/>
            <a:ext cx="1595441" cy="1581568"/>
          </a:xfrm>
          <a:prstGeom prst="ellipse">
            <a:avLst/>
          </a:prstGeom>
        </p:spPr>
      </p:pic>
      <p:pic>
        <p:nvPicPr>
          <p:cNvPr id="47" name="46 Imagen" descr="viu1293828089b.gif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000232" y="1071546"/>
            <a:ext cx="1595441" cy="1581568"/>
          </a:xfrm>
          <a:prstGeom prst="ellipse">
            <a:avLst/>
          </a:prstGeom>
        </p:spPr>
      </p:pic>
      <p:pic>
        <p:nvPicPr>
          <p:cNvPr id="48" name="47 Imagen" descr="viu1293828089b.gif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1428728" y="642918"/>
            <a:ext cx="1595441" cy="1581568"/>
          </a:xfrm>
          <a:prstGeom prst="ellipse">
            <a:avLst/>
          </a:prstGeom>
        </p:spPr>
      </p:pic>
      <p:pic>
        <p:nvPicPr>
          <p:cNvPr id="49" name="48 Imagen" descr="viu1293828089b.gif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0" y="1071546"/>
            <a:ext cx="1595441" cy="1581568"/>
          </a:xfrm>
          <a:prstGeom prst="ellipse">
            <a:avLst/>
          </a:prstGeom>
        </p:spPr>
      </p:pic>
      <p:pic>
        <p:nvPicPr>
          <p:cNvPr id="50" name="49 Imagen" descr="viu1293828089b.gif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500430" y="4357694"/>
            <a:ext cx="1595441" cy="1581568"/>
          </a:xfrm>
          <a:prstGeom prst="ellipse">
            <a:avLst/>
          </a:prstGeom>
        </p:spPr>
      </p:pic>
      <p:pic>
        <p:nvPicPr>
          <p:cNvPr id="51" name="50 Imagen" descr="viu1293828089b.gif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5357818" y="285728"/>
            <a:ext cx="1595441" cy="1581568"/>
          </a:xfrm>
          <a:prstGeom prst="ellipse">
            <a:avLst/>
          </a:prstGeom>
        </p:spPr>
      </p:pic>
      <p:pic>
        <p:nvPicPr>
          <p:cNvPr id="52" name="51 Imagen" descr="viu1293828089b.gif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6572264" y="571480"/>
            <a:ext cx="1595441" cy="1581568"/>
          </a:xfrm>
          <a:prstGeom prst="ellipse">
            <a:avLst/>
          </a:prstGeom>
        </p:spPr>
      </p:pic>
      <p:pic>
        <p:nvPicPr>
          <p:cNvPr id="53" name="52 Imagen" descr="viu1293828089b.gif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8001024" y="2571744"/>
            <a:ext cx="1142976" cy="1133037"/>
          </a:xfrm>
          <a:prstGeom prst="ellipse">
            <a:avLst/>
          </a:prstGeom>
        </p:spPr>
      </p:pic>
      <p:pic>
        <p:nvPicPr>
          <p:cNvPr id="54" name="53 Imagen" descr="viu1293828089b.gif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1714480" y="1071546"/>
            <a:ext cx="1595441" cy="1581568"/>
          </a:xfrm>
          <a:prstGeom prst="ellipse">
            <a:avLst/>
          </a:prstGeom>
        </p:spPr>
      </p:pic>
      <p:pic>
        <p:nvPicPr>
          <p:cNvPr id="55" name="54 Imagen" descr="viu1293828089b.gif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7548559" y="0"/>
            <a:ext cx="1595441" cy="1581568"/>
          </a:xfrm>
          <a:prstGeom prst="ellipse">
            <a:avLst/>
          </a:prstGeom>
        </p:spPr>
      </p:pic>
      <p:pic>
        <p:nvPicPr>
          <p:cNvPr id="56" name="55 Imagen" descr="viu1293828089b.gif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6500826" y="0"/>
            <a:ext cx="1595441" cy="1581568"/>
          </a:xfrm>
          <a:prstGeom prst="ellipse">
            <a:avLst/>
          </a:prstGeom>
        </p:spPr>
      </p:pic>
      <p:pic>
        <p:nvPicPr>
          <p:cNvPr id="57" name="56 Imagen" descr="viu1293828089b.gif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7548559" y="571480"/>
            <a:ext cx="1595441" cy="1581568"/>
          </a:xfrm>
          <a:prstGeom prst="ellipse">
            <a:avLst/>
          </a:prstGeom>
        </p:spPr>
      </p:pic>
      <p:pic>
        <p:nvPicPr>
          <p:cNvPr id="58" name="57 Imagen" descr="viu1293828089b.gif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5643570" y="1500174"/>
            <a:ext cx="1595441" cy="1581568"/>
          </a:xfrm>
          <a:prstGeom prst="ellipse">
            <a:avLst/>
          </a:prstGeom>
        </p:spPr>
      </p:pic>
      <p:pic>
        <p:nvPicPr>
          <p:cNvPr id="59" name="58 Imagen" descr="viu1293828089b.gif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714744" y="0"/>
            <a:ext cx="1595441" cy="1581568"/>
          </a:xfrm>
          <a:prstGeom prst="ellipse">
            <a:avLst/>
          </a:prstGeom>
        </p:spPr>
      </p:pic>
      <p:pic>
        <p:nvPicPr>
          <p:cNvPr id="60" name="59 Imagen" descr="viu1293828089b.gif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214546" y="0"/>
            <a:ext cx="1595441" cy="1581568"/>
          </a:xfrm>
          <a:prstGeom prst="ellipse">
            <a:avLst/>
          </a:prstGeom>
        </p:spPr>
      </p:pic>
      <p:pic>
        <p:nvPicPr>
          <p:cNvPr id="61" name="60 Imagen" descr="viu1293828089b.gif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0" y="500042"/>
            <a:ext cx="1595441" cy="1581568"/>
          </a:xfrm>
          <a:prstGeom prst="ellipse">
            <a:avLst/>
          </a:prstGeom>
        </p:spPr>
      </p:pic>
      <p:pic>
        <p:nvPicPr>
          <p:cNvPr id="62" name="61 Imagen" descr="viu1293828089b.gif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785786" y="0"/>
            <a:ext cx="1595441" cy="1295792"/>
          </a:xfrm>
          <a:prstGeom prst="ellipse">
            <a:avLst/>
          </a:prstGeom>
        </p:spPr>
      </p:pic>
      <p:pic>
        <p:nvPicPr>
          <p:cNvPr id="63" name="Picture 2" descr="http://www.pekegifs.com/imgotros/fuegosartificiales/014.gif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0"/>
            <a:ext cx="642917" cy="642918"/>
          </a:xfrm>
          <a:prstGeom prst="ellipse">
            <a:avLst/>
          </a:prstGeom>
          <a:noFill/>
        </p:spPr>
      </p:pic>
      <p:pic>
        <p:nvPicPr>
          <p:cNvPr id="64" name="Picture 2" descr="http://www.pekegifs.com/imgotros/fuegosartificiales/014.gif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643042" y="0"/>
            <a:ext cx="642917" cy="642918"/>
          </a:xfrm>
          <a:prstGeom prst="ellipse">
            <a:avLst/>
          </a:prstGeom>
          <a:noFill/>
        </p:spPr>
      </p:pic>
      <p:pic>
        <p:nvPicPr>
          <p:cNvPr id="65" name="Picture 2" descr="http://www.pekegifs.com/imgotros/fuegosartificiales/014.gif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214810" y="357166"/>
            <a:ext cx="642917" cy="642918"/>
          </a:xfrm>
          <a:prstGeom prst="ellipse">
            <a:avLst/>
          </a:prstGeom>
          <a:noFill/>
        </p:spPr>
      </p:pic>
      <p:pic>
        <p:nvPicPr>
          <p:cNvPr id="66" name="Picture 2" descr="http://www.pekegifs.com/imgotros/fuegosartificiales/014.gif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929454" y="0"/>
            <a:ext cx="642917" cy="642918"/>
          </a:xfrm>
          <a:prstGeom prst="ellipse">
            <a:avLst/>
          </a:prstGeom>
          <a:noFill/>
        </p:spPr>
      </p:pic>
      <p:pic>
        <p:nvPicPr>
          <p:cNvPr id="67" name="Picture 2" descr="http://www.pekegifs.com/imgotros/fuegosartificiales/014.gif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42910" y="1571612"/>
            <a:ext cx="642917" cy="642918"/>
          </a:xfrm>
          <a:prstGeom prst="ellipse">
            <a:avLst/>
          </a:prstGeom>
          <a:noFill/>
        </p:spPr>
      </p:pic>
      <p:pic>
        <p:nvPicPr>
          <p:cNvPr id="68" name="Picture 4" descr="http://www.pekegifs.com/imgotros/fuegosartificiales/016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571480"/>
            <a:ext cx="952500" cy="1190625"/>
          </a:xfrm>
          <a:prstGeom prst="rect">
            <a:avLst/>
          </a:prstGeom>
          <a:noFill/>
        </p:spPr>
      </p:pic>
      <p:pic>
        <p:nvPicPr>
          <p:cNvPr id="69" name="Picture 4" descr="http://www.pekegifs.com/imgotros/fuegosartificiales/016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1857365"/>
            <a:ext cx="1100113" cy="928694"/>
          </a:xfrm>
          <a:prstGeom prst="rect">
            <a:avLst/>
          </a:prstGeom>
          <a:noFill/>
        </p:spPr>
      </p:pic>
      <p:pic>
        <p:nvPicPr>
          <p:cNvPr id="70" name="Picture 4" descr="http://www.pekegifs.com/imgotros/fuegosartificiales/016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286380" y="1357298"/>
            <a:ext cx="952500" cy="1190625"/>
          </a:xfrm>
          <a:prstGeom prst="rect">
            <a:avLst/>
          </a:prstGeom>
          <a:noFill/>
        </p:spPr>
      </p:pic>
      <p:pic>
        <p:nvPicPr>
          <p:cNvPr id="71" name="Picture 4" descr="http://www.pekegifs.com/imgotros/fuegosartificiales/016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643174" y="214290"/>
            <a:ext cx="952500" cy="1190625"/>
          </a:xfrm>
          <a:prstGeom prst="rect">
            <a:avLst/>
          </a:prstGeom>
          <a:noFill/>
        </p:spPr>
      </p:pic>
      <p:pic>
        <p:nvPicPr>
          <p:cNvPr id="72" name="Picture 4" descr="http://www.pekegifs.com/imgotros/fuegosartificiales/016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715272" y="785794"/>
            <a:ext cx="952500" cy="1190625"/>
          </a:xfrm>
          <a:prstGeom prst="rect">
            <a:avLst/>
          </a:prstGeom>
          <a:noFill/>
        </p:spPr>
      </p:pic>
      <p:pic>
        <p:nvPicPr>
          <p:cNvPr id="73" name="Picture 4" descr="http://www.pekegifs.com/imgotros/fuegosartificiales/016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795574" y="366690"/>
            <a:ext cx="952500" cy="1190625"/>
          </a:xfrm>
          <a:prstGeom prst="rect">
            <a:avLst/>
          </a:prstGeom>
          <a:noFill/>
        </p:spPr>
      </p:pic>
      <p:pic>
        <p:nvPicPr>
          <p:cNvPr id="74" name="Picture 4" descr="http://www.pekegifs.com/imgotros/fuegosartificiales/016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000892" y="1000108"/>
            <a:ext cx="952500" cy="1190625"/>
          </a:xfrm>
          <a:prstGeom prst="rect">
            <a:avLst/>
          </a:prstGeom>
          <a:noFill/>
        </p:spPr>
      </p:pic>
      <p:pic>
        <p:nvPicPr>
          <p:cNvPr id="77" name="76 Imagen" descr="viu1293828089b.gif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373707" y="5643578"/>
            <a:ext cx="864776" cy="857256"/>
          </a:xfrm>
          <a:prstGeom prst="ellipse">
            <a:avLst/>
          </a:prstGeom>
        </p:spPr>
      </p:pic>
      <p:pic>
        <p:nvPicPr>
          <p:cNvPr id="78" name="77 Imagen" descr="viu1293828089b.gif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928662" y="4848236"/>
            <a:ext cx="1595441" cy="1581568"/>
          </a:xfrm>
          <a:prstGeom prst="ellipse">
            <a:avLst/>
          </a:prstGeom>
        </p:spPr>
      </p:pic>
      <p:pic>
        <p:nvPicPr>
          <p:cNvPr id="79" name="78 Imagen" descr="viu1293828089b.gif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000232" y="4919674"/>
            <a:ext cx="1595441" cy="1581568"/>
          </a:xfrm>
          <a:prstGeom prst="ellipse">
            <a:avLst/>
          </a:prstGeom>
        </p:spPr>
      </p:pic>
      <p:pic>
        <p:nvPicPr>
          <p:cNvPr id="80" name="79 Imagen" descr="viu1293828089b.gif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214678" y="5419740"/>
            <a:ext cx="1595441" cy="1581568"/>
          </a:xfrm>
          <a:prstGeom prst="ellipse">
            <a:avLst/>
          </a:prstGeom>
        </p:spPr>
      </p:pic>
      <p:pic>
        <p:nvPicPr>
          <p:cNvPr id="81" name="80 Imagen" descr="viu1293828089b.gif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5643570" y="4357694"/>
            <a:ext cx="1595441" cy="1581568"/>
          </a:xfrm>
          <a:prstGeom prst="ellipse">
            <a:avLst/>
          </a:prstGeom>
        </p:spPr>
      </p:pic>
      <p:pic>
        <p:nvPicPr>
          <p:cNvPr id="82" name="81 Imagen" descr="viu1293828089b.gif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6572264" y="4643446"/>
            <a:ext cx="1595441" cy="1581568"/>
          </a:xfrm>
          <a:prstGeom prst="ellipse">
            <a:avLst/>
          </a:prstGeom>
        </p:spPr>
      </p:pic>
      <p:pic>
        <p:nvPicPr>
          <p:cNvPr id="83" name="82 Imagen" descr="viu1293828089b.gif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7548559" y="5562616"/>
            <a:ext cx="1381159" cy="1369149"/>
          </a:xfrm>
          <a:prstGeom prst="ellipse">
            <a:avLst/>
          </a:prstGeom>
        </p:spPr>
      </p:pic>
      <p:pic>
        <p:nvPicPr>
          <p:cNvPr id="84" name="83 Imagen" descr="viu1293828089b.gif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1785918" y="5276432"/>
            <a:ext cx="1595441" cy="1581568"/>
          </a:xfrm>
          <a:prstGeom prst="ellipse">
            <a:avLst/>
          </a:prstGeom>
        </p:spPr>
      </p:pic>
      <p:pic>
        <p:nvPicPr>
          <p:cNvPr id="85" name="84 Imagen" descr="viu1293828089b.gif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7548559" y="4419608"/>
            <a:ext cx="1595441" cy="1581568"/>
          </a:xfrm>
          <a:prstGeom prst="ellipse">
            <a:avLst/>
          </a:prstGeom>
        </p:spPr>
      </p:pic>
      <p:pic>
        <p:nvPicPr>
          <p:cNvPr id="86" name="85 Imagen" descr="viu1293828089b.gif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5643570" y="5348302"/>
            <a:ext cx="1595441" cy="1581568"/>
          </a:xfrm>
          <a:prstGeom prst="ellipse">
            <a:avLst/>
          </a:prstGeom>
        </p:spPr>
      </p:pic>
      <p:pic>
        <p:nvPicPr>
          <p:cNvPr id="87" name="86 Imagen" descr="viu1293828089b.gif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000497" y="4000504"/>
            <a:ext cx="1357322" cy="1581568"/>
          </a:xfrm>
          <a:prstGeom prst="ellipse">
            <a:avLst/>
          </a:prstGeom>
        </p:spPr>
      </p:pic>
      <p:pic>
        <p:nvPicPr>
          <p:cNvPr id="88" name="87 Imagen" descr="viu1293828089b.gif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143107" y="3927201"/>
            <a:ext cx="785819" cy="778986"/>
          </a:xfrm>
          <a:prstGeom prst="ellipse">
            <a:avLst/>
          </a:prstGeom>
        </p:spPr>
      </p:pic>
      <p:pic>
        <p:nvPicPr>
          <p:cNvPr id="89" name="88 Imagen" descr="viu1293828089b.gif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0" y="4348170"/>
            <a:ext cx="1595441" cy="1581568"/>
          </a:xfrm>
          <a:prstGeom prst="ellipse">
            <a:avLst/>
          </a:prstGeom>
        </p:spPr>
      </p:pic>
      <p:pic>
        <p:nvPicPr>
          <p:cNvPr id="90" name="89 Imagen" descr="viu1293828089b.gif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286248" y="5143512"/>
            <a:ext cx="1595441" cy="1295792"/>
          </a:xfrm>
          <a:prstGeom prst="ellipse">
            <a:avLst/>
          </a:prstGeom>
        </p:spPr>
      </p:pic>
      <p:pic>
        <p:nvPicPr>
          <p:cNvPr id="91" name="Picture 2" descr="http://www.pekegifs.com/imgotros/fuegosartificiales/014.gif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3848129"/>
            <a:ext cx="642917" cy="642918"/>
          </a:xfrm>
          <a:prstGeom prst="ellipse">
            <a:avLst/>
          </a:prstGeom>
          <a:noFill/>
        </p:spPr>
      </p:pic>
      <p:pic>
        <p:nvPicPr>
          <p:cNvPr id="92" name="Picture 2" descr="http://www.pekegifs.com/imgotros/fuegosartificiales/014.gif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3571868" y="6000768"/>
            <a:ext cx="642917" cy="642918"/>
          </a:xfrm>
          <a:prstGeom prst="ellipse">
            <a:avLst/>
          </a:prstGeom>
          <a:noFill/>
        </p:spPr>
      </p:pic>
      <p:pic>
        <p:nvPicPr>
          <p:cNvPr id="93" name="Picture 2" descr="http://www.pekegifs.com/imgotros/fuegosartificiales/014.gif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214810" y="4205294"/>
            <a:ext cx="642917" cy="642918"/>
          </a:xfrm>
          <a:prstGeom prst="ellipse">
            <a:avLst/>
          </a:prstGeom>
          <a:noFill/>
        </p:spPr>
      </p:pic>
      <p:pic>
        <p:nvPicPr>
          <p:cNvPr id="94" name="Picture 2" descr="http://www.pekegifs.com/imgotros/fuegosartificiales/014.gif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929454" y="5214950"/>
            <a:ext cx="642917" cy="642918"/>
          </a:xfrm>
          <a:prstGeom prst="ellipse">
            <a:avLst/>
          </a:prstGeom>
          <a:noFill/>
        </p:spPr>
      </p:pic>
      <p:pic>
        <p:nvPicPr>
          <p:cNvPr id="95" name="Picture 2" descr="http://www.pekegifs.com/imgotros/fuegosartificiales/014.gif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42910" y="5419740"/>
            <a:ext cx="642917" cy="642918"/>
          </a:xfrm>
          <a:prstGeom prst="ellipse">
            <a:avLst/>
          </a:prstGeom>
          <a:noFill/>
        </p:spPr>
      </p:pic>
      <p:pic>
        <p:nvPicPr>
          <p:cNvPr id="96" name="Picture 4" descr="http://www.pekegifs.com/imgotros/fuegosartificiales/016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4419608"/>
            <a:ext cx="952500" cy="1190625"/>
          </a:xfrm>
          <a:prstGeom prst="rect">
            <a:avLst/>
          </a:prstGeom>
          <a:noFill/>
        </p:spPr>
      </p:pic>
      <p:pic>
        <p:nvPicPr>
          <p:cNvPr id="97" name="Picture 4" descr="http://www.pekegifs.com/imgotros/fuegosartificiales/016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286380" y="5205426"/>
            <a:ext cx="952500" cy="1190625"/>
          </a:xfrm>
          <a:prstGeom prst="rect">
            <a:avLst/>
          </a:prstGeom>
          <a:noFill/>
        </p:spPr>
      </p:pic>
      <p:pic>
        <p:nvPicPr>
          <p:cNvPr id="98" name="Picture 4" descr="http://www.pekegifs.com/imgotros/fuegosartificiales/016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214546" y="4786322"/>
            <a:ext cx="952500" cy="1190625"/>
          </a:xfrm>
          <a:prstGeom prst="rect">
            <a:avLst/>
          </a:prstGeom>
          <a:noFill/>
        </p:spPr>
      </p:pic>
      <p:pic>
        <p:nvPicPr>
          <p:cNvPr id="99" name="Picture 4" descr="http://www.pekegifs.com/imgotros/fuegosartificiales/016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715272" y="4633922"/>
            <a:ext cx="952500" cy="1190625"/>
          </a:xfrm>
          <a:prstGeom prst="rect">
            <a:avLst/>
          </a:prstGeom>
          <a:noFill/>
        </p:spPr>
      </p:pic>
      <p:pic>
        <p:nvPicPr>
          <p:cNvPr id="100" name="Picture 4" descr="http://www.pekegifs.com/imgotros/fuegosartificiales/016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786050" y="4929198"/>
            <a:ext cx="952500" cy="1190625"/>
          </a:xfrm>
          <a:prstGeom prst="rect">
            <a:avLst/>
          </a:prstGeom>
          <a:noFill/>
        </p:spPr>
      </p:pic>
      <p:pic>
        <p:nvPicPr>
          <p:cNvPr id="101" name="Picture 4" descr="http://www.pekegifs.com/imgotros/fuegosartificiales/016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715008" y="2285992"/>
            <a:ext cx="952500" cy="1190625"/>
          </a:xfrm>
          <a:prstGeom prst="rect">
            <a:avLst/>
          </a:prstGeom>
          <a:noFill/>
        </p:spPr>
      </p:pic>
      <p:pic>
        <p:nvPicPr>
          <p:cNvPr id="102" name="101 Imagen" descr="viu1293828089b.gif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0" y="2786058"/>
            <a:ext cx="1297163" cy="1285884"/>
          </a:xfrm>
          <a:prstGeom prst="ellipse">
            <a:avLst/>
          </a:prstGeom>
        </p:spPr>
      </p:pic>
      <p:sp>
        <p:nvSpPr>
          <p:cNvPr id="107" name="106 Rectángulo"/>
          <p:cNvSpPr/>
          <p:nvPr/>
        </p:nvSpPr>
        <p:spPr>
          <a:xfrm>
            <a:off x="4929190" y="0"/>
            <a:ext cx="985838" cy="2143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3558" name="Picture 6" descr="http://raymondcanarias.files.wordpress.com/2011/12/feliz-ac3b1o-nuevo-2009.gif"/>
          <p:cNvPicPr>
            <a:picLocks noChangeAspect="1" noChangeArrowheads="1" noCrop="1"/>
          </p:cNvPicPr>
          <p:nvPr/>
        </p:nvPicPr>
        <p:blipFill>
          <a:blip r:embed="rId7">
            <a:lum bright="20000" contrast="40000"/>
          </a:blip>
          <a:srcRect/>
          <a:stretch>
            <a:fillRect/>
          </a:stretch>
        </p:blipFill>
        <p:spPr bwMode="auto">
          <a:xfrm>
            <a:off x="3357554" y="0"/>
            <a:ext cx="2571768" cy="2435658"/>
          </a:xfrm>
          <a:prstGeom prst="rect">
            <a:avLst/>
          </a:prstGeom>
          <a:noFill/>
        </p:spPr>
      </p:pic>
      <p:pic>
        <p:nvPicPr>
          <p:cNvPr id="75" name="74 Imagen" descr="viu1293828089b.gif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26237" y="5500702"/>
            <a:ext cx="1369204" cy="1357298"/>
          </a:xfrm>
          <a:prstGeom prst="ellipse">
            <a:avLst/>
          </a:prstGeom>
        </p:spPr>
      </p:pic>
      <p:pic>
        <p:nvPicPr>
          <p:cNvPr id="43012" name="Picture 4" descr="Rendered Image"/>
          <p:cNvPicPr>
            <a:picLocks noChangeAspect="1" noChangeArrowheads="1"/>
          </p:cNvPicPr>
          <p:nvPr/>
        </p:nvPicPr>
        <p:blipFill>
          <a:blip r:embed="rId8">
            <a:lum bright="40000" contrast="40000"/>
          </a:blip>
          <a:srcRect/>
          <a:stretch>
            <a:fillRect/>
          </a:stretch>
        </p:blipFill>
        <p:spPr bwMode="auto">
          <a:xfrm>
            <a:off x="6572264" y="6223265"/>
            <a:ext cx="2362195" cy="263279"/>
          </a:xfrm>
          <a:prstGeom prst="rect">
            <a:avLst/>
          </a:prstGeom>
          <a:noFill/>
        </p:spPr>
      </p:pic>
      <p:pic>
        <p:nvPicPr>
          <p:cNvPr id="76" name="75 Imagen" descr="viu1293828089b.gif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8001024" y="3214686"/>
            <a:ext cx="1142976" cy="1133037"/>
          </a:xfrm>
          <a:prstGeom prst="ellipse">
            <a:avLst/>
          </a:prstGeom>
        </p:spPr>
      </p:pic>
      <p:pic>
        <p:nvPicPr>
          <p:cNvPr id="103" name="102 Imagen" descr="viu1293828089b.gif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8001024" y="2143116"/>
            <a:ext cx="1142976" cy="1133037"/>
          </a:xfrm>
          <a:prstGeom prst="ellipse">
            <a:avLst/>
          </a:prstGeom>
        </p:spPr>
      </p:pic>
      <p:pic>
        <p:nvPicPr>
          <p:cNvPr id="104" name="Picture 4" descr="http://www.pekegifs.com/imgotros/fuegosartificiales/016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57158" y="2571744"/>
            <a:ext cx="952500" cy="1190625"/>
          </a:xfrm>
          <a:prstGeom prst="rect">
            <a:avLst/>
          </a:prstGeom>
          <a:noFill/>
        </p:spPr>
      </p:pic>
      <p:pic>
        <p:nvPicPr>
          <p:cNvPr id="105" name="Picture 4" descr="http://www.pekegifs.com/imgotros/fuegosartificiales/016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857356" y="1071546"/>
            <a:ext cx="952500" cy="1190625"/>
          </a:xfrm>
          <a:prstGeom prst="rect">
            <a:avLst/>
          </a:prstGeom>
          <a:noFill/>
        </p:spPr>
      </p:pic>
      <p:pic>
        <p:nvPicPr>
          <p:cNvPr id="106" name="Picture 4" descr="http://www.pekegifs.com/imgotros/fuegosartificiales/016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142976" y="0"/>
            <a:ext cx="952500" cy="1190625"/>
          </a:xfrm>
          <a:prstGeom prst="rect">
            <a:avLst/>
          </a:prstGeom>
          <a:noFill/>
        </p:spPr>
      </p:pic>
      <p:pic>
        <p:nvPicPr>
          <p:cNvPr id="108" name="Picture 4" descr="http://www.pekegifs.com/imgotros/fuegosartificiales/016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072198" y="0"/>
            <a:ext cx="952500" cy="1190625"/>
          </a:xfrm>
          <a:prstGeom prst="rect">
            <a:avLst/>
          </a:prstGeom>
          <a:noFill/>
        </p:spPr>
      </p:pic>
      <p:pic>
        <p:nvPicPr>
          <p:cNvPr id="43016" name="Picture 8" descr="Rendered Image"/>
          <p:cNvPicPr>
            <a:picLocks noChangeAspect="1" noChangeArrowheads="1"/>
          </p:cNvPicPr>
          <p:nvPr/>
        </p:nvPicPr>
        <p:blipFill>
          <a:blip r:embed="rId9">
            <a:lum bright="20000" contrast="40000"/>
          </a:blip>
          <a:srcRect/>
          <a:stretch>
            <a:fillRect/>
          </a:stretch>
        </p:blipFill>
        <p:spPr bwMode="auto">
          <a:xfrm>
            <a:off x="428596" y="214291"/>
            <a:ext cx="2714644" cy="2357454"/>
          </a:xfrm>
          <a:prstGeom prst="rect">
            <a:avLst/>
          </a:prstGeom>
          <a:noFill/>
        </p:spPr>
      </p:pic>
      <p:pic>
        <p:nvPicPr>
          <p:cNvPr id="43018" name="Picture 10" descr="Rendered Image"/>
          <p:cNvPicPr>
            <a:picLocks noChangeAspect="1" noChangeArrowheads="1"/>
          </p:cNvPicPr>
          <p:nvPr/>
        </p:nvPicPr>
        <p:blipFill>
          <a:blip r:embed="rId10">
            <a:lum bright="20000" contrast="40000"/>
          </a:blip>
          <a:srcRect/>
          <a:stretch>
            <a:fillRect/>
          </a:stretch>
        </p:blipFill>
        <p:spPr bwMode="auto">
          <a:xfrm>
            <a:off x="6000760" y="571480"/>
            <a:ext cx="2928926" cy="1242796"/>
          </a:xfrm>
          <a:prstGeom prst="rect">
            <a:avLst/>
          </a:prstGeom>
          <a:noFill/>
        </p:spPr>
      </p:pic>
      <p:pic>
        <p:nvPicPr>
          <p:cNvPr id="4" name="Picture 4" descr="Rendered Image"/>
          <p:cNvPicPr>
            <a:picLocks noChangeAspect="1" noChangeArrowheads="1"/>
          </p:cNvPicPr>
          <p:nvPr/>
        </p:nvPicPr>
        <p:blipFill>
          <a:blip r:embed="rId11">
            <a:lum contrast="40000"/>
          </a:blip>
          <a:srcRect/>
          <a:stretch>
            <a:fillRect/>
          </a:stretch>
        </p:blipFill>
        <p:spPr bwMode="auto">
          <a:xfrm>
            <a:off x="2357422" y="4500570"/>
            <a:ext cx="5038725" cy="1685926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8000">
    <p:sndAc>
      <p:stSnd loop="1">
        <p:snd r:embed="rId2" name="Fuegos artificial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30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30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30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30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430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430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30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30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30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>
                                      <p:cBhvr override="childStyle">
                                        <p:cTn id="24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>
                                      <p:cBhvr>
                                        <p:cTn id="25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>
                                      <p:cBhvr>
                                        <p:cTn id="26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set>
                                      <p:cBhvr>
                                        <p:cTn id="2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430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430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2" dur="2000"/>
                                        <p:tgtEl>
                                          <p:spTgt spid="430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23" name="22 Imagen" descr="95519689.jpe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37967"/>
          </a:xfrm>
          <a:prstGeom prst="rect">
            <a:avLst/>
          </a:prstGeom>
        </p:spPr>
      </p:pic>
      <p:pic>
        <p:nvPicPr>
          <p:cNvPr id="26" name="25 Imagen" descr="viu1293828089b.gif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2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928662" y="0"/>
            <a:ext cx="1166813" cy="1156667"/>
          </a:xfrm>
          <a:prstGeom prst="ellipse">
            <a:avLst/>
          </a:prstGeom>
        </p:spPr>
      </p:pic>
      <p:pic>
        <p:nvPicPr>
          <p:cNvPr id="27" name="26 Imagen" descr="viu1293828089b.gif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2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500330" y="-295276"/>
            <a:ext cx="1595441" cy="1581568"/>
          </a:xfrm>
          <a:prstGeom prst="ellipse">
            <a:avLst/>
          </a:prstGeom>
        </p:spPr>
      </p:pic>
      <p:pic>
        <p:nvPicPr>
          <p:cNvPr id="29" name="28 Imagen" descr="viu1293828089b.gif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2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285984" y="1142984"/>
            <a:ext cx="1595441" cy="1581568"/>
          </a:xfrm>
          <a:prstGeom prst="ellipse">
            <a:avLst/>
          </a:prstGeom>
        </p:spPr>
      </p:pic>
      <p:pic>
        <p:nvPicPr>
          <p:cNvPr id="30" name="29 Imagen" descr="viu1293828089b.gif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2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286148" y="490518"/>
            <a:ext cx="1595441" cy="1581568"/>
          </a:xfrm>
          <a:prstGeom prst="ellipse">
            <a:avLst/>
          </a:prstGeom>
        </p:spPr>
      </p:pic>
      <p:pic>
        <p:nvPicPr>
          <p:cNvPr id="31" name="30 Imagen" descr="viu1293828089b.gif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2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714908" y="561956"/>
            <a:ext cx="1595441" cy="1581568"/>
          </a:xfrm>
          <a:prstGeom prst="ellipse">
            <a:avLst/>
          </a:prstGeom>
        </p:spPr>
      </p:pic>
      <p:pic>
        <p:nvPicPr>
          <p:cNvPr id="32" name="31 Imagen" descr="viu1293828089b.gif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2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5786446" y="1357298"/>
            <a:ext cx="1595441" cy="1581568"/>
          </a:xfrm>
          <a:prstGeom prst="ellipse">
            <a:avLst/>
          </a:prstGeom>
        </p:spPr>
      </p:pic>
      <p:pic>
        <p:nvPicPr>
          <p:cNvPr id="33" name="32 Imagen" descr="viu1293828089b.gif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2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1714480" y="2714620"/>
            <a:ext cx="1595441" cy="1581568"/>
          </a:xfrm>
          <a:prstGeom prst="ellipse">
            <a:avLst/>
          </a:prstGeom>
        </p:spPr>
      </p:pic>
      <p:pic>
        <p:nvPicPr>
          <p:cNvPr id="34" name="33 Imagen" descr="viu1293828089b.gif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2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214678" y="3500438"/>
            <a:ext cx="1595441" cy="1581568"/>
          </a:xfrm>
          <a:prstGeom prst="ellipse">
            <a:avLst/>
          </a:prstGeom>
        </p:spPr>
      </p:pic>
      <p:pic>
        <p:nvPicPr>
          <p:cNvPr id="36" name="35 Imagen" descr="viu1293828089b.gif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2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6643702" y="3071810"/>
            <a:ext cx="1595441" cy="1581568"/>
          </a:xfrm>
          <a:prstGeom prst="ellipse">
            <a:avLst/>
          </a:prstGeom>
        </p:spPr>
      </p:pic>
      <p:pic>
        <p:nvPicPr>
          <p:cNvPr id="37" name="36 Imagen" descr="viu1293828089b.gif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2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857784" y="-295276"/>
            <a:ext cx="1595441" cy="1581568"/>
          </a:xfrm>
          <a:prstGeom prst="ellipse">
            <a:avLst/>
          </a:prstGeom>
        </p:spPr>
      </p:pic>
      <p:pic>
        <p:nvPicPr>
          <p:cNvPr id="40" name="39 Imagen" descr="viu1293828089b.gif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2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867308" y="714356"/>
            <a:ext cx="1595441" cy="1581568"/>
          </a:xfrm>
          <a:prstGeom prst="ellipse">
            <a:avLst/>
          </a:prstGeom>
        </p:spPr>
      </p:pic>
      <p:pic>
        <p:nvPicPr>
          <p:cNvPr id="16" name="15 Imagen" descr="viu1293828089b.gif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2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6643702" y="1928802"/>
            <a:ext cx="1595441" cy="1581568"/>
          </a:xfrm>
          <a:prstGeom prst="ellipse">
            <a:avLst/>
          </a:prstGeom>
        </p:spPr>
      </p:pic>
      <p:pic>
        <p:nvPicPr>
          <p:cNvPr id="17" name="16 Imagen" descr="viu1293828089b.gif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2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6796102" y="3224210"/>
            <a:ext cx="1595441" cy="1581568"/>
          </a:xfrm>
          <a:prstGeom prst="ellipse">
            <a:avLst/>
          </a:prstGeom>
        </p:spPr>
      </p:pic>
      <p:pic>
        <p:nvPicPr>
          <p:cNvPr id="18" name="17 Imagen" descr="viu1293828089b.gif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2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5786446" y="2714620"/>
            <a:ext cx="1369228" cy="1357322"/>
          </a:xfrm>
          <a:prstGeom prst="ellipse">
            <a:avLst/>
          </a:prstGeom>
        </p:spPr>
      </p:pic>
    </p:spTree>
  </p:cSld>
  <p:clrMapOvr>
    <a:masterClrMapping/>
  </p:clrMapOvr>
  <p:transition spd="slow" advTm="12000">
    <p:sndAc>
      <p:stSnd loop="1">
        <p:snd r:embed="rId2" name="Año nuevo vida nueva - cancion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8" name="7 Imagen" descr="viu1293828089b.gif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-74602" y="1928802"/>
            <a:ext cx="1455698" cy="1443040"/>
          </a:xfrm>
          <a:prstGeom prst="ellipse">
            <a:avLst/>
          </a:prstGeom>
        </p:spPr>
      </p:pic>
      <p:sp>
        <p:nvSpPr>
          <p:cNvPr id="22" name="21 CuadroTexto"/>
          <p:cNvSpPr txBox="1"/>
          <p:nvPr/>
        </p:nvSpPr>
        <p:spPr>
          <a:xfrm>
            <a:off x="-2678925" y="10501362"/>
            <a:ext cx="53578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s-ES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Harrington" pitchFamily="82" charset="0"/>
            </a:endParaRPr>
          </a:p>
        </p:txBody>
      </p:sp>
      <p:pic>
        <p:nvPicPr>
          <p:cNvPr id="23" name="22 Imagen" descr="1280px-Fiestas_del_Pilar_(fuegos_artificiales)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  <p:pic>
        <p:nvPicPr>
          <p:cNvPr id="24" name="23 Imagen" descr="viu1293828089b.gif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0" y="357190"/>
            <a:ext cx="1666879" cy="1652384"/>
          </a:xfrm>
          <a:prstGeom prst="ellipse">
            <a:avLst/>
          </a:prstGeom>
        </p:spPr>
      </p:pic>
      <p:pic>
        <p:nvPicPr>
          <p:cNvPr id="25" name="24 Imagen" descr="viu1293828089b.gif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1285884" y="785818"/>
            <a:ext cx="1095375" cy="1085850"/>
          </a:xfrm>
          <a:prstGeom prst="ellipse">
            <a:avLst/>
          </a:prstGeom>
        </p:spPr>
      </p:pic>
      <p:pic>
        <p:nvPicPr>
          <p:cNvPr id="26" name="25 Imagen" descr="viu1293828089b.gif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786346" y="500066"/>
            <a:ext cx="1095375" cy="1085850"/>
          </a:xfrm>
          <a:prstGeom prst="ellipse">
            <a:avLst/>
          </a:prstGeom>
        </p:spPr>
      </p:pic>
      <p:pic>
        <p:nvPicPr>
          <p:cNvPr id="27" name="26 Imagen" descr="viu1293828089b.gif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6500858" y="642942"/>
            <a:ext cx="1095375" cy="1085850"/>
          </a:xfrm>
          <a:prstGeom prst="ellipse">
            <a:avLst/>
          </a:prstGeom>
        </p:spPr>
      </p:pic>
      <p:pic>
        <p:nvPicPr>
          <p:cNvPr id="28" name="27 Imagen" descr="viu1293828089b.gif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6143668" y="1857388"/>
            <a:ext cx="1595441" cy="1581568"/>
          </a:xfrm>
          <a:prstGeom prst="ellipse">
            <a:avLst/>
          </a:prstGeom>
        </p:spPr>
      </p:pic>
      <p:pic>
        <p:nvPicPr>
          <p:cNvPr id="29" name="28 Imagen" descr="viu1293828089b.gif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500562" y="1500174"/>
            <a:ext cx="1595441" cy="1581568"/>
          </a:xfrm>
          <a:prstGeom prst="ellipse">
            <a:avLst/>
          </a:prstGeom>
        </p:spPr>
      </p:pic>
      <p:pic>
        <p:nvPicPr>
          <p:cNvPr id="30" name="29 Imagen" descr="viu1293828089b.gif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928926" y="0"/>
            <a:ext cx="1595441" cy="1581568"/>
          </a:xfrm>
          <a:prstGeom prst="ellipse">
            <a:avLst/>
          </a:prstGeom>
        </p:spPr>
      </p:pic>
      <p:pic>
        <p:nvPicPr>
          <p:cNvPr id="31" name="30 Imagen" descr="viu1293828089b.gif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928958" y="4357718"/>
            <a:ext cx="1595441" cy="1581568"/>
          </a:xfrm>
          <a:prstGeom prst="ellipse">
            <a:avLst/>
          </a:prstGeom>
        </p:spPr>
      </p:pic>
      <p:pic>
        <p:nvPicPr>
          <p:cNvPr id="32" name="31 Imagen" descr="viu1293828089b.gif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1143008" y="3571900"/>
            <a:ext cx="1595441" cy="1581568"/>
          </a:xfrm>
          <a:prstGeom prst="ellipse">
            <a:avLst/>
          </a:prstGeom>
        </p:spPr>
      </p:pic>
      <p:pic>
        <p:nvPicPr>
          <p:cNvPr id="33" name="32 Imagen" descr="viu1293828089b.gif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571868" y="2285992"/>
            <a:ext cx="1595441" cy="1581568"/>
          </a:xfrm>
          <a:prstGeom prst="ellipse">
            <a:avLst/>
          </a:prstGeom>
        </p:spPr>
      </p:pic>
      <p:pic>
        <p:nvPicPr>
          <p:cNvPr id="34" name="33 Imagen" descr="viu1293828089b.gif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071670" y="1428736"/>
            <a:ext cx="1595441" cy="1581568"/>
          </a:xfrm>
          <a:prstGeom prst="ellipse">
            <a:avLst/>
          </a:prstGeom>
        </p:spPr>
      </p:pic>
      <p:pic>
        <p:nvPicPr>
          <p:cNvPr id="35" name="34 Imagen" descr="viu1293828089b.gif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500066" y="2571768"/>
            <a:ext cx="1595441" cy="1581568"/>
          </a:xfrm>
          <a:prstGeom prst="ellipse">
            <a:avLst/>
          </a:prstGeom>
        </p:spPr>
      </p:pic>
      <p:sp>
        <p:nvSpPr>
          <p:cNvPr id="36" name="35 CuadroTexto"/>
          <p:cNvSpPr txBox="1"/>
          <p:nvPr/>
        </p:nvSpPr>
        <p:spPr>
          <a:xfrm>
            <a:off x="1357322" y="0"/>
            <a:ext cx="53578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s-ES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Harrington" pitchFamily="82" charset="0"/>
            </a:endParaRPr>
          </a:p>
        </p:txBody>
      </p:sp>
      <p:pic>
        <p:nvPicPr>
          <p:cNvPr id="37" name="Picture 4" descr="By me"/>
          <p:cNvPicPr>
            <a:picLocks noChangeAspect="1" noChangeArrowheads="1" noCrop="1"/>
          </p:cNvPicPr>
          <p:nvPr/>
        </p:nvPicPr>
        <p:blipFill>
          <a:blip r:embed="rId5">
            <a:lum contrast="20000"/>
          </a:blip>
          <a:srcRect/>
          <a:stretch>
            <a:fillRect/>
          </a:stretch>
        </p:blipFill>
        <p:spPr bwMode="auto">
          <a:xfrm flipH="1">
            <a:off x="357158" y="1285860"/>
            <a:ext cx="3315735" cy="5357826"/>
          </a:xfrm>
          <a:prstGeom prst="rect">
            <a:avLst/>
          </a:prstGeom>
          <a:noFill/>
          <a:effectLst>
            <a:softEdge rad="12700"/>
          </a:effectLst>
        </p:spPr>
      </p:pic>
      <p:pic>
        <p:nvPicPr>
          <p:cNvPr id="38" name="37 Imagen" descr="viu1293828089b.gif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6334113" y="428628"/>
            <a:ext cx="1666879" cy="1652384"/>
          </a:xfrm>
          <a:prstGeom prst="ellipse">
            <a:avLst/>
          </a:prstGeom>
        </p:spPr>
      </p:pic>
      <p:pic>
        <p:nvPicPr>
          <p:cNvPr id="39" name="38 Imagen" descr="viu1293828089b.gif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7619997" y="857256"/>
            <a:ext cx="1095375" cy="1085850"/>
          </a:xfrm>
          <a:prstGeom prst="ellipse">
            <a:avLst/>
          </a:prstGeom>
        </p:spPr>
      </p:pic>
      <p:pic>
        <p:nvPicPr>
          <p:cNvPr id="40" name="39 Imagen" descr="viu1293828089b.gif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8048625" y="0"/>
            <a:ext cx="1095375" cy="1085850"/>
          </a:xfrm>
          <a:prstGeom prst="ellipse">
            <a:avLst/>
          </a:prstGeom>
        </p:spPr>
      </p:pic>
      <p:pic>
        <p:nvPicPr>
          <p:cNvPr id="41" name="40 Imagen" descr="viu1293828089b.gif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357554" y="1214422"/>
            <a:ext cx="1666879" cy="1652384"/>
          </a:xfrm>
          <a:prstGeom prst="ellipse">
            <a:avLst/>
          </a:prstGeom>
        </p:spPr>
      </p:pic>
      <p:pic>
        <p:nvPicPr>
          <p:cNvPr id="42" name="41 Imagen" descr="viu1293828089b.gif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643438" y="1643050"/>
            <a:ext cx="1095375" cy="1085850"/>
          </a:xfrm>
          <a:prstGeom prst="ellipse">
            <a:avLst/>
          </a:prstGeom>
        </p:spPr>
      </p:pic>
      <p:pic>
        <p:nvPicPr>
          <p:cNvPr id="43" name="42 Imagen" descr="viu1293828089b.gif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5072066" y="785794"/>
            <a:ext cx="1095375" cy="1085850"/>
          </a:xfrm>
          <a:prstGeom prst="ellipse">
            <a:avLst/>
          </a:prstGeom>
        </p:spPr>
      </p:pic>
      <p:pic>
        <p:nvPicPr>
          <p:cNvPr id="44" name="43 Imagen" descr="viu1293828089b.gif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929190" y="3000372"/>
            <a:ext cx="1666879" cy="1652384"/>
          </a:xfrm>
          <a:prstGeom prst="ellipse">
            <a:avLst/>
          </a:prstGeom>
        </p:spPr>
      </p:pic>
      <p:pic>
        <p:nvPicPr>
          <p:cNvPr id="45" name="44 Imagen" descr="viu1293828089b.gif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6215074" y="3429000"/>
            <a:ext cx="1095375" cy="1085850"/>
          </a:xfrm>
          <a:prstGeom prst="ellipse">
            <a:avLst/>
          </a:prstGeom>
        </p:spPr>
      </p:pic>
      <p:pic>
        <p:nvPicPr>
          <p:cNvPr id="46" name="45 Imagen" descr="viu1293828089b.gif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6643702" y="2571744"/>
            <a:ext cx="1095375" cy="1085850"/>
          </a:xfrm>
          <a:prstGeom prst="ellipse">
            <a:avLst/>
          </a:prstGeom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4" name="3 Marco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13649"/>
            </a:avLst>
          </a:prstGeom>
          <a:blipFill dpi="0" rotWithShape="1">
            <a:blip r:embed="rId2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1071538" y="1000108"/>
            <a:ext cx="7143800" cy="4857784"/>
          </a:xfrm>
          <a:prstGeom prst="rect">
            <a:avLst/>
          </a:prstGeom>
          <a:solidFill>
            <a:srgbClr val="00B050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CuadroTexto"/>
          <p:cNvSpPr txBox="1"/>
          <p:nvPr/>
        </p:nvSpPr>
        <p:spPr>
          <a:xfrm>
            <a:off x="2071670" y="2428868"/>
            <a:ext cx="500066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Que el año que llega sea un lienzo en blanco en el cual  podamos  reescribir  con decisión  y  felicidad nuestro  paso  por  la  vida</a:t>
            </a:r>
            <a:endParaRPr lang="es-ES" sz="2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8" name="47 Imagen" descr="Fuegos_artificiales_Vietnam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9" name="48 Imagen" descr="viu1293828089b.gif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30000"/>
          </a:blip>
          <a:stretch>
            <a:fillRect/>
          </a:stretch>
        </p:blipFill>
        <p:spPr>
          <a:xfrm>
            <a:off x="7207028" y="1214422"/>
            <a:ext cx="1095375" cy="1085850"/>
          </a:xfrm>
          <a:prstGeom prst="rect">
            <a:avLst/>
          </a:prstGeom>
        </p:spPr>
      </p:pic>
      <p:pic>
        <p:nvPicPr>
          <p:cNvPr id="50" name="49 Imagen" descr="viu1293828089b.gif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30000"/>
          </a:blip>
          <a:stretch>
            <a:fillRect/>
          </a:stretch>
        </p:blipFill>
        <p:spPr>
          <a:xfrm>
            <a:off x="6206896" y="1428736"/>
            <a:ext cx="1095375" cy="1085850"/>
          </a:xfrm>
          <a:prstGeom prst="rect">
            <a:avLst/>
          </a:prstGeom>
        </p:spPr>
      </p:pic>
      <p:pic>
        <p:nvPicPr>
          <p:cNvPr id="51" name="50 Imagen" descr="viu1293828089b.gif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30000"/>
          </a:blip>
          <a:stretch>
            <a:fillRect/>
          </a:stretch>
        </p:blipFill>
        <p:spPr>
          <a:xfrm>
            <a:off x="6992714" y="2000240"/>
            <a:ext cx="807117" cy="800098"/>
          </a:xfrm>
          <a:prstGeom prst="rect">
            <a:avLst/>
          </a:prstGeom>
        </p:spPr>
      </p:pic>
      <p:pic>
        <p:nvPicPr>
          <p:cNvPr id="52" name="51 Imagen" descr="viu1293828089b.gif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30000"/>
          </a:blip>
          <a:stretch>
            <a:fillRect/>
          </a:stretch>
        </p:blipFill>
        <p:spPr>
          <a:xfrm>
            <a:off x="6992714" y="2643182"/>
            <a:ext cx="735052" cy="728660"/>
          </a:xfrm>
          <a:prstGeom prst="rect">
            <a:avLst/>
          </a:prstGeom>
        </p:spPr>
      </p:pic>
      <p:pic>
        <p:nvPicPr>
          <p:cNvPr id="53" name="52 Imagen" descr="viu1293828089b.gif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30000"/>
          </a:blip>
          <a:stretch>
            <a:fillRect/>
          </a:stretch>
        </p:blipFill>
        <p:spPr>
          <a:xfrm>
            <a:off x="6706962" y="2928934"/>
            <a:ext cx="662987" cy="657222"/>
          </a:xfrm>
          <a:prstGeom prst="rect">
            <a:avLst/>
          </a:prstGeom>
        </p:spPr>
      </p:pic>
      <p:pic>
        <p:nvPicPr>
          <p:cNvPr id="54" name="53 Imagen" descr="viu1293828089b.gif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30000"/>
          </a:blip>
          <a:stretch>
            <a:fillRect/>
          </a:stretch>
        </p:blipFill>
        <p:spPr>
          <a:xfrm>
            <a:off x="7207028" y="1928802"/>
            <a:ext cx="1095375" cy="1085850"/>
          </a:xfrm>
          <a:prstGeom prst="rect">
            <a:avLst/>
          </a:prstGeom>
        </p:spPr>
      </p:pic>
      <p:pic>
        <p:nvPicPr>
          <p:cNvPr id="55" name="54 Imagen" descr="viu1293828089b.gif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30000"/>
          </a:blip>
          <a:stretch>
            <a:fillRect/>
          </a:stretch>
        </p:blipFill>
        <p:spPr>
          <a:xfrm>
            <a:off x="6349772" y="2000240"/>
            <a:ext cx="1095375" cy="1085850"/>
          </a:xfrm>
          <a:prstGeom prst="rect">
            <a:avLst/>
          </a:prstGeom>
        </p:spPr>
      </p:pic>
      <p:pic>
        <p:nvPicPr>
          <p:cNvPr id="56" name="55 Imagen" descr="viu1293828089b.gif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30000"/>
          </a:blip>
          <a:stretch>
            <a:fillRect/>
          </a:stretch>
        </p:blipFill>
        <p:spPr>
          <a:xfrm>
            <a:off x="6992714" y="2714620"/>
            <a:ext cx="807117" cy="800098"/>
          </a:xfrm>
          <a:prstGeom prst="rect">
            <a:avLst/>
          </a:prstGeom>
        </p:spPr>
      </p:pic>
      <p:pic>
        <p:nvPicPr>
          <p:cNvPr id="57" name="56 Imagen" descr="viu1293828089b.gif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30000"/>
          </a:blip>
          <a:stretch>
            <a:fillRect/>
          </a:stretch>
        </p:blipFill>
        <p:spPr>
          <a:xfrm>
            <a:off x="6992714" y="3357562"/>
            <a:ext cx="735052" cy="728660"/>
          </a:xfrm>
          <a:prstGeom prst="rect">
            <a:avLst/>
          </a:prstGeom>
        </p:spPr>
      </p:pic>
      <p:pic>
        <p:nvPicPr>
          <p:cNvPr id="58" name="57 Imagen" descr="viu1293828089b.gif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30000"/>
          </a:blip>
          <a:stretch>
            <a:fillRect/>
          </a:stretch>
        </p:blipFill>
        <p:spPr>
          <a:xfrm>
            <a:off x="6921276" y="3571876"/>
            <a:ext cx="662987" cy="657222"/>
          </a:xfrm>
          <a:prstGeom prst="rect">
            <a:avLst/>
          </a:prstGeom>
        </p:spPr>
      </p:pic>
      <p:pic>
        <p:nvPicPr>
          <p:cNvPr id="59" name="58 Imagen" descr="viu1293828089b.gif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20000"/>
          </a:blip>
          <a:stretch>
            <a:fillRect/>
          </a:stretch>
        </p:blipFill>
        <p:spPr>
          <a:xfrm>
            <a:off x="5563954" y="2571744"/>
            <a:ext cx="936840" cy="928694"/>
          </a:xfrm>
          <a:prstGeom prst="ellipse">
            <a:avLst/>
          </a:prstGeom>
        </p:spPr>
      </p:pic>
      <p:pic>
        <p:nvPicPr>
          <p:cNvPr id="60" name="59 Imagen" descr="viu1293828089b.gif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20000"/>
          </a:blip>
          <a:stretch>
            <a:fillRect/>
          </a:stretch>
        </p:blipFill>
        <p:spPr>
          <a:xfrm>
            <a:off x="4992450" y="1714488"/>
            <a:ext cx="936840" cy="928694"/>
          </a:xfrm>
          <a:prstGeom prst="ellipse">
            <a:avLst/>
          </a:prstGeom>
        </p:spPr>
      </p:pic>
      <p:pic>
        <p:nvPicPr>
          <p:cNvPr id="61" name="60 Imagen" descr="viu1293828089b.gif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20000"/>
          </a:blip>
          <a:stretch>
            <a:fillRect/>
          </a:stretch>
        </p:blipFill>
        <p:spPr>
          <a:xfrm>
            <a:off x="4992450" y="785794"/>
            <a:ext cx="936840" cy="928694"/>
          </a:xfrm>
          <a:prstGeom prst="ellipse">
            <a:avLst/>
          </a:prstGeom>
        </p:spPr>
      </p:pic>
      <p:pic>
        <p:nvPicPr>
          <p:cNvPr id="62" name="61 Imagen" descr="viu1293828089b.gif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20000"/>
          </a:blip>
          <a:stretch>
            <a:fillRect/>
          </a:stretch>
        </p:blipFill>
        <p:spPr>
          <a:xfrm>
            <a:off x="5706830" y="0"/>
            <a:ext cx="936840" cy="928694"/>
          </a:xfrm>
          <a:prstGeom prst="ellipse">
            <a:avLst/>
          </a:prstGeom>
        </p:spPr>
      </p:pic>
      <p:pic>
        <p:nvPicPr>
          <p:cNvPr id="63" name="62 Imagen" descr="viu1293828089b.gif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20000"/>
          </a:blip>
          <a:stretch>
            <a:fillRect/>
          </a:stretch>
        </p:blipFill>
        <p:spPr>
          <a:xfrm>
            <a:off x="6564086" y="0"/>
            <a:ext cx="936840" cy="928694"/>
          </a:xfrm>
          <a:prstGeom prst="ellipse">
            <a:avLst/>
          </a:prstGeom>
        </p:spPr>
      </p:pic>
      <p:pic>
        <p:nvPicPr>
          <p:cNvPr id="64" name="63 Imagen" descr="viu1293828089b.gif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20000"/>
          </a:blip>
          <a:stretch>
            <a:fillRect/>
          </a:stretch>
        </p:blipFill>
        <p:spPr>
          <a:xfrm>
            <a:off x="7564218" y="285728"/>
            <a:ext cx="936840" cy="928694"/>
          </a:xfrm>
          <a:prstGeom prst="ellipse">
            <a:avLst/>
          </a:prstGeom>
        </p:spPr>
      </p:pic>
      <p:pic>
        <p:nvPicPr>
          <p:cNvPr id="65" name="64 Imagen" descr="viu1293828089b.gif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20000"/>
          </a:blip>
          <a:stretch>
            <a:fillRect/>
          </a:stretch>
        </p:blipFill>
        <p:spPr>
          <a:xfrm>
            <a:off x="8064284" y="785794"/>
            <a:ext cx="936840" cy="928694"/>
          </a:xfrm>
          <a:prstGeom prst="ellipse">
            <a:avLst/>
          </a:prstGeom>
        </p:spPr>
      </p:pic>
      <p:pic>
        <p:nvPicPr>
          <p:cNvPr id="66" name="65 Imagen" descr="viu1293828089b.gif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20000"/>
          </a:blip>
          <a:stretch>
            <a:fillRect/>
          </a:stretch>
        </p:blipFill>
        <p:spPr>
          <a:xfrm>
            <a:off x="8207160" y="1785926"/>
            <a:ext cx="936840" cy="928694"/>
          </a:xfrm>
          <a:prstGeom prst="ellipse">
            <a:avLst/>
          </a:prstGeom>
        </p:spPr>
      </p:pic>
      <p:pic>
        <p:nvPicPr>
          <p:cNvPr id="67" name="66 Imagen" descr="viu1293828089b.gif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30000"/>
          </a:blip>
          <a:stretch>
            <a:fillRect/>
          </a:stretch>
        </p:blipFill>
        <p:spPr>
          <a:xfrm>
            <a:off x="5992582" y="1000108"/>
            <a:ext cx="1095375" cy="1085850"/>
          </a:xfrm>
          <a:prstGeom prst="rect">
            <a:avLst/>
          </a:prstGeom>
        </p:spPr>
      </p:pic>
      <p:pic>
        <p:nvPicPr>
          <p:cNvPr id="68" name="67 Imagen" descr="viu1293828089b.gif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30000"/>
          </a:blip>
          <a:stretch>
            <a:fillRect/>
          </a:stretch>
        </p:blipFill>
        <p:spPr>
          <a:xfrm>
            <a:off x="3714744" y="1214422"/>
            <a:ext cx="1095375" cy="1085850"/>
          </a:xfrm>
          <a:prstGeom prst="rect">
            <a:avLst/>
          </a:prstGeom>
        </p:spPr>
      </p:pic>
      <p:pic>
        <p:nvPicPr>
          <p:cNvPr id="69" name="68 Imagen" descr="viu1293828089b.gif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30000"/>
          </a:blip>
          <a:stretch>
            <a:fillRect/>
          </a:stretch>
        </p:blipFill>
        <p:spPr>
          <a:xfrm>
            <a:off x="2714612" y="1428736"/>
            <a:ext cx="1095375" cy="1085850"/>
          </a:xfrm>
          <a:prstGeom prst="rect">
            <a:avLst/>
          </a:prstGeom>
        </p:spPr>
      </p:pic>
      <p:pic>
        <p:nvPicPr>
          <p:cNvPr id="70" name="69 Imagen" descr="viu1293828089b.gif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30000"/>
          </a:blip>
          <a:stretch>
            <a:fillRect/>
          </a:stretch>
        </p:blipFill>
        <p:spPr>
          <a:xfrm>
            <a:off x="3500430" y="2000240"/>
            <a:ext cx="807117" cy="800098"/>
          </a:xfrm>
          <a:prstGeom prst="rect">
            <a:avLst/>
          </a:prstGeom>
        </p:spPr>
      </p:pic>
      <p:pic>
        <p:nvPicPr>
          <p:cNvPr id="71" name="70 Imagen" descr="viu1293828089b.gif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30000"/>
          </a:blip>
          <a:stretch>
            <a:fillRect/>
          </a:stretch>
        </p:blipFill>
        <p:spPr>
          <a:xfrm>
            <a:off x="3500430" y="2643182"/>
            <a:ext cx="735052" cy="728660"/>
          </a:xfrm>
          <a:prstGeom prst="rect">
            <a:avLst/>
          </a:prstGeom>
        </p:spPr>
      </p:pic>
      <p:pic>
        <p:nvPicPr>
          <p:cNvPr id="72" name="71 Imagen" descr="viu1293828089b.gif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30000"/>
          </a:blip>
          <a:stretch>
            <a:fillRect/>
          </a:stretch>
        </p:blipFill>
        <p:spPr>
          <a:xfrm>
            <a:off x="3214678" y="2928934"/>
            <a:ext cx="662987" cy="657222"/>
          </a:xfrm>
          <a:prstGeom prst="rect">
            <a:avLst/>
          </a:prstGeom>
        </p:spPr>
      </p:pic>
      <p:pic>
        <p:nvPicPr>
          <p:cNvPr id="73" name="72 Imagen" descr="viu1293828089b.gif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30000"/>
          </a:blip>
          <a:stretch>
            <a:fillRect/>
          </a:stretch>
        </p:blipFill>
        <p:spPr>
          <a:xfrm>
            <a:off x="3714744" y="1928802"/>
            <a:ext cx="1095375" cy="1085850"/>
          </a:xfrm>
          <a:prstGeom prst="rect">
            <a:avLst/>
          </a:prstGeom>
        </p:spPr>
      </p:pic>
      <p:pic>
        <p:nvPicPr>
          <p:cNvPr id="74" name="73 Imagen" descr="viu1293828089b.gif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30000"/>
          </a:blip>
          <a:stretch>
            <a:fillRect/>
          </a:stretch>
        </p:blipFill>
        <p:spPr>
          <a:xfrm>
            <a:off x="2857488" y="2000240"/>
            <a:ext cx="1095375" cy="1085850"/>
          </a:xfrm>
          <a:prstGeom prst="rect">
            <a:avLst/>
          </a:prstGeom>
        </p:spPr>
      </p:pic>
      <p:pic>
        <p:nvPicPr>
          <p:cNvPr id="75" name="74 Imagen" descr="viu1293828089b.gif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30000"/>
          </a:blip>
          <a:stretch>
            <a:fillRect/>
          </a:stretch>
        </p:blipFill>
        <p:spPr>
          <a:xfrm>
            <a:off x="3500430" y="2714620"/>
            <a:ext cx="807117" cy="800098"/>
          </a:xfrm>
          <a:prstGeom prst="rect">
            <a:avLst/>
          </a:prstGeom>
        </p:spPr>
      </p:pic>
      <p:pic>
        <p:nvPicPr>
          <p:cNvPr id="76" name="75 Imagen" descr="viu1293828089b.gif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30000"/>
          </a:blip>
          <a:stretch>
            <a:fillRect/>
          </a:stretch>
        </p:blipFill>
        <p:spPr>
          <a:xfrm>
            <a:off x="3500430" y="3357562"/>
            <a:ext cx="735052" cy="728660"/>
          </a:xfrm>
          <a:prstGeom prst="rect">
            <a:avLst/>
          </a:prstGeom>
        </p:spPr>
      </p:pic>
      <p:pic>
        <p:nvPicPr>
          <p:cNvPr id="77" name="76 Imagen" descr="viu1293828089b.gif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30000"/>
          </a:blip>
          <a:stretch>
            <a:fillRect/>
          </a:stretch>
        </p:blipFill>
        <p:spPr>
          <a:xfrm>
            <a:off x="3428992" y="3571876"/>
            <a:ext cx="662987" cy="657222"/>
          </a:xfrm>
          <a:prstGeom prst="rect">
            <a:avLst/>
          </a:prstGeom>
        </p:spPr>
      </p:pic>
      <p:pic>
        <p:nvPicPr>
          <p:cNvPr id="78" name="77 Imagen" descr="viu1293828089b.gif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20000"/>
          </a:blip>
          <a:stretch>
            <a:fillRect/>
          </a:stretch>
        </p:blipFill>
        <p:spPr>
          <a:xfrm>
            <a:off x="2071670" y="2571744"/>
            <a:ext cx="936840" cy="928694"/>
          </a:xfrm>
          <a:prstGeom prst="ellipse">
            <a:avLst/>
          </a:prstGeom>
        </p:spPr>
      </p:pic>
      <p:pic>
        <p:nvPicPr>
          <p:cNvPr id="79" name="78 Imagen" descr="viu1293828089b.gif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20000"/>
          </a:blip>
          <a:stretch>
            <a:fillRect/>
          </a:stretch>
        </p:blipFill>
        <p:spPr>
          <a:xfrm>
            <a:off x="1500166" y="1714488"/>
            <a:ext cx="936840" cy="928694"/>
          </a:xfrm>
          <a:prstGeom prst="ellipse">
            <a:avLst/>
          </a:prstGeom>
        </p:spPr>
      </p:pic>
      <p:pic>
        <p:nvPicPr>
          <p:cNvPr id="80" name="79 Imagen" descr="viu1293828089b.gif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20000"/>
          </a:blip>
          <a:stretch>
            <a:fillRect/>
          </a:stretch>
        </p:blipFill>
        <p:spPr>
          <a:xfrm>
            <a:off x="1500166" y="785794"/>
            <a:ext cx="936840" cy="928694"/>
          </a:xfrm>
          <a:prstGeom prst="ellipse">
            <a:avLst/>
          </a:prstGeom>
        </p:spPr>
      </p:pic>
      <p:pic>
        <p:nvPicPr>
          <p:cNvPr id="81" name="80 Imagen" descr="viu1293828089b.gif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20000"/>
          </a:blip>
          <a:stretch>
            <a:fillRect/>
          </a:stretch>
        </p:blipFill>
        <p:spPr>
          <a:xfrm>
            <a:off x="2214546" y="0"/>
            <a:ext cx="936840" cy="928694"/>
          </a:xfrm>
          <a:prstGeom prst="ellipse">
            <a:avLst/>
          </a:prstGeom>
        </p:spPr>
      </p:pic>
      <p:pic>
        <p:nvPicPr>
          <p:cNvPr id="82" name="81 Imagen" descr="viu1293828089b.gif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20000"/>
          </a:blip>
          <a:stretch>
            <a:fillRect/>
          </a:stretch>
        </p:blipFill>
        <p:spPr>
          <a:xfrm>
            <a:off x="3071802" y="0"/>
            <a:ext cx="936840" cy="928694"/>
          </a:xfrm>
          <a:prstGeom prst="ellipse">
            <a:avLst/>
          </a:prstGeom>
        </p:spPr>
      </p:pic>
      <p:pic>
        <p:nvPicPr>
          <p:cNvPr id="83" name="82 Imagen" descr="viu1293828089b.gif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20000"/>
          </a:blip>
          <a:stretch>
            <a:fillRect/>
          </a:stretch>
        </p:blipFill>
        <p:spPr>
          <a:xfrm>
            <a:off x="4071934" y="285728"/>
            <a:ext cx="936840" cy="928694"/>
          </a:xfrm>
          <a:prstGeom prst="ellipse">
            <a:avLst/>
          </a:prstGeom>
        </p:spPr>
      </p:pic>
      <p:pic>
        <p:nvPicPr>
          <p:cNvPr id="84" name="83 Imagen" descr="viu1293828089b.gif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20000"/>
          </a:blip>
          <a:stretch>
            <a:fillRect/>
          </a:stretch>
        </p:blipFill>
        <p:spPr>
          <a:xfrm>
            <a:off x="4572000" y="785794"/>
            <a:ext cx="936840" cy="928694"/>
          </a:xfrm>
          <a:prstGeom prst="ellipse">
            <a:avLst/>
          </a:prstGeom>
        </p:spPr>
      </p:pic>
      <p:pic>
        <p:nvPicPr>
          <p:cNvPr id="85" name="84 Imagen" descr="viu1293828089b.gif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20000"/>
          </a:blip>
          <a:stretch>
            <a:fillRect/>
          </a:stretch>
        </p:blipFill>
        <p:spPr>
          <a:xfrm>
            <a:off x="4714876" y="1785926"/>
            <a:ext cx="936840" cy="928694"/>
          </a:xfrm>
          <a:prstGeom prst="ellipse">
            <a:avLst/>
          </a:prstGeom>
        </p:spPr>
      </p:pic>
      <p:pic>
        <p:nvPicPr>
          <p:cNvPr id="86" name="85 Imagen" descr="viu1293828089b.gif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30000"/>
          </a:blip>
          <a:stretch>
            <a:fillRect/>
          </a:stretch>
        </p:blipFill>
        <p:spPr>
          <a:xfrm>
            <a:off x="2500298" y="1000108"/>
            <a:ext cx="1095375" cy="1085850"/>
          </a:xfrm>
          <a:prstGeom prst="rect">
            <a:avLst/>
          </a:prstGeom>
        </p:spPr>
      </p:pic>
      <p:pic>
        <p:nvPicPr>
          <p:cNvPr id="87" name="86 Imagen" descr="viu1293828089b.gif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30000"/>
          </a:blip>
          <a:stretch>
            <a:fillRect/>
          </a:stretch>
        </p:blipFill>
        <p:spPr>
          <a:xfrm>
            <a:off x="2214578" y="3843324"/>
            <a:ext cx="1095375" cy="1085850"/>
          </a:xfrm>
          <a:prstGeom prst="rect">
            <a:avLst/>
          </a:prstGeom>
        </p:spPr>
      </p:pic>
      <p:pic>
        <p:nvPicPr>
          <p:cNvPr id="88" name="87 Imagen" descr="viu1293828089b.gif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30000"/>
          </a:blip>
          <a:stretch>
            <a:fillRect/>
          </a:stretch>
        </p:blipFill>
        <p:spPr>
          <a:xfrm>
            <a:off x="1214446" y="4057638"/>
            <a:ext cx="1095375" cy="1085850"/>
          </a:xfrm>
          <a:prstGeom prst="rect">
            <a:avLst/>
          </a:prstGeom>
        </p:spPr>
      </p:pic>
      <p:pic>
        <p:nvPicPr>
          <p:cNvPr id="89" name="88 Imagen" descr="viu1293828089b.gif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30000"/>
          </a:blip>
          <a:stretch>
            <a:fillRect/>
          </a:stretch>
        </p:blipFill>
        <p:spPr>
          <a:xfrm>
            <a:off x="2000264" y="4629142"/>
            <a:ext cx="807117" cy="800098"/>
          </a:xfrm>
          <a:prstGeom prst="rect">
            <a:avLst/>
          </a:prstGeom>
        </p:spPr>
      </p:pic>
      <p:pic>
        <p:nvPicPr>
          <p:cNvPr id="90" name="89 Imagen" descr="viu1293828089b.gif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30000"/>
          </a:blip>
          <a:stretch>
            <a:fillRect/>
          </a:stretch>
        </p:blipFill>
        <p:spPr>
          <a:xfrm>
            <a:off x="2000264" y="5272084"/>
            <a:ext cx="735052" cy="728660"/>
          </a:xfrm>
          <a:prstGeom prst="rect">
            <a:avLst/>
          </a:prstGeom>
        </p:spPr>
      </p:pic>
      <p:pic>
        <p:nvPicPr>
          <p:cNvPr id="91" name="90 Imagen" descr="viu1293828089b.gif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30000"/>
          </a:blip>
          <a:stretch>
            <a:fillRect/>
          </a:stretch>
        </p:blipFill>
        <p:spPr>
          <a:xfrm>
            <a:off x="1714512" y="5557836"/>
            <a:ext cx="662987" cy="657222"/>
          </a:xfrm>
          <a:prstGeom prst="rect">
            <a:avLst/>
          </a:prstGeom>
        </p:spPr>
      </p:pic>
      <p:pic>
        <p:nvPicPr>
          <p:cNvPr id="92" name="91 Imagen" descr="viu1293828089b.gif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30000"/>
          </a:blip>
          <a:stretch>
            <a:fillRect/>
          </a:stretch>
        </p:blipFill>
        <p:spPr>
          <a:xfrm>
            <a:off x="2214578" y="4557704"/>
            <a:ext cx="1095375" cy="1085850"/>
          </a:xfrm>
          <a:prstGeom prst="rect">
            <a:avLst/>
          </a:prstGeom>
        </p:spPr>
      </p:pic>
      <p:pic>
        <p:nvPicPr>
          <p:cNvPr id="93" name="92 Imagen" descr="viu1293828089b.gif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30000"/>
          </a:blip>
          <a:stretch>
            <a:fillRect/>
          </a:stretch>
        </p:blipFill>
        <p:spPr>
          <a:xfrm>
            <a:off x="1357322" y="4629142"/>
            <a:ext cx="1095375" cy="1085850"/>
          </a:xfrm>
          <a:prstGeom prst="rect">
            <a:avLst/>
          </a:prstGeom>
        </p:spPr>
      </p:pic>
      <p:pic>
        <p:nvPicPr>
          <p:cNvPr id="94" name="93 Imagen" descr="viu1293828089b.gif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30000"/>
          </a:blip>
          <a:stretch>
            <a:fillRect/>
          </a:stretch>
        </p:blipFill>
        <p:spPr>
          <a:xfrm>
            <a:off x="2000264" y="5343522"/>
            <a:ext cx="807117" cy="800098"/>
          </a:xfrm>
          <a:prstGeom prst="rect">
            <a:avLst/>
          </a:prstGeom>
        </p:spPr>
      </p:pic>
      <p:pic>
        <p:nvPicPr>
          <p:cNvPr id="95" name="94 Imagen" descr="viu1293828089b.gif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30000"/>
          </a:blip>
          <a:stretch>
            <a:fillRect/>
          </a:stretch>
        </p:blipFill>
        <p:spPr>
          <a:xfrm>
            <a:off x="2000264" y="5986464"/>
            <a:ext cx="735052" cy="728660"/>
          </a:xfrm>
          <a:prstGeom prst="rect">
            <a:avLst/>
          </a:prstGeom>
        </p:spPr>
      </p:pic>
      <p:pic>
        <p:nvPicPr>
          <p:cNvPr id="96" name="95 Imagen" descr="viu1293828089b.gif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30000"/>
          </a:blip>
          <a:stretch>
            <a:fillRect/>
          </a:stretch>
        </p:blipFill>
        <p:spPr>
          <a:xfrm>
            <a:off x="1928826" y="6200778"/>
            <a:ext cx="662987" cy="657222"/>
          </a:xfrm>
          <a:prstGeom prst="rect">
            <a:avLst/>
          </a:prstGeom>
        </p:spPr>
      </p:pic>
      <p:pic>
        <p:nvPicPr>
          <p:cNvPr id="97" name="96 Imagen" descr="viu1293828089b.gif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20000"/>
          </a:blip>
          <a:stretch>
            <a:fillRect/>
          </a:stretch>
        </p:blipFill>
        <p:spPr>
          <a:xfrm>
            <a:off x="571504" y="5200646"/>
            <a:ext cx="936840" cy="928694"/>
          </a:xfrm>
          <a:prstGeom prst="ellipse">
            <a:avLst/>
          </a:prstGeom>
        </p:spPr>
      </p:pic>
      <p:pic>
        <p:nvPicPr>
          <p:cNvPr id="98" name="97 Imagen" descr="viu1293828089b.gif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20000"/>
          </a:blip>
          <a:stretch>
            <a:fillRect/>
          </a:stretch>
        </p:blipFill>
        <p:spPr>
          <a:xfrm>
            <a:off x="0" y="4343390"/>
            <a:ext cx="936840" cy="928694"/>
          </a:xfrm>
          <a:prstGeom prst="ellipse">
            <a:avLst/>
          </a:prstGeom>
        </p:spPr>
      </p:pic>
      <p:pic>
        <p:nvPicPr>
          <p:cNvPr id="99" name="98 Imagen" descr="viu1293828089b.gif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20000"/>
          </a:blip>
          <a:stretch>
            <a:fillRect/>
          </a:stretch>
        </p:blipFill>
        <p:spPr>
          <a:xfrm>
            <a:off x="0" y="3414696"/>
            <a:ext cx="936840" cy="928694"/>
          </a:xfrm>
          <a:prstGeom prst="ellipse">
            <a:avLst/>
          </a:prstGeom>
        </p:spPr>
      </p:pic>
      <p:pic>
        <p:nvPicPr>
          <p:cNvPr id="100" name="99 Imagen" descr="viu1293828089b.gif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20000"/>
          </a:blip>
          <a:stretch>
            <a:fillRect/>
          </a:stretch>
        </p:blipFill>
        <p:spPr>
          <a:xfrm>
            <a:off x="714380" y="2628902"/>
            <a:ext cx="936840" cy="928694"/>
          </a:xfrm>
          <a:prstGeom prst="ellipse">
            <a:avLst/>
          </a:prstGeom>
        </p:spPr>
      </p:pic>
      <p:pic>
        <p:nvPicPr>
          <p:cNvPr id="101" name="100 Imagen" descr="viu1293828089b.gif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20000"/>
          </a:blip>
          <a:stretch>
            <a:fillRect/>
          </a:stretch>
        </p:blipFill>
        <p:spPr>
          <a:xfrm>
            <a:off x="1571636" y="2628902"/>
            <a:ext cx="936840" cy="928694"/>
          </a:xfrm>
          <a:prstGeom prst="ellipse">
            <a:avLst/>
          </a:prstGeom>
        </p:spPr>
      </p:pic>
      <p:pic>
        <p:nvPicPr>
          <p:cNvPr id="102" name="101 Imagen" descr="viu1293828089b.gif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20000"/>
          </a:blip>
          <a:stretch>
            <a:fillRect/>
          </a:stretch>
        </p:blipFill>
        <p:spPr>
          <a:xfrm>
            <a:off x="2571768" y="2914630"/>
            <a:ext cx="936840" cy="928694"/>
          </a:xfrm>
          <a:prstGeom prst="ellipse">
            <a:avLst/>
          </a:prstGeom>
        </p:spPr>
      </p:pic>
      <p:pic>
        <p:nvPicPr>
          <p:cNvPr id="103" name="102 Imagen" descr="viu1293828089b.gif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20000"/>
          </a:blip>
          <a:stretch>
            <a:fillRect/>
          </a:stretch>
        </p:blipFill>
        <p:spPr>
          <a:xfrm>
            <a:off x="3071834" y="3414696"/>
            <a:ext cx="936840" cy="928694"/>
          </a:xfrm>
          <a:prstGeom prst="ellipse">
            <a:avLst/>
          </a:prstGeom>
        </p:spPr>
      </p:pic>
      <p:pic>
        <p:nvPicPr>
          <p:cNvPr id="104" name="103 Imagen" descr="viu1293828089b.gif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20000"/>
          </a:blip>
          <a:stretch>
            <a:fillRect/>
          </a:stretch>
        </p:blipFill>
        <p:spPr>
          <a:xfrm>
            <a:off x="3214710" y="4414828"/>
            <a:ext cx="936840" cy="928694"/>
          </a:xfrm>
          <a:prstGeom prst="ellipse">
            <a:avLst/>
          </a:prstGeom>
        </p:spPr>
      </p:pic>
      <p:pic>
        <p:nvPicPr>
          <p:cNvPr id="105" name="104 Imagen" descr="viu1293828089b.gif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30000"/>
          </a:blip>
          <a:stretch>
            <a:fillRect/>
          </a:stretch>
        </p:blipFill>
        <p:spPr>
          <a:xfrm>
            <a:off x="1000132" y="3629010"/>
            <a:ext cx="1095375" cy="1085850"/>
          </a:xfrm>
          <a:prstGeom prst="rect">
            <a:avLst/>
          </a:prstGeom>
        </p:spPr>
      </p:pic>
      <p:pic>
        <p:nvPicPr>
          <p:cNvPr id="107" name="106 Imagen" descr="esquisito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85992"/>
            <a:ext cx="3419376" cy="5072074"/>
          </a:xfrm>
          <a:prstGeom prst="rect">
            <a:avLst/>
          </a:prstGeom>
          <a:effectLst>
            <a:softEdge rad="31750"/>
          </a:effectLst>
        </p:spPr>
      </p:pic>
    </p:spTree>
  </p:cSld>
  <p:clrMapOvr>
    <a:masterClrMapping/>
  </p:clrMapOvr>
  <p:transition spd="slow" advTm="12000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4" name="3 Marco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13649"/>
            </a:avLst>
          </a:prstGeom>
          <a:blipFill dpi="0" rotWithShape="1">
            <a:blip r:embed="rId2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1000100" y="1000108"/>
            <a:ext cx="7143800" cy="4857784"/>
          </a:xfrm>
          <a:prstGeom prst="rect">
            <a:avLst/>
          </a:prstGeom>
          <a:solidFill>
            <a:srgbClr val="00B050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CuadroTexto"/>
          <p:cNvSpPr txBox="1"/>
          <p:nvPr/>
        </p:nvSpPr>
        <p:spPr>
          <a:xfrm>
            <a:off x="2071670" y="2643182"/>
            <a:ext cx="500066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Recuerda que de el esfuerzo y afán veremos los frutos, espero que este año que llega obtengas una cosecha de felicidad y amor</a:t>
            </a:r>
            <a:endParaRPr lang="es-ES" sz="2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" name="5 Imagen" descr="timelapse-de-fuegos-artificiales_1280x800_200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6662"/>
            <a:ext cx="9144000" cy="6824676"/>
          </a:xfrm>
          <a:prstGeom prst="rect">
            <a:avLst/>
          </a:prstGeom>
        </p:spPr>
      </p:pic>
      <p:pic>
        <p:nvPicPr>
          <p:cNvPr id="8" name="7 Imagen" descr="viu1293828089b.gif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1142976" y="2500306"/>
            <a:ext cx="1595441" cy="1581568"/>
          </a:xfrm>
          <a:prstGeom prst="ellipse">
            <a:avLst/>
          </a:prstGeom>
        </p:spPr>
      </p:pic>
      <p:pic>
        <p:nvPicPr>
          <p:cNvPr id="9" name="8 Imagen" descr="viu1293828089b.gif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928662" y="1571612"/>
            <a:ext cx="1595441" cy="1581568"/>
          </a:xfrm>
          <a:prstGeom prst="ellipse">
            <a:avLst/>
          </a:prstGeom>
        </p:spPr>
      </p:pic>
      <p:pic>
        <p:nvPicPr>
          <p:cNvPr id="10" name="9 Imagen" descr="viu1293828089b.gif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000232" y="1643050"/>
            <a:ext cx="1595441" cy="1581568"/>
          </a:xfrm>
          <a:prstGeom prst="ellipse">
            <a:avLst/>
          </a:prstGeom>
        </p:spPr>
      </p:pic>
      <p:pic>
        <p:nvPicPr>
          <p:cNvPr id="11" name="10 Imagen" descr="viu1293828089b.gif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143108" y="2643182"/>
            <a:ext cx="1595441" cy="1581568"/>
          </a:xfrm>
          <a:prstGeom prst="ellipse">
            <a:avLst/>
          </a:prstGeom>
        </p:spPr>
      </p:pic>
      <p:pic>
        <p:nvPicPr>
          <p:cNvPr id="12" name="11 Imagen" descr="viu1293828089b.gif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5357818" y="857232"/>
            <a:ext cx="1595441" cy="1581568"/>
          </a:xfrm>
          <a:prstGeom prst="ellipse">
            <a:avLst/>
          </a:prstGeom>
        </p:spPr>
      </p:pic>
      <p:pic>
        <p:nvPicPr>
          <p:cNvPr id="13" name="12 Imagen" descr="viu1293828089b.gif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6572264" y="1142984"/>
            <a:ext cx="1595441" cy="1581568"/>
          </a:xfrm>
          <a:prstGeom prst="ellipse">
            <a:avLst/>
          </a:prstGeom>
        </p:spPr>
      </p:pic>
      <p:pic>
        <p:nvPicPr>
          <p:cNvPr id="14" name="13 Imagen" descr="viu1293828089b.gif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7548559" y="2285992"/>
            <a:ext cx="1595441" cy="1581568"/>
          </a:xfrm>
          <a:prstGeom prst="ellipse">
            <a:avLst/>
          </a:prstGeom>
        </p:spPr>
      </p:pic>
      <p:pic>
        <p:nvPicPr>
          <p:cNvPr id="15" name="14 Imagen" descr="viu1293828089b.gif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1295376" y="2652706"/>
            <a:ext cx="1595441" cy="1581568"/>
          </a:xfrm>
          <a:prstGeom prst="ellipse">
            <a:avLst/>
          </a:prstGeom>
        </p:spPr>
      </p:pic>
      <p:pic>
        <p:nvPicPr>
          <p:cNvPr id="16" name="15 Imagen" descr="viu1293828089b.gif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7548559" y="1142984"/>
            <a:ext cx="1595441" cy="1581568"/>
          </a:xfrm>
          <a:prstGeom prst="ellipse">
            <a:avLst/>
          </a:prstGeom>
        </p:spPr>
      </p:pic>
      <p:pic>
        <p:nvPicPr>
          <p:cNvPr id="17" name="16 Imagen" descr="viu1293828089b.gif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5643570" y="2071678"/>
            <a:ext cx="1595441" cy="1581568"/>
          </a:xfrm>
          <a:prstGeom prst="ellipse">
            <a:avLst/>
          </a:prstGeom>
        </p:spPr>
      </p:pic>
      <p:pic>
        <p:nvPicPr>
          <p:cNvPr id="18" name="17 Imagen" descr="viu1293828089b.gif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714744" y="571504"/>
            <a:ext cx="1595441" cy="1581568"/>
          </a:xfrm>
          <a:prstGeom prst="ellipse">
            <a:avLst/>
          </a:prstGeom>
        </p:spPr>
      </p:pic>
      <p:pic>
        <p:nvPicPr>
          <p:cNvPr id="19" name="18 Imagen" descr="viu1293828089b.gif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214546" y="571504"/>
            <a:ext cx="1595441" cy="1581568"/>
          </a:xfrm>
          <a:prstGeom prst="ellipse">
            <a:avLst/>
          </a:prstGeom>
        </p:spPr>
      </p:pic>
      <p:pic>
        <p:nvPicPr>
          <p:cNvPr id="20" name="19 Imagen" descr="viu1293828089b.gif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0" y="1071546"/>
            <a:ext cx="1595441" cy="1581568"/>
          </a:xfrm>
          <a:prstGeom prst="ellipse">
            <a:avLst/>
          </a:prstGeom>
        </p:spPr>
      </p:pic>
      <p:pic>
        <p:nvPicPr>
          <p:cNvPr id="21" name="20 Imagen" descr="viu1293828089b.gif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785786" y="571504"/>
            <a:ext cx="1595441" cy="1295792"/>
          </a:xfrm>
          <a:prstGeom prst="ellipse">
            <a:avLst/>
          </a:prstGeom>
        </p:spPr>
      </p:pic>
      <p:pic>
        <p:nvPicPr>
          <p:cNvPr id="22" name="Picture 2" descr="http://www.pekegifs.com/imgotros/fuegosartificiales/014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571505"/>
            <a:ext cx="642917" cy="642918"/>
          </a:xfrm>
          <a:prstGeom prst="ellipse">
            <a:avLst/>
          </a:prstGeom>
          <a:noFill/>
        </p:spPr>
      </p:pic>
      <p:pic>
        <p:nvPicPr>
          <p:cNvPr id="23" name="Picture 2" descr="http://www.pekegifs.com/imgotros/fuegosartificiales/014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643042" y="571504"/>
            <a:ext cx="642917" cy="642918"/>
          </a:xfrm>
          <a:prstGeom prst="ellipse">
            <a:avLst/>
          </a:prstGeom>
          <a:noFill/>
        </p:spPr>
      </p:pic>
      <p:pic>
        <p:nvPicPr>
          <p:cNvPr id="24" name="Picture 2" descr="http://www.pekegifs.com/imgotros/fuegosartificiales/014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214810" y="928670"/>
            <a:ext cx="642917" cy="642918"/>
          </a:xfrm>
          <a:prstGeom prst="ellipse">
            <a:avLst/>
          </a:prstGeom>
          <a:noFill/>
        </p:spPr>
      </p:pic>
      <p:pic>
        <p:nvPicPr>
          <p:cNvPr id="25" name="Picture 2" descr="http://www.pekegifs.com/imgotros/fuegosartificiales/014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929454" y="571504"/>
            <a:ext cx="642917" cy="642918"/>
          </a:xfrm>
          <a:prstGeom prst="ellipse">
            <a:avLst/>
          </a:prstGeom>
          <a:noFill/>
        </p:spPr>
      </p:pic>
      <p:pic>
        <p:nvPicPr>
          <p:cNvPr id="26" name="Picture 2" descr="http://www.pekegifs.com/imgotros/fuegosartificiales/014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42910" y="2143116"/>
            <a:ext cx="642917" cy="642918"/>
          </a:xfrm>
          <a:prstGeom prst="ellipse">
            <a:avLst/>
          </a:prstGeom>
          <a:noFill/>
        </p:spPr>
      </p:pic>
      <p:pic>
        <p:nvPicPr>
          <p:cNvPr id="27" name="Picture 4" descr="http://www.pekegifs.com/imgotros/fuegosartificiales/016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1142984"/>
            <a:ext cx="952500" cy="1190625"/>
          </a:xfrm>
          <a:prstGeom prst="rect">
            <a:avLst/>
          </a:prstGeom>
          <a:noFill/>
        </p:spPr>
      </p:pic>
      <p:pic>
        <p:nvPicPr>
          <p:cNvPr id="28" name="Picture 4" descr="http://www.pekegifs.com/imgotros/fuegosartificiales/016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286380" y="1928802"/>
            <a:ext cx="952500" cy="1190625"/>
          </a:xfrm>
          <a:prstGeom prst="rect">
            <a:avLst/>
          </a:prstGeom>
          <a:noFill/>
        </p:spPr>
      </p:pic>
      <p:pic>
        <p:nvPicPr>
          <p:cNvPr id="29" name="Picture 4" descr="http://www.pekegifs.com/imgotros/fuegosartificiales/016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43174" y="785794"/>
            <a:ext cx="952500" cy="1190625"/>
          </a:xfrm>
          <a:prstGeom prst="rect">
            <a:avLst/>
          </a:prstGeom>
          <a:noFill/>
        </p:spPr>
      </p:pic>
      <p:pic>
        <p:nvPicPr>
          <p:cNvPr id="30" name="Picture 4" descr="http://www.pekegifs.com/imgotros/fuegosartificiales/016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715272" y="1357298"/>
            <a:ext cx="952500" cy="1190625"/>
          </a:xfrm>
          <a:prstGeom prst="rect">
            <a:avLst/>
          </a:prstGeom>
          <a:noFill/>
        </p:spPr>
      </p:pic>
      <p:pic>
        <p:nvPicPr>
          <p:cNvPr id="31" name="Picture 4" descr="http://www.pekegifs.com/imgotros/fuegosartificiales/016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795574" y="938194"/>
            <a:ext cx="952500" cy="1190625"/>
          </a:xfrm>
          <a:prstGeom prst="rect">
            <a:avLst/>
          </a:prstGeom>
          <a:noFill/>
        </p:spPr>
      </p:pic>
      <p:pic>
        <p:nvPicPr>
          <p:cNvPr id="32" name="Picture 4" descr="http://www.pekegifs.com/imgotros/fuegosartificiales/016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214942" y="3000372"/>
            <a:ext cx="952500" cy="1190625"/>
          </a:xfrm>
          <a:prstGeom prst="rect">
            <a:avLst/>
          </a:prstGeom>
          <a:noFill/>
        </p:spPr>
      </p:pic>
      <p:pic>
        <p:nvPicPr>
          <p:cNvPr id="34" name="Picture 2" descr="A mi lado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2126693"/>
            <a:ext cx="3643306" cy="4731308"/>
          </a:xfrm>
          <a:prstGeom prst="rect">
            <a:avLst/>
          </a:prstGeom>
          <a:noFill/>
          <a:effectLst>
            <a:softEdge rad="31750"/>
          </a:effectLst>
        </p:spPr>
      </p:pic>
      <p:sp>
        <p:nvSpPr>
          <p:cNvPr id="35" name="3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7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pic>
        <p:nvPicPr>
          <p:cNvPr id="18434" name="Picture 2" descr="http://4.bp.blogspot.com/-cnHefV537VU/UMwCJO3xCuI/AAAAAAAAHuI/_lE7wuUzQNg/s400/gifs-navide%C3%B1os-facebook-feliz-a%C3%B1o-nuevo.gif"/>
          <p:cNvPicPr>
            <a:picLocks noChangeAspect="1" noChangeArrowheads="1" noCrop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7143768" y="-5500750"/>
            <a:ext cx="2000232" cy="1500174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4" name="3 Marco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13649"/>
            </a:avLst>
          </a:prstGeom>
          <a:blipFill dpi="0" rotWithShape="1">
            <a:blip r:embed="rId2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1071538" y="1000108"/>
            <a:ext cx="7143800" cy="4857784"/>
          </a:xfrm>
          <a:prstGeom prst="rect">
            <a:avLst/>
          </a:prstGeom>
          <a:solidFill>
            <a:srgbClr val="00B050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CuadroTexto"/>
          <p:cNvSpPr txBox="1"/>
          <p:nvPr/>
        </p:nvSpPr>
        <p:spPr>
          <a:xfrm>
            <a:off x="1643042" y="1928802"/>
            <a:ext cx="6000791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Cuando un año está por comenzar significa que va a empezar una nueva etapa en nuestra vida, un período en el que podremos comenzar de nuevo y hacer realidad todos los sueños que siempre hemos tenido. Muchas felicidades, que el 2014 sea un año lleno de </a:t>
            </a:r>
          </a:p>
          <a:p>
            <a:pPr algn="ctr"/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¡ muchos éxitos !</a:t>
            </a:r>
            <a:endParaRPr lang="es-ES" sz="2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7" name="6 Imagen" descr="Imagen1ui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016"/>
            <a:ext cx="9144000" cy="6837967"/>
          </a:xfrm>
          <a:prstGeom prst="rect">
            <a:avLst/>
          </a:prstGeom>
        </p:spPr>
      </p:pic>
      <p:sp>
        <p:nvSpPr>
          <p:cNvPr id="8" name="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repeatCount="3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50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4" name="3 Marco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13649"/>
            </a:avLst>
          </a:prstGeom>
          <a:blipFill dpi="0" rotWithShape="1">
            <a:blip r:embed="rId2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1000100" y="928670"/>
            <a:ext cx="7143800" cy="4857784"/>
          </a:xfrm>
          <a:prstGeom prst="rect">
            <a:avLst/>
          </a:prstGeom>
          <a:solidFill>
            <a:srgbClr val="00B050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CuadroTexto"/>
          <p:cNvSpPr txBox="1"/>
          <p:nvPr/>
        </p:nvSpPr>
        <p:spPr>
          <a:xfrm>
            <a:off x="1785918" y="2143116"/>
            <a:ext cx="5214974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 estos días hay que hacer a un lado las tristezas y pensar en el futuro con mucho optimismo. Si nos esforzamos todo será excelente en el nuevo año</a:t>
            </a:r>
            <a:endParaRPr lang="es-ES" sz="2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9" name="8 Imagen" descr="Imagen1iu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9078"/>
            <a:ext cx="9144000" cy="6828922"/>
          </a:xfrm>
          <a:prstGeom prst="rect">
            <a:avLst/>
          </a:prstGeom>
          <a:effectLst>
            <a:softEdge rad="31750"/>
          </a:effectLst>
        </p:spPr>
      </p:pic>
      <p:pic>
        <p:nvPicPr>
          <p:cNvPr id="7" name="3 Marcador de contenido" descr="11b60956.gif"/>
          <p:cNvPicPr>
            <a:picLocks noChangeAspect="1"/>
          </p:cNvPicPr>
          <p:nvPr/>
        </p:nvPicPr>
        <p:blipFill>
          <a:blip r:embed="rId3">
            <a:lum contrast="10000"/>
          </a:blip>
          <a:stretch>
            <a:fillRect/>
          </a:stretch>
        </p:blipFill>
        <p:spPr>
          <a:xfrm>
            <a:off x="5929322" y="0"/>
            <a:ext cx="3704540" cy="3578998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4" name="3 Marco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13649"/>
            </a:avLst>
          </a:prstGeom>
          <a:blipFill dpi="0" rotWithShape="1">
            <a:blip r:embed="rId2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1071538" y="1000108"/>
            <a:ext cx="7143800" cy="4857784"/>
          </a:xfrm>
          <a:prstGeom prst="rect">
            <a:avLst/>
          </a:prstGeom>
          <a:solidFill>
            <a:srgbClr val="00B050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CuadroTexto"/>
          <p:cNvSpPr txBox="1"/>
          <p:nvPr/>
        </p:nvSpPr>
        <p:spPr>
          <a:xfrm>
            <a:off x="1643042" y="2214554"/>
            <a:ext cx="5715040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Hoy vamos a despedir un año y darle la bienvenida a otro. Estemos preparados para iniciar con mucha energía y buena actitud esta nueva etapa y tenemos que visualicemos todas las cosas que queremos hacer lograr para hacerlas realidad</a:t>
            </a:r>
            <a:endParaRPr lang="es-ES" sz="2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shutterstock_71219773_132931157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209207" cy="6858000"/>
          </a:xfrm>
          <a:prstGeom prst="rect">
            <a:avLst/>
          </a:prstGeom>
        </p:spPr>
      </p:pic>
      <p:pic>
        <p:nvPicPr>
          <p:cNvPr id="7" name="Picture 4" descr="http://3.bp.blogspot.com/-_mVIwc9ggIU/TufU0LEu7VI/AAAAAAAACl0/5MlSn8qN820/FELIZ%252520%2525202012%252520%2525281%252529_thumb.gif?imgmax=800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643042" y="-357214"/>
            <a:ext cx="2643206" cy="2428892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4" name="3 Marco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13649"/>
            </a:avLst>
          </a:prstGeom>
          <a:blipFill dpi="0" rotWithShape="1">
            <a:blip r:embed="rId2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1071538" y="857232"/>
            <a:ext cx="7143800" cy="4857784"/>
          </a:xfrm>
          <a:prstGeom prst="rect">
            <a:avLst/>
          </a:prstGeom>
          <a:solidFill>
            <a:srgbClr val="00B050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6" name="5 CuadroTexto"/>
          <p:cNvSpPr txBox="1"/>
          <p:nvPr/>
        </p:nvSpPr>
        <p:spPr>
          <a:xfrm>
            <a:off x="1785918" y="2143116"/>
            <a:ext cx="542928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 este fin de año llénense de buenos pensamientos y de los mejores sentimientos para que durante los 365 días todo pueda irles muy bien. Que la alegría y el entusiasmo siempre estén presentes en sus vidas</a:t>
            </a:r>
            <a:endParaRPr lang="es-ES" sz="2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" name="5 Imagen" descr="Imagen19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1912"/>
            <a:ext cx="9143999" cy="6796088"/>
          </a:xfrm>
          <a:prstGeom prst="rect">
            <a:avLst/>
          </a:prstGeom>
          <a:effectLst>
            <a:softEdge rad="31750"/>
          </a:effectLst>
        </p:spPr>
      </p:pic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4" name="3 Marco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13649"/>
            </a:avLst>
          </a:prstGeom>
          <a:blipFill dpi="0" rotWithShape="1">
            <a:blip r:embed="rId2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1071538" y="1000108"/>
            <a:ext cx="7143800" cy="4857784"/>
          </a:xfrm>
          <a:prstGeom prst="rect">
            <a:avLst/>
          </a:prstGeom>
          <a:solidFill>
            <a:srgbClr val="00B050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CuadroTexto"/>
          <p:cNvSpPr txBox="1"/>
          <p:nvPr/>
        </p:nvSpPr>
        <p:spPr>
          <a:xfrm>
            <a:off x="1928794" y="2285992"/>
            <a:ext cx="5572164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Muchas felicidades en este nuevo año a todos mis amigos y familiares. Si durante el año pasado no se hicieron realidad sus sueños, a partir de hoy tienen una nueva oportunidad para comenzar otra vez</a:t>
            </a:r>
            <a:endParaRPr lang="es-ES" sz="2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7" name="6 Imagen" descr="Imagen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016"/>
            <a:ext cx="9144000" cy="6837967"/>
          </a:xfrm>
          <a:prstGeom prst="rect">
            <a:avLst/>
          </a:prstGeom>
        </p:spPr>
      </p:pic>
      <p:sp>
        <p:nvSpPr>
          <p:cNvPr id="9" name="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pic>
        <p:nvPicPr>
          <p:cNvPr id="10" name="9 Imagen" descr="32797632a8bdbf8ad0c2841dd8f2c996e96da2e.gif"/>
          <p:cNvPicPr>
            <a:picLocks noChangeAspect="1"/>
          </p:cNvPicPr>
          <p:nvPr/>
        </p:nvPicPr>
        <p:blipFill>
          <a:blip r:embed="rId4">
            <a:lum bright="-10000" contrast="10000"/>
          </a:blip>
          <a:stretch>
            <a:fillRect/>
          </a:stretch>
        </p:blipFill>
        <p:spPr>
          <a:xfrm>
            <a:off x="0" y="1071546"/>
            <a:ext cx="2756897" cy="5786454"/>
          </a:xfrm>
          <a:prstGeom prst="rect">
            <a:avLst/>
          </a:prstGeom>
          <a:effectLst>
            <a:softEdge rad="63500"/>
          </a:effectLst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4" name="3 Marco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13649"/>
            </a:avLst>
          </a:prstGeom>
          <a:blipFill dpi="0" rotWithShape="1">
            <a:blip r:embed="rId2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1071538" y="1000108"/>
            <a:ext cx="7143800" cy="4857784"/>
          </a:xfrm>
          <a:prstGeom prst="rect">
            <a:avLst/>
          </a:prstGeom>
          <a:solidFill>
            <a:srgbClr val="00B050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CuadroTexto"/>
          <p:cNvSpPr txBox="1"/>
          <p:nvPr/>
        </p:nvSpPr>
        <p:spPr>
          <a:xfrm>
            <a:off x="1428728" y="2357430"/>
            <a:ext cx="621510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 año que se va también es el fin de una etapa en nuestras vidas. Es mi deseo que partir de hoy comencemos con el pie derecho y que Dios nos ayude para que podamos hacer realidad todos nuestros sueños</a:t>
            </a:r>
            <a:endParaRPr lang="es-ES" sz="2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4" name="43 Imagen" descr="San Francisco New Year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42"/>
            <a:ext cx="9144000" cy="6831315"/>
          </a:xfrm>
          <a:prstGeom prst="rect">
            <a:avLst/>
          </a:prstGeom>
        </p:spPr>
      </p:pic>
      <p:pic>
        <p:nvPicPr>
          <p:cNvPr id="45" name="44 Imagen" descr="viu1293828089b.gif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 flipH="1">
            <a:off x="6429388" y="1000131"/>
            <a:ext cx="1295408" cy="1428761"/>
          </a:xfrm>
          <a:prstGeom prst="ellipse">
            <a:avLst/>
          </a:prstGeom>
        </p:spPr>
      </p:pic>
      <p:pic>
        <p:nvPicPr>
          <p:cNvPr id="46" name="45 Imagen" descr="viu1293828089b.gif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 flipH="1">
            <a:off x="714348" y="2928934"/>
            <a:ext cx="1147162" cy="1265255"/>
          </a:xfrm>
          <a:prstGeom prst="ellipse">
            <a:avLst/>
          </a:prstGeom>
        </p:spPr>
      </p:pic>
      <p:pic>
        <p:nvPicPr>
          <p:cNvPr id="47" name="46 Imagen" descr="viu1293828089b.gif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 flipH="1">
            <a:off x="6978229" y="3775524"/>
            <a:ext cx="1027314" cy="1133069"/>
          </a:xfrm>
          <a:prstGeom prst="ellipse">
            <a:avLst/>
          </a:prstGeom>
        </p:spPr>
      </p:pic>
      <p:pic>
        <p:nvPicPr>
          <p:cNvPr id="48" name="47 Imagen" descr="viu1293828089b.gif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 flipH="1">
            <a:off x="5297965" y="3714776"/>
            <a:ext cx="993065" cy="1095295"/>
          </a:xfrm>
          <a:prstGeom prst="ellipse">
            <a:avLst/>
          </a:prstGeom>
        </p:spPr>
      </p:pic>
      <p:pic>
        <p:nvPicPr>
          <p:cNvPr id="49" name="48 Imagen" descr="viu1293828089b.gif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 flipH="1">
            <a:off x="6567258" y="2214578"/>
            <a:ext cx="1295408" cy="1428761"/>
          </a:xfrm>
          <a:prstGeom prst="ellipse">
            <a:avLst/>
          </a:prstGeom>
        </p:spPr>
      </p:pic>
      <p:pic>
        <p:nvPicPr>
          <p:cNvPr id="50" name="49 Imagen" descr="viu1293828089b.gif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 flipH="1">
            <a:off x="6210068" y="0"/>
            <a:ext cx="1295408" cy="1428761"/>
          </a:xfrm>
          <a:prstGeom prst="ellipse">
            <a:avLst/>
          </a:prstGeom>
        </p:spPr>
      </p:pic>
      <p:pic>
        <p:nvPicPr>
          <p:cNvPr id="51" name="50 Imagen" descr="viu1293828089b.gif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 flipH="1">
            <a:off x="5352812" y="285752"/>
            <a:ext cx="1295408" cy="1428761"/>
          </a:xfrm>
          <a:prstGeom prst="ellipse">
            <a:avLst/>
          </a:prstGeom>
        </p:spPr>
      </p:pic>
      <p:pic>
        <p:nvPicPr>
          <p:cNvPr id="52" name="51 Imagen" descr="viu1293828089b.gif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 flipH="1">
            <a:off x="5209936" y="1285884"/>
            <a:ext cx="1295408" cy="1428761"/>
          </a:xfrm>
          <a:prstGeom prst="ellipse">
            <a:avLst/>
          </a:prstGeom>
        </p:spPr>
      </p:pic>
      <p:pic>
        <p:nvPicPr>
          <p:cNvPr id="53" name="52 Imagen" descr="viu1293828089b.gif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 flipH="1">
            <a:off x="5781440" y="2143140"/>
            <a:ext cx="1295408" cy="1428761"/>
          </a:xfrm>
          <a:prstGeom prst="ellipse">
            <a:avLst/>
          </a:prstGeom>
        </p:spPr>
      </p:pic>
      <p:pic>
        <p:nvPicPr>
          <p:cNvPr id="54" name="53 Imagen" descr="viu1293828089b.gif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 flipH="1">
            <a:off x="4924184" y="2571768"/>
            <a:ext cx="1295408" cy="1428761"/>
          </a:xfrm>
          <a:prstGeom prst="ellipse">
            <a:avLst/>
          </a:prstGeom>
        </p:spPr>
      </p:pic>
      <p:pic>
        <p:nvPicPr>
          <p:cNvPr id="55" name="54 Imagen" descr="viu1293828089b.gif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 flipH="1">
            <a:off x="7210200" y="3071834"/>
            <a:ext cx="1295408" cy="1428761"/>
          </a:xfrm>
          <a:prstGeom prst="ellipse">
            <a:avLst/>
          </a:prstGeom>
        </p:spPr>
      </p:pic>
      <p:pic>
        <p:nvPicPr>
          <p:cNvPr id="56" name="55 Imagen" descr="viu1293828089b.gif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 flipH="1">
            <a:off x="4781308" y="2714644"/>
            <a:ext cx="1295408" cy="1428761"/>
          </a:xfrm>
          <a:prstGeom prst="ellipse">
            <a:avLst/>
          </a:prstGeom>
        </p:spPr>
      </p:pic>
      <p:pic>
        <p:nvPicPr>
          <p:cNvPr id="57" name="56 Imagen" descr="viu1293828089b.gif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 flipH="1">
            <a:off x="5638564" y="3357586"/>
            <a:ext cx="1295408" cy="1428761"/>
          </a:xfrm>
          <a:prstGeom prst="ellipse">
            <a:avLst/>
          </a:prstGeom>
        </p:spPr>
      </p:pic>
      <p:pic>
        <p:nvPicPr>
          <p:cNvPr id="58" name="57 Imagen" descr="viu1293828089b.gif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 flipH="1">
            <a:off x="4566994" y="3714776"/>
            <a:ext cx="1295408" cy="1428761"/>
          </a:xfrm>
          <a:prstGeom prst="ellipse">
            <a:avLst/>
          </a:prstGeom>
        </p:spPr>
      </p:pic>
      <p:pic>
        <p:nvPicPr>
          <p:cNvPr id="10244" name="Picture 4" descr="http://2.bp.blogspot.com/_gFGqsgwxAjg/TRz1Y4CH7wI/AAAAAAAACiQ/EojuPMaUgp8/s400/reloj25252520feliz25252vp5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000364" y="0"/>
            <a:ext cx="2762246" cy="2762246"/>
          </a:xfrm>
          <a:prstGeom prst="rect">
            <a:avLst/>
          </a:prstGeom>
          <a:noFill/>
        </p:spPr>
      </p:pic>
      <p:pic>
        <p:nvPicPr>
          <p:cNvPr id="61" name="60 Imagen" descr="viu1293828089b.gif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0" y="0"/>
            <a:ext cx="1441294" cy="1428761"/>
          </a:xfrm>
          <a:prstGeom prst="ellipse">
            <a:avLst/>
          </a:prstGeom>
        </p:spPr>
      </p:pic>
      <p:pic>
        <p:nvPicPr>
          <p:cNvPr id="62" name="61 Imagen" descr="viu1293828089b.gif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4071934" y="3500438"/>
            <a:ext cx="1441294" cy="1428761"/>
          </a:xfrm>
          <a:prstGeom prst="ellipse">
            <a:avLst/>
          </a:prstGeom>
        </p:spPr>
      </p:pic>
      <p:pic>
        <p:nvPicPr>
          <p:cNvPr id="63" name="62 Imagen" descr="viu1293828089b.gif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0" y="1857364"/>
            <a:ext cx="1441294" cy="1428761"/>
          </a:xfrm>
          <a:prstGeom prst="ellipse">
            <a:avLst/>
          </a:prstGeom>
        </p:spPr>
      </p:pic>
      <p:pic>
        <p:nvPicPr>
          <p:cNvPr id="64" name="63 Imagen" descr="viu1293828089b.gif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1643042" y="1857364"/>
            <a:ext cx="1441294" cy="1428761"/>
          </a:xfrm>
          <a:prstGeom prst="ellipse">
            <a:avLst/>
          </a:prstGeom>
        </p:spPr>
      </p:pic>
      <p:pic>
        <p:nvPicPr>
          <p:cNvPr id="65" name="64 Imagen" descr="viu1293828089b.gif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3571868" y="2571744"/>
            <a:ext cx="1441294" cy="1428761"/>
          </a:xfrm>
          <a:prstGeom prst="ellipse">
            <a:avLst/>
          </a:prstGeom>
        </p:spPr>
      </p:pic>
      <p:pic>
        <p:nvPicPr>
          <p:cNvPr id="66" name="65 Imagen" descr="viu1293828089b.gif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6273978" y="0"/>
            <a:ext cx="1441294" cy="1428761"/>
          </a:xfrm>
          <a:prstGeom prst="ellipse">
            <a:avLst/>
          </a:prstGeom>
        </p:spPr>
      </p:pic>
      <p:pic>
        <p:nvPicPr>
          <p:cNvPr id="67" name="66 Imagen" descr="viu1293828089b.gif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7702706" y="0"/>
            <a:ext cx="1441294" cy="1428761"/>
          </a:xfrm>
          <a:prstGeom prst="ellipse">
            <a:avLst/>
          </a:prstGeom>
        </p:spPr>
      </p:pic>
      <p:pic>
        <p:nvPicPr>
          <p:cNvPr id="68" name="67 Imagen" descr="viu1293828089b.gif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6273978" y="2285992"/>
            <a:ext cx="1441294" cy="1428761"/>
          </a:xfrm>
          <a:prstGeom prst="ellipse">
            <a:avLst/>
          </a:prstGeom>
        </p:spPr>
      </p:pic>
      <p:pic>
        <p:nvPicPr>
          <p:cNvPr id="69" name="68 Imagen" descr="viu1293828089b.gif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7702706" y="2285992"/>
            <a:ext cx="1441294" cy="1428761"/>
          </a:xfrm>
          <a:prstGeom prst="ellipse">
            <a:avLst/>
          </a:prstGeom>
        </p:spPr>
      </p:pic>
    </p:spTree>
  </p:cSld>
  <p:clrMapOvr>
    <a:masterClrMapping/>
  </p:clrMapOvr>
  <p:transition spd="slow" advTm="12000"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4" name="3 Marco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13649"/>
            </a:avLst>
          </a:prstGeom>
          <a:blipFill dpi="0" rotWithShape="1">
            <a:blip r:embed="rId2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1071538" y="1000108"/>
            <a:ext cx="7143800" cy="4857784"/>
          </a:xfrm>
          <a:prstGeom prst="rect">
            <a:avLst/>
          </a:prstGeom>
          <a:solidFill>
            <a:srgbClr val="00B050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CuadroTexto"/>
          <p:cNvSpPr txBox="1"/>
          <p:nvPr/>
        </p:nvSpPr>
        <p:spPr>
          <a:xfrm>
            <a:off x="2071670" y="2357430"/>
            <a:ext cx="507209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Hoy le diremos adiós a un año y empezaremos otro con mucho optimismo para que esta vez todos nos vaya de maravillas. Muchas felicidades a todos en este 2014</a:t>
            </a:r>
            <a:endParaRPr lang="es-ES" sz="2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effectLst>
            <a:softEdge rad="31750"/>
          </a:effectLst>
        </p:spPr>
        <p:txBody>
          <a:bodyPr/>
          <a:lstStyle/>
          <a:p>
            <a:endParaRPr lang="es-ES" dirty="0"/>
          </a:p>
        </p:txBody>
      </p:sp>
      <p:sp>
        <p:nvSpPr>
          <p:cNvPr id="5" name="4 Rectángulo"/>
          <p:cNvSpPr/>
          <p:nvPr/>
        </p:nvSpPr>
        <p:spPr>
          <a:xfrm>
            <a:off x="-9144000" y="1428736"/>
            <a:ext cx="7429456" cy="5429264"/>
          </a:xfrm>
          <a:prstGeom prst="rect">
            <a:avLst/>
          </a:prstGeom>
          <a:blipFill dpi="0" rotWithShape="1">
            <a:blip r:embed="rId2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pic>
        <p:nvPicPr>
          <p:cNvPr id="7" name="6 Marcador de contenido" descr="Año_nuevo_en_Concepción.jpg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effectLst>
            <a:softEdge rad="31750"/>
          </a:effectLst>
        </p:spPr>
      </p:pic>
      <p:pic>
        <p:nvPicPr>
          <p:cNvPr id="8" name="7 Imagen" descr="viu1293828089b.gif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2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4505568" y="500041"/>
            <a:ext cx="1441294" cy="1428761"/>
          </a:xfrm>
          <a:prstGeom prst="ellipse">
            <a:avLst/>
          </a:prstGeom>
          <a:effectLst>
            <a:softEdge rad="31750"/>
          </a:effectLst>
        </p:spPr>
      </p:pic>
      <p:pic>
        <p:nvPicPr>
          <p:cNvPr id="9" name="8 Imagen" descr="viu1293828089b.gif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2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2428859" y="1173544"/>
            <a:ext cx="1276353" cy="1265255"/>
          </a:xfrm>
          <a:prstGeom prst="ellipse">
            <a:avLst/>
          </a:prstGeom>
          <a:effectLst>
            <a:softEdge rad="31750"/>
          </a:effectLst>
        </p:spPr>
      </p:pic>
      <p:pic>
        <p:nvPicPr>
          <p:cNvPr id="10" name="9 Imagen" descr="viu1293828089b.gif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2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4786315" y="3275434"/>
            <a:ext cx="1143008" cy="1133069"/>
          </a:xfrm>
          <a:prstGeom prst="ellipse">
            <a:avLst/>
          </a:prstGeom>
          <a:effectLst>
            <a:softEdge rad="31750"/>
          </a:effectLst>
        </p:spPr>
      </p:pic>
      <p:pic>
        <p:nvPicPr>
          <p:cNvPr id="11" name="10 Imagen" descr="viu1293828089b.gif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2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3071802" y="3214686"/>
            <a:ext cx="1104902" cy="1095295"/>
          </a:xfrm>
          <a:prstGeom prst="ellipse">
            <a:avLst/>
          </a:prstGeom>
          <a:effectLst>
            <a:softEdge rad="31750"/>
          </a:effectLst>
        </p:spPr>
      </p:pic>
      <p:pic>
        <p:nvPicPr>
          <p:cNvPr id="12" name="11 Imagen" descr="viu1293828089b.gif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2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4643438" y="1714488"/>
            <a:ext cx="1441294" cy="1428761"/>
          </a:xfrm>
          <a:prstGeom prst="ellipse">
            <a:avLst/>
          </a:prstGeom>
          <a:effectLst>
            <a:softEdge rad="31750"/>
          </a:effectLst>
        </p:spPr>
      </p:pic>
      <p:pic>
        <p:nvPicPr>
          <p:cNvPr id="13" name="12 Imagen" descr="viu1293828089b.gif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2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4286248" y="-500090"/>
            <a:ext cx="1441294" cy="1428761"/>
          </a:xfrm>
          <a:prstGeom prst="ellipse">
            <a:avLst/>
          </a:prstGeom>
          <a:effectLst>
            <a:softEdge rad="31750"/>
          </a:effectLst>
        </p:spPr>
      </p:pic>
      <p:pic>
        <p:nvPicPr>
          <p:cNvPr id="14" name="13 Imagen" descr="viu1293828089b.gif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2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3428992" y="-214338"/>
            <a:ext cx="1441294" cy="1428761"/>
          </a:xfrm>
          <a:prstGeom prst="ellipse">
            <a:avLst/>
          </a:prstGeom>
          <a:effectLst>
            <a:softEdge rad="31750"/>
          </a:effectLst>
        </p:spPr>
      </p:pic>
      <p:pic>
        <p:nvPicPr>
          <p:cNvPr id="15" name="14 Imagen" descr="viu1293828089b.gif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2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3286116" y="785794"/>
            <a:ext cx="1441294" cy="1428761"/>
          </a:xfrm>
          <a:prstGeom prst="ellipse">
            <a:avLst/>
          </a:prstGeom>
          <a:effectLst>
            <a:softEdge rad="31750"/>
          </a:effectLst>
        </p:spPr>
      </p:pic>
      <p:pic>
        <p:nvPicPr>
          <p:cNvPr id="16" name="15 Imagen" descr="viu1293828089b.gif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2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3857620" y="1643050"/>
            <a:ext cx="1441294" cy="1428761"/>
          </a:xfrm>
          <a:prstGeom prst="ellipse">
            <a:avLst/>
          </a:prstGeom>
          <a:effectLst>
            <a:softEdge rad="31750"/>
          </a:effectLst>
        </p:spPr>
      </p:pic>
      <p:pic>
        <p:nvPicPr>
          <p:cNvPr id="17" name="16 Imagen" descr="viu1293828089b.gif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2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3000364" y="2071678"/>
            <a:ext cx="1441294" cy="1428761"/>
          </a:xfrm>
          <a:prstGeom prst="ellipse">
            <a:avLst/>
          </a:prstGeom>
          <a:effectLst>
            <a:softEdge rad="31750"/>
          </a:effectLst>
        </p:spPr>
      </p:pic>
      <p:pic>
        <p:nvPicPr>
          <p:cNvPr id="18" name="17 Imagen" descr="viu1293828089b.gif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2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5286380" y="2571744"/>
            <a:ext cx="1441294" cy="1428761"/>
          </a:xfrm>
          <a:prstGeom prst="ellipse">
            <a:avLst/>
          </a:prstGeom>
          <a:effectLst>
            <a:softEdge rad="31750"/>
          </a:effectLst>
        </p:spPr>
      </p:pic>
      <p:pic>
        <p:nvPicPr>
          <p:cNvPr id="19" name="18 Imagen" descr="viu1293828089b.gif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2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2857488" y="2214554"/>
            <a:ext cx="1441294" cy="1428761"/>
          </a:xfrm>
          <a:prstGeom prst="ellipse">
            <a:avLst/>
          </a:prstGeom>
          <a:effectLst>
            <a:softEdge rad="31750"/>
          </a:effectLst>
        </p:spPr>
      </p:pic>
      <p:pic>
        <p:nvPicPr>
          <p:cNvPr id="20" name="19 Imagen" descr="viu1293828089b.gif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2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3714744" y="2857496"/>
            <a:ext cx="1441294" cy="1428761"/>
          </a:xfrm>
          <a:prstGeom prst="ellipse">
            <a:avLst/>
          </a:prstGeom>
          <a:effectLst>
            <a:softEdge rad="31750"/>
          </a:effectLst>
        </p:spPr>
      </p:pic>
      <p:pic>
        <p:nvPicPr>
          <p:cNvPr id="21" name="20 Imagen" descr="viu1293828089b.gif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2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2643174" y="3214686"/>
            <a:ext cx="1441294" cy="1428761"/>
          </a:xfrm>
          <a:prstGeom prst="ellipse">
            <a:avLst/>
          </a:prstGeom>
          <a:effectLst>
            <a:softEdge rad="31750"/>
          </a:effectLst>
        </p:spPr>
      </p:pic>
      <p:pic>
        <p:nvPicPr>
          <p:cNvPr id="23" name="22 Imagen" descr="viu1293828089b.gif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2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5357817" y="1173544"/>
            <a:ext cx="1276353" cy="1265255"/>
          </a:xfrm>
          <a:prstGeom prst="ellipse">
            <a:avLst/>
          </a:prstGeom>
          <a:effectLst>
            <a:softEdge rad="31750"/>
          </a:effectLst>
        </p:spPr>
      </p:pic>
      <p:pic>
        <p:nvPicPr>
          <p:cNvPr id="25" name="24 Imagen" descr="viu1293828089b.gif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2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6000760" y="3214686"/>
            <a:ext cx="1104902" cy="1095295"/>
          </a:xfrm>
          <a:prstGeom prst="ellipse">
            <a:avLst/>
          </a:prstGeom>
          <a:effectLst>
            <a:softEdge rad="31750"/>
          </a:effectLst>
        </p:spPr>
      </p:pic>
      <p:pic>
        <p:nvPicPr>
          <p:cNvPr id="28" name="27 Imagen" descr="viu1293828089b.gif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2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6357950" y="-214338"/>
            <a:ext cx="1441294" cy="1428761"/>
          </a:xfrm>
          <a:prstGeom prst="ellipse">
            <a:avLst/>
          </a:prstGeom>
          <a:effectLst>
            <a:softEdge rad="31750"/>
          </a:effectLst>
        </p:spPr>
      </p:pic>
      <p:pic>
        <p:nvPicPr>
          <p:cNvPr id="29" name="28 Imagen" descr="viu1293828089b.gif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2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6215074" y="785794"/>
            <a:ext cx="1441294" cy="1428761"/>
          </a:xfrm>
          <a:prstGeom prst="ellipse">
            <a:avLst/>
          </a:prstGeom>
          <a:effectLst>
            <a:softEdge rad="31750"/>
          </a:effectLst>
        </p:spPr>
      </p:pic>
      <p:pic>
        <p:nvPicPr>
          <p:cNvPr id="31" name="30 Imagen" descr="viu1293828089b.gif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2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5929322" y="2071678"/>
            <a:ext cx="1441294" cy="1428761"/>
          </a:xfrm>
          <a:prstGeom prst="ellipse">
            <a:avLst/>
          </a:prstGeom>
          <a:effectLst>
            <a:softEdge rad="31750"/>
          </a:effectLst>
        </p:spPr>
      </p:pic>
      <p:pic>
        <p:nvPicPr>
          <p:cNvPr id="33" name="32 Imagen" descr="viu1293828089b.gif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2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5786446" y="2214554"/>
            <a:ext cx="1441294" cy="1428761"/>
          </a:xfrm>
          <a:prstGeom prst="ellipse">
            <a:avLst/>
          </a:prstGeom>
          <a:effectLst>
            <a:softEdge rad="31750"/>
          </a:effectLst>
        </p:spPr>
      </p:pic>
      <p:pic>
        <p:nvPicPr>
          <p:cNvPr id="34" name="33 Imagen" descr="viu1293828089b.gif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2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6643702" y="2857496"/>
            <a:ext cx="1441294" cy="1428761"/>
          </a:xfrm>
          <a:prstGeom prst="ellipse">
            <a:avLst/>
          </a:prstGeom>
          <a:effectLst>
            <a:softEdge rad="31750"/>
          </a:effectLst>
        </p:spPr>
      </p:pic>
      <p:pic>
        <p:nvPicPr>
          <p:cNvPr id="35" name="34 Imagen" descr="viu1293828089b.gif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2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5572132" y="3214686"/>
            <a:ext cx="1441294" cy="1428761"/>
          </a:xfrm>
          <a:prstGeom prst="ellipse">
            <a:avLst/>
          </a:prstGeom>
          <a:effectLst>
            <a:softEdge rad="31750"/>
          </a:effectLst>
        </p:spPr>
      </p:pic>
      <p:pic>
        <p:nvPicPr>
          <p:cNvPr id="40" name="39 Imagen" descr="viu1293828089b.gif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2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1785918" y="1714488"/>
            <a:ext cx="1441294" cy="1357347"/>
          </a:xfrm>
          <a:prstGeom prst="ellipse">
            <a:avLst/>
          </a:prstGeom>
          <a:effectLst>
            <a:softEdge rad="31750"/>
          </a:effectLst>
        </p:spPr>
      </p:pic>
      <p:pic>
        <p:nvPicPr>
          <p:cNvPr id="46" name="45 Imagen" descr="viu1293828089b.gif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2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2428860" y="2571744"/>
            <a:ext cx="1441294" cy="1357347"/>
          </a:xfrm>
          <a:prstGeom prst="ellipse">
            <a:avLst/>
          </a:prstGeom>
          <a:effectLst>
            <a:softEdge rad="31750"/>
          </a:effectLst>
        </p:spPr>
      </p:pic>
      <p:sp>
        <p:nvSpPr>
          <p:cNvPr id="51" name="50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pic>
        <p:nvPicPr>
          <p:cNvPr id="52" name="Picture 2" descr="A mi lado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1928802"/>
            <a:ext cx="2643206" cy="4929198"/>
          </a:xfrm>
          <a:prstGeom prst="rect">
            <a:avLst/>
          </a:prstGeom>
          <a:noFill/>
          <a:effectLst>
            <a:softEdge rad="31750"/>
          </a:effectLst>
        </p:spPr>
      </p:pic>
      <p:pic>
        <p:nvPicPr>
          <p:cNvPr id="32" name="Picture 2" descr="http://4.bp.blogspot.com/-cnHefV537VU/UMwCJO3xCuI/AAAAAAAAHuI/_lE7wuUzQNg/s400/gifs-navide%C3%B1os-facebook-feliz-a%C3%B1o-nuevo.gif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7143768" y="642918"/>
            <a:ext cx="2000232" cy="1500174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4" name="3 Marco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13649"/>
            </a:avLst>
          </a:prstGeom>
          <a:blipFill dpi="0" rotWithShape="1">
            <a:blip r:embed="rId2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1071538" y="1000108"/>
            <a:ext cx="7143800" cy="4857784"/>
          </a:xfrm>
          <a:prstGeom prst="rect">
            <a:avLst/>
          </a:prstGeom>
          <a:solidFill>
            <a:srgbClr val="00B050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CuadroTexto"/>
          <p:cNvSpPr txBox="1"/>
          <p:nvPr/>
        </p:nvSpPr>
        <p:spPr>
          <a:xfrm>
            <a:off x="1857356" y="2285992"/>
            <a:ext cx="5643601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Otro año va a comenzar y además de los planes para recibirlo tenemos que ponernos a pensar en todas las cosas que hicimos. Es momento de atesorar todo lo positivo y hacer a un lado las cosas negativas que nos ocurrieron</a:t>
            </a:r>
            <a:endParaRPr lang="es-ES" sz="2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8" name="7 Imagen" descr="4-de-julio-en-new-york-fuegos-artificiale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0" name="9 CuadroTexto"/>
          <p:cNvSpPr txBox="1"/>
          <p:nvPr/>
        </p:nvSpPr>
        <p:spPr>
          <a:xfrm>
            <a:off x="0" y="428604"/>
            <a:ext cx="2672078" cy="193899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pPr algn="ctr"/>
            <a:r>
              <a:rPr lang="es-ES_tradnl" dirty="0" smtClean="0"/>
              <a:t>	</a:t>
            </a:r>
            <a:r>
              <a:rPr lang="es-ES_tradnl" sz="6000" b="1" dirty="0" err="1" smtClean="0">
                <a:gradFill>
                  <a:gsLst>
                    <a:gs pos="0">
                      <a:srgbClr val="FBE4AE"/>
                    </a:gs>
                    <a:gs pos="13000">
                      <a:srgbClr val="BD922A"/>
                    </a:gs>
                    <a:gs pos="21001">
                      <a:srgbClr val="BD922A"/>
                    </a:gs>
                    <a:gs pos="63000">
                      <a:srgbClr val="FBE4AE"/>
                    </a:gs>
                    <a:gs pos="67000">
                      <a:srgbClr val="BD922A"/>
                    </a:gs>
                    <a:gs pos="69000">
                      <a:srgbClr val="835E17"/>
                    </a:gs>
                    <a:gs pos="82001">
                      <a:srgbClr val="A28949"/>
                    </a:gs>
                    <a:gs pos="100000">
                      <a:srgbClr val="FAE3B7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rte" pitchFamily="66" charset="0"/>
              </a:rPr>
              <a:t>Felíz</a:t>
            </a:r>
            <a:endParaRPr lang="es-ES_tradnl" sz="6000" b="1" dirty="0" smtClean="0">
              <a:gradFill>
                <a:gsLst>
                  <a:gs pos="0">
                    <a:srgbClr val="FBE4AE"/>
                  </a:gs>
                  <a:gs pos="13000">
                    <a:srgbClr val="BD922A"/>
                  </a:gs>
                  <a:gs pos="21001">
                    <a:srgbClr val="BD922A"/>
                  </a:gs>
                  <a:gs pos="63000">
                    <a:srgbClr val="FBE4AE"/>
                  </a:gs>
                  <a:gs pos="67000">
                    <a:srgbClr val="BD922A"/>
                  </a:gs>
                  <a:gs pos="69000">
                    <a:srgbClr val="835E17"/>
                  </a:gs>
                  <a:gs pos="82001">
                    <a:srgbClr val="A28949"/>
                  </a:gs>
                  <a:gs pos="100000">
                    <a:srgbClr val="FAE3B7"/>
                  </a:gs>
                </a:gsLst>
                <a:lin ang="5400000" scaled="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orte" pitchFamily="66" charset="0"/>
            </a:endParaRPr>
          </a:p>
          <a:p>
            <a:pPr algn="ctr"/>
            <a:r>
              <a:rPr lang="es-ES_tradnl" sz="6000" b="1" dirty="0" smtClean="0">
                <a:gradFill>
                  <a:gsLst>
                    <a:gs pos="0">
                      <a:srgbClr val="FBE4AE"/>
                    </a:gs>
                    <a:gs pos="13000">
                      <a:srgbClr val="BD922A"/>
                    </a:gs>
                    <a:gs pos="21001">
                      <a:srgbClr val="BD922A"/>
                    </a:gs>
                    <a:gs pos="63000">
                      <a:srgbClr val="FBE4AE"/>
                    </a:gs>
                    <a:gs pos="67000">
                      <a:srgbClr val="BD922A"/>
                    </a:gs>
                    <a:gs pos="69000">
                      <a:srgbClr val="835E17"/>
                    </a:gs>
                    <a:gs pos="82001">
                      <a:srgbClr val="A28949"/>
                    </a:gs>
                    <a:gs pos="100000">
                      <a:srgbClr val="FAE3B7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rte" pitchFamily="66" charset="0"/>
              </a:rPr>
              <a:t>   2014</a:t>
            </a:r>
            <a:endParaRPr lang="es-ES" sz="6000" b="1" dirty="0">
              <a:gradFill>
                <a:gsLst>
                  <a:gs pos="0">
                    <a:srgbClr val="FBE4AE"/>
                  </a:gs>
                  <a:gs pos="13000">
                    <a:srgbClr val="BD922A"/>
                  </a:gs>
                  <a:gs pos="21001">
                    <a:srgbClr val="BD922A"/>
                  </a:gs>
                  <a:gs pos="63000">
                    <a:srgbClr val="FBE4AE"/>
                  </a:gs>
                  <a:gs pos="67000">
                    <a:srgbClr val="BD922A"/>
                  </a:gs>
                  <a:gs pos="69000">
                    <a:srgbClr val="835E17"/>
                  </a:gs>
                  <a:gs pos="82001">
                    <a:srgbClr val="A28949"/>
                  </a:gs>
                  <a:gs pos="100000">
                    <a:srgbClr val="FAE3B7"/>
                  </a:gs>
                </a:gsLst>
                <a:lin ang="5400000" scaled="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orte" pitchFamily="66" charset="0"/>
            </a:endParaRPr>
          </a:p>
        </p:txBody>
      </p:sp>
      <p:sp>
        <p:nvSpPr>
          <p:cNvPr id="11" name="10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4" name="3 Marco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13649"/>
            </a:avLst>
          </a:prstGeom>
          <a:blipFill dpi="0" rotWithShape="1">
            <a:blip r:embed="rId2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1071538" y="1000108"/>
            <a:ext cx="7143800" cy="4857784"/>
          </a:xfrm>
          <a:prstGeom prst="rect">
            <a:avLst/>
          </a:prstGeom>
          <a:solidFill>
            <a:srgbClr val="00B050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CuadroTexto"/>
          <p:cNvSpPr txBox="1"/>
          <p:nvPr/>
        </p:nvSpPr>
        <p:spPr>
          <a:xfrm>
            <a:off x="1714480" y="2285992"/>
            <a:ext cx="5572165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Si piensas en las derrotas vas a perder mucho tiempo. Lo mejor que puedes hacer es pensar en todas las metas que has alcanzado y eso te motivará a que continúes adelante. </a:t>
            </a:r>
          </a:p>
          <a:p>
            <a:pPr algn="ctr"/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¡Felicidades en este nuevo año !</a:t>
            </a:r>
            <a:endParaRPr lang="es-ES" sz="2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7" name="6 Imagen" descr="Fantásticos fuegos artificiales en la ciuda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9" name="8 Imagen" descr="viu1293828089b.gif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30000"/>
          </a:blip>
          <a:stretch>
            <a:fillRect/>
          </a:stretch>
        </p:blipFill>
        <p:spPr>
          <a:xfrm rot="16200000">
            <a:off x="7028178" y="1035572"/>
            <a:ext cx="1279097" cy="1267974"/>
          </a:xfrm>
          <a:prstGeom prst="rect">
            <a:avLst/>
          </a:prstGeom>
        </p:spPr>
      </p:pic>
      <p:pic>
        <p:nvPicPr>
          <p:cNvPr id="10" name="9 Imagen" descr="viu1293828089b.gif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30000"/>
          </a:blip>
          <a:stretch>
            <a:fillRect/>
          </a:stretch>
        </p:blipFill>
        <p:spPr>
          <a:xfrm rot="16200000">
            <a:off x="6028046" y="1249886"/>
            <a:ext cx="1279097" cy="1267974"/>
          </a:xfrm>
          <a:prstGeom prst="rect">
            <a:avLst/>
          </a:prstGeom>
        </p:spPr>
      </p:pic>
      <p:pic>
        <p:nvPicPr>
          <p:cNvPr id="11" name="10 Imagen" descr="viu1293828089b.gif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30000"/>
          </a:blip>
          <a:stretch>
            <a:fillRect/>
          </a:stretch>
        </p:blipFill>
        <p:spPr>
          <a:xfrm rot="16200000">
            <a:off x="6862002" y="1869527"/>
            <a:ext cx="942491" cy="934295"/>
          </a:xfrm>
          <a:prstGeom prst="rect">
            <a:avLst/>
          </a:prstGeom>
        </p:spPr>
      </p:pic>
      <p:pic>
        <p:nvPicPr>
          <p:cNvPr id="12" name="11 Imagen" descr="viu1293828089b.gif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30000"/>
          </a:blip>
          <a:stretch>
            <a:fillRect/>
          </a:stretch>
        </p:blipFill>
        <p:spPr>
          <a:xfrm rot="16200000">
            <a:off x="6874036" y="2524504"/>
            <a:ext cx="858339" cy="850875"/>
          </a:xfrm>
          <a:prstGeom prst="rect">
            <a:avLst/>
          </a:prstGeom>
        </p:spPr>
      </p:pic>
      <p:pic>
        <p:nvPicPr>
          <p:cNvPr id="13" name="12 Imagen" descr="viu1293828089b.gif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30000"/>
          </a:blip>
          <a:stretch>
            <a:fillRect/>
          </a:stretch>
        </p:blipFill>
        <p:spPr>
          <a:xfrm rot="16200000">
            <a:off x="6600319" y="2822290"/>
            <a:ext cx="774187" cy="767455"/>
          </a:xfrm>
          <a:prstGeom prst="rect">
            <a:avLst/>
          </a:prstGeom>
        </p:spPr>
      </p:pic>
      <p:pic>
        <p:nvPicPr>
          <p:cNvPr id="14" name="13 Imagen" descr="viu1293828089b.gif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30000"/>
          </a:blip>
          <a:stretch>
            <a:fillRect/>
          </a:stretch>
        </p:blipFill>
        <p:spPr>
          <a:xfrm rot="16200000">
            <a:off x="7028178" y="1749952"/>
            <a:ext cx="1279097" cy="1267974"/>
          </a:xfrm>
          <a:prstGeom prst="rect">
            <a:avLst/>
          </a:prstGeom>
        </p:spPr>
      </p:pic>
      <p:pic>
        <p:nvPicPr>
          <p:cNvPr id="15" name="14 Imagen" descr="viu1293828089b.gif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30000"/>
          </a:blip>
          <a:stretch>
            <a:fillRect/>
          </a:stretch>
        </p:blipFill>
        <p:spPr>
          <a:xfrm rot="16200000">
            <a:off x="6170922" y="1821390"/>
            <a:ext cx="1279097" cy="1267974"/>
          </a:xfrm>
          <a:prstGeom prst="rect">
            <a:avLst/>
          </a:prstGeom>
        </p:spPr>
      </p:pic>
      <p:pic>
        <p:nvPicPr>
          <p:cNvPr id="16" name="15 Imagen" descr="viu1293828089b.gif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30000"/>
          </a:blip>
          <a:stretch>
            <a:fillRect/>
          </a:stretch>
        </p:blipFill>
        <p:spPr>
          <a:xfrm rot="16200000">
            <a:off x="6862002" y="2583907"/>
            <a:ext cx="942491" cy="934295"/>
          </a:xfrm>
          <a:prstGeom prst="rect">
            <a:avLst/>
          </a:prstGeom>
        </p:spPr>
      </p:pic>
      <p:pic>
        <p:nvPicPr>
          <p:cNvPr id="17" name="16 Imagen" descr="viu1293828089b.gif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30000"/>
          </a:blip>
          <a:stretch>
            <a:fillRect/>
          </a:stretch>
        </p:blipFill>
        <p:spPr>
          <a:xfrm rot="16200000">
            <a:off x="6874036" y="3238884"/>
            <a:ext cx="858339" cy="850875"/>
          </a:xfrm>
          <a:prstGeom prst="rect">
            <a:avLst/>
          </a:prstGeom>
        </p:spPr>
      </p:pic>
      <p:pic>
        <p:nvPicPr>
          <p:cNvPr id="18" name="17 Imagen" descr="viu1293828089b.gif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30000"/>
          </a:blip>
          <a:stretch>
            <a:fillRect/>
          </a:stretch>
        </p:blipFill>
        <p:spPr>
          <a:xfrm rot="16200000">
            <a:off x="6814633" y="3465232"/>
            <a:ext cx="774187" cy="767455"/>
          </a:xfrm>
          <a:prstGeom prst="rect">
            <a:avLst/>
          </a:prstGeom>
        </p:spPr>
      </p:pic>
      <p:pic>
        <p:nvPicPr>
          <p:cNvPr id="19" name="18 Imagen" descr="viu1293828089b.gif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20000"/>
          </a:blip>
          <a:stretch>
            <a:fillRect/>
          </a:stretch>
        </p:blipFill>
        <p:spPr>
          <a:xfrm rot="16200000">
            <a:off x="5411578" y="2419368"/>
            <a:ext cx="1093972" cy="1084460"/>
          </a:xfrm>
          <a:prstGeom prst="ellipse">
            <a:avLst/>
          </a:prstGeom>
        </p:spPr>
      </p:pic>
      <p:pic>
        <p:nvPicPr>
          <p:cNvPr id="20" name="19 Imagen" descr="viu1293828089b.gif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20000"/>
          </a:blip>
          <a:stretch>
            <a:fillRect/>
          </a:stretch>
        </p:blipFill>
        <p:spPr>
          <a:xfrm rot="16200000">
            <a:off x="4840074" y="1562112"/>
            <a:ext cx="1093972" cy="1084460"/>
          </a:xfrm>
          <a:prstGeom prst="ellipse">
            <a:avLst/>
          </a:prstGeom>
        </p:spPr>
      </p:pic>
      <p:pic>
        <p:nvPicPr>
          <p:cNvPr id="21" name="20 Imagen" descr="viu1293828089b.gif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20000"/>
          </a:blip>
          <a:stretch>
            <a:fillRect/>
          </a:stretch>
        </p:blipFill>
        <p:spPr>
          <a:xfrm rot="16200000">
            <a:off x="4840074" y="633418"/>
            <a:ext cx="1093972" cy="1084460"/>
          </a:xfrm>
          <a:prstGeom prst="ellipse">
            <a:avLst/>
          </a:prstGeom>
        </p:spPr>
      </p:pic>
      <p:pic>
        <p:nvPicPr>
          <p:cNvPr id="22" name="21 Imagen" descr="viu1293828089b.gif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20000"/>
          </a:blip>
          <a:stretch>
            <a:fillRect/>
          </a:stretch>
        </p:blipFill>
        <p:spPr>
          <a:xfrm rot="16200000">
            <a:off x="5554454" y="-152376"/>
            <a:ext cx="1093972" cy="1084460"/>
          </a:xfrm>
          <a:prstGeom prst="ellipse">
            <a:avLst/>
          </a:prstGeom>
        </p:spPr>
      </p:pic>
      <p:pic>
        <p:nvPicPr>
          <p:cNvPr id="23" name="22 Imagen" descr="viu1293828089b.gif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20000"/>
          </a:blip>
          <a:stretch>
            <a:fillRect/>
          </a:stretch>
        </p:blipFill>
        <p:spPr>
          <a:xfrm rot="16200000">
            <a:off x="6411710" y="-152376"/>
            <a:ext cx="1093972" cy="1084460"/>
          </a:xfrm>
          <a:prstGeom prst="ellipse">
            <a:avLst/>
          </a:prstGeom>
        </p:spPr>
      </p:pic>
      <p:pic>
        <p:nvPicPr>
          <p:cNvPr id="24" name="23 Imagen" descr="viu1293828089b.gif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20000"/>
          </a:blip>
          <a:stretch>
            <a:fillRect/>
          </a:stretch>
        </p:blipFill>
        <p:spPr>
          <a:xfrm rot="16200000">
            <a:off x="7411842" y="133352"/>
            <a:ext cx="1093972" cy="1084460"/>
          </a:xfrm>
          <a:prstGeom prst="ellipse">
            <a:avLst/>
          </a:prstGeom>
        </p:spPr>
      </p:pic>
      <p:pic>
        <p:nvPicPr>
          <p:cNvPr id="25" name="24 Imagen" descr="viu1293828089b.gif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20000"/>
          </a:blip>
          <a:stretch>
            <a:fillRect/>
          </a:stretch>
        </p:blipFill>
        <p:spPr>
          <a:xfrm rot="16200000">
            <a:off x="7911908" y="633418"/>
            <a:ext cx="1093972" cy="1084460"/>
          </a:xfrm>
          <a:prstGeom prst="ellipse">
            <a:avLst/>
          </a:prstGeom>
        </p:spPr>
      </p:pic>
      <p:pic>
        <p:nvPicPr>
          <p:cNvPr id="26" name="25 Imagen" descr="viu1293828089b.gif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20000"/>
          </a:blip>
          <a:stretch>
            <a:fillRect/>
          </a:stretch>
        </p:blipFill>
        <p:spPr>
          <a:xfrm rot="16200000">
            <a:off x="8054784" y="1633550"/>
            <a:ext cx="1093972" cy="1084460"/>
          </a:xfrm>
          <a:prstGeom prst="ellipse">
            <a:avLst/>
          </a:prstGeom>
        </p:spPr>
      </p:pic>
      <p:pic>
        <p:nvPicPr>
          <p:cNvPr id="27" name="26 Imagen" descr="viu1293828089b.gif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30000"/>
          </a:blip>
          <a:stretch>
            <a:fillRect/>
          </a:stretch>
        </p:blipFill>
        <p:spPr>
          <a:xfrm rot="16200000">
            <a:off x="5813732" y="821258"/>
            <a:ext cx="1279097" cy="1267974"/>
          </a:xfrm>
          <a:prstGeom prst="rect">
            <a:avLst/>
          </a:prstGeom>
        </p:spPr>
      </p:pic>
      <p:pic>
        <p:nvPicPr>
          <p:cNvPr id="28" name="27 Imagen" descr="viu1293828089b.gif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30000"/>
          </a:blip>
          <a:stretch>
            <a:fillRect/>
          </a:stretch>
        </p:blipFill>
        <p:spPr>
          <a:xfrm rot="16200000">
            <a:off x="7207028" y="1214422"/>
            <a:ext cx="1095375" cy="1085850"/>
          </a:xfrm>
          <a:prstGeom prst="rect">
            <a:avLst/>
          </a:prstGeom>
        </p:spPr>
      </p:pic>
      <p:pic>
        <p:nvPicPr>
          <p:cNvPr id="29" name="28 Imagen" descr="viu1293828089b.gif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30000"/>
          </a:blip>
          <a:stretch>
            <a:fillRect/>
          </a:stretch>
        </p:blipFill>
        <p:spPr>
          <a:xfrm rot="16200000">
            <a:off x="7207028" y="1928802"/>
            <a:ext cx="1095375" cy="1085850"/>
          </a:xfrm>
          <a:prstGeom prst="rect">
            <a:avLst/>
          </a:prstGeom>
        </p:spPr>
      </p:pic>
      <p:pic>
        <p:nvPicPr>
          <p:cNvPr id="30" name="29 Imagen" descr="viu1293828089b.gif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20000"/>
          </a:blip>
          <a:stretch>
            <a:fillRect/>
          </a:stretch>
        </p:blipFill>
        <p:spPr>
          <a:xfrm rot="16200000">
            <a:off x="2209790" y="576236"/>
            <a:ext cx="1093972" cy="1084460"/>
          </a:xfrm>
          <a:prstGeom prst="ellipse">
            <a:avLst/>
          </a:prstGeom>
        </p:spPr>
      </p:pic>
      <p:pic>
        <p:nvPicPr>
          <p:cNvPr id="31" name="30 Imagen" descr="viu1293828089b.gif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20000"/>
          </a:blip>
          <a:stretch>
            <a:fillRect/>
          </a:stretch>
        </p:blipFill>
        <p:spPr>
          <a:xfrm rot="16200000">
            <a:off x="3781426" y="1147740"/>
            <a:ext cx="1093972" cy="1084460"/>
          </a:xfrm>
          <a:prstGeom prst="ellipse">
            <a:avLst/>
          </a:prstGeom>
        </p:spPr>
      </p:pic>
      <p:pic>
        <p:nvPicPr>
          <p:cNvPr id="32" name="31 Imagen" descr="viu1293828089b.gif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20000"/>
          </a:blip>
          <a:stretch>
            <a:fillRect/>
          </a:stretch>
        </p:blipFill>
        <p:spPr>
          <a:xfrm rot="16200000">
            <a:off x="-4756" y="1076302"/>
            <a:ext cx="1093972" cy="1084460"/>
          </a:xfrm>
          <a:prstGeom prst="ellipse">
            <a:avLst/>
          </a:prstGeom>
        </p:spPr>
      </p:pic>
      <p:pic>
        <p:nvPicPr>
          <p:cNvPr id="33" name="32 Imagen" descr="viu1293828089b.gif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20000"/>
          </a:blip>
          <a:stretch>
            <a:fillRect/>
          </a:stretch>
        </p:blipFill>
        <p:spPr>
          <a:xfrm rot="16200000">
            <a:off x="1924038" y="1647806"/>
            <a:ext cx="1093972" cy="1084460"/>
          </a:xfrm>
          <a:prstGeom prst="ellipse">
            <a:avLst/>
          </a:prstGeom>
        </p:spPr>
      </p:pic>
      <p:pic>
        <p:nvPicPr>
          <p:cNvPr id="34" name="33 Imagen" descr="viu1293828089b.gif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20000"/>
          </a:blip>
          <a:stretch>
            <a:fillRect/>
          </a:stretch>
        </p:blipFill>
        <p:spPr>
          <a:xfrm rot="16200000">
            <a:off x="3933826" y="1300140"/>
            <a:ext cx="1093972" cy="1084460"/>
          </a:xfrm>
          <a:prstGeom prst="ellipse">
            <a:avLst/>
          </a:prstGeom>
        </p:spPr>
      </p:pic>
      <p:pic>
        <p:nvPicPr>
          <p:cNvPr id="35" name="34 Imagen" descr="viu1293828089b.gif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20000"/>
          </a:blip>
          <a:stretch>
            <a:fillRect/>
          </a:stretch>
        </p:blipFill>
        <p:spPr>
          <a:xfrm rot="16200000">
            <a:off x="147644" y="1228702"/>
            <a:ext cx="1093972" cy="1084460"/>
          </a:xfrm>
          <a:prstGeom prst="ellipse">
            <a:avLst/>
          </a:prstGeom>
        </p:spPr>
      </p:pic>
      <p:pic>
        <p:nvPicPr>
          <p:cNvPr id="36" name="35 Imagen" descr="viu1293828089b.gif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20000"/>
          </a:blip>
          <a:stretch>
            <a:fillRect/>
          </a:stretch>
        </p:blipFill>
        <p:spPr>
          <a:xfrm rot="16200000">
            <a:off x="2209790" y="2076434"/>
            <a:ext cx="1093972" cy="1084460"/>
          </a:xfrm>
          <a:prstGeom prst="ellipse">
            <a:avLst/>
          </a:prstGeom>
        </p:spPr>
      </p:pic>
      <p:pic>
        <p:nvPicPr>
          <p:cNvPr id="37" name="36 Imagen" descr="viu1293828089b.gif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20000"/>
          </a:blip>
          <a:stretch>
            <a:fillRect/>
          </a:stretch>
        </p:blipFill>
        <p:spPr>
          <a:xfrm rot="16200000">
            <a:off x="3781426" y="2647938"/>
            <a:ext cx="1093972" cy="1084460"/>
          </a:xfrm>
          <a:prstGeom prst="ellipse">
            <a:avLst/>
          </a:prstGeom>
        </p:spPr>
      </p:pic>
      <p:pic>
        <p:nvPicPr>
          <p:cNvPr id="38" name="37 Imagen" descr="viu1293828089b.gif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20000"/>
          </a:blip>
          <a:stretch>
            <a:fillRect/>
          </a:stretch>
        </p:blipFill>
        <p:spPr>
          <a:xfrm rot="16200000">
            <a:off x="-4756" y="2576500"/>
            <a:ext cx="1093972" cy="1084460"/>
          </a:xfrm>
          <a:prstGeom prst="ellipse">
            <a:avLst/>
          </a:prstGeom>
        </p:spPr>
      </p:pic>
      <p:pic>
        <p:nvPicPr>
          <p:cNvPr id="39" name="38 Imagen" descr="viu1293828089b.gif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20000"/>
          </a:blip>
          <a:stretch>
            <a:fillRect/>
          </a:stretch>
        </p:blipFill>
        <p:spPr>
          <a:xfrm rot="16200000">
            <a:off x="2209790" y="4756"/>
            <a:ext cx="1093972" cy="1084460"/>
          </a:xfrm>
          <a:prstGeom prst="ellipse">
            <a:avLst/>
          </a:prstGeom>
        </p:spPr>
      </p:pic>
      <p:pic>
        <p:nvPicPr>
          <p:cNvPr id="40" name="39 Imagen" descr="viu1293828089b.gif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20000"/>
          </a:blip>
          <a:stretch>
            <a:fillRect/>
          </a:stretch>
        </p:blipFill>
        <p:spPr>
          <a:xfrm rot="16200000">
            <a:off x="3781426" y="576260"/>
            <a:ext cx="1093972" cy="1084460"/>
          </a:xfrm>
          <a:prstGeom prst="ellipse">
            <a:avLst/>
          </a:prstGeom>
        </p:spPr>
      </p:pic>
      <p:pic>
        <p:nvPicPr>
          <p:cNvPr id="41" name="40 Imagen" descr="viu1293828089b.gif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20000"/>
          </a:blip>
          <a:stretch>
            <a:fillRect/>
          </a:stretch>
        </p:blipFill>
        <p:spPr>
          <a:xfrm rot="16200000">
            <a:off x="-4756" y="504822"/>
            <a:ext cx="1093972" cy="1084460"/>
          </a:xfrm>
          <a:prstGeom prst="ellipse">
            <a:avLst/>
          </a:prstGeom>
        </p:spPr>
      </p:pic>
      <p:pic>
        <p:nvPicPr>
          <p:cNvPr id="42" name="41 Imagen" descr="viu1293828089b.gif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20000"/>
          </a:blip>
          <a:stretch>
            <a:fillRect/>
          </a:stretch>
        </p:blipFill>
        <p:spPr>
          <a:xfrm rot="16200000">
            <a:off x="4281492" y="2147872"/>
            <a:ext cx="1093972" cy="1084460"/>
          </a:xfrm>
          <a:prstGeom prst="ellipse">
            <a:avLst/>
          </a:prstGeom>
        </p:spPr>
      </p:pic>
      <p:pic>
        <p:nvPicPr>
          <p:cNvPr id="43" name="42 Imagen" descr="viu1293828089b.gif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20000"/>
          </a:blip>
          <a:stretch>
            <a:fillRect/>
          </a:stretch>
        </p:blipFill>
        <p:spPr>
          <a:xfrm rot="16200000">
            <a:off x="5853128" y="2719376"/>
            <a:ext cx="1093972" cy="1084460"/>
          </a:xfrm>
          <a:prstGeom prst="ellipse">
            <a:avLst/>
          </a:prstGeom>
        </p:spPr>
      </p:pic>
      <p:pic>
        <p:nvPicPr>
          <p:cNvPr id="44" name="43 Imagen" descr="viu1293828089b.gif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20000"/>
          </a:blip>
          <a:stretch>
            <a:fillRect/>
          </a:stretch>
        </p:blipFill>
        <p:spPr>
          <a:xfrm rot="16200000">
            <a:off x="1138220" y="1219178"/>
            <a:ext cx="1093972" cy="1084460"/>
          </a:xfrm>
          <a:prstGeom prst="ellipse">
            <a:avLst/>
          </a:prstGeom>
        </p:spPr>
      </p:pic>
      <p:pic>
        <p:nvPicPr>
          <p:cNvPr id="45" name="44 Imagen" descr="viu1293828089b.gif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20000"/>
          </a:blip>
          <a:stretch>
            <a:fillRect/>
          </a:stretch>
        </p:blipFill>
        <p:spPr>
          <a:xfrm rot="16200000">
            <a:off x="3067046" y="1862120"/>
            <a:ext cx="1093972" cy="1084460"/>
          </a:xfrm>
          <a:prstGeom prst="ellipse">
            <a:avLst/>
          </a:prstGeom>
        </p:spPr>
      </p:pic>
      <p:pic>
        <p:nvPicPr>
          <p:cNvPr id="46" name="45 Imagen" descr="viu1293828089b.gif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20000"/>
          </a:blip>
          <a:stretch>
            <a:fillRect/>
          </a:stretch>
        </p:blipFill>
        <p:spPr>
          <a:xfrm rot="16200000">
            <a:off x="4638682" y="2433624"/>
            <a:ext cx="1093972" cy="1084460"/>
          </a:xfrm>
          <a:prstGeom prst="ellipse">
            <a:avLst/>
          </a:prstGeom>
        </p:spPr>
      </p:pic>
      <p:pic>
        <p:nvPicPr>
          <p:cNvPr id="47" name="46 Imagen" descr="viu1293828089b.gif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20000"/>
          </a:blip>
          <a:stretch>
            <a:fillRect/>
          </a:stretch>
        </p:blipFill>
        <p:spPr>
          <a:xfrm rot="16200000">
            <a:off x="852500" y="2362186"/>
            <a:ext cx="1093972" cy="1084460"/>
          </a:xfrm>
          <a:prstGeom prst="ellipse">
            <a:avLst/>
          </a:prstGeom>
        </p:spPr>
      </p:pic>
      <p:pic>
        <p:nvPicPr>
          <p:cNvPr id="48" name="47 Imagen" descr="esquisito.gif"/>
          <p:cNvPicPr>
            <a:picLocks noChangeAspect="1"/>
          </p:cNvPicPr>
          <p:nvPr/>
        </p:nvPicPr>
        <p:blipFill>
          <a:blip r:embed="rId4">
            <a:lum contrast="20000"/>
          </a:blip>
          <a:stretch>
            <a:fillRect/>
          </a:stretch>
        </p:blipFill>
        <p:spPr>
          <a:xfrm>
            <a:off x="4357686" y="500042"/>
            <a:ext cx="4500562" cy="6675834"/>
          </a:xfrm>
          <a:prstGeom prst="rect">
            <a:avLst/>
          </a:prstGeom>
          <a:effectLst>
            <a:softEdge rad="31750"/>
          </a:effectLst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4" name="3 Marco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13649"/>
            </a:avLst>
          </a:prstGeom>
          <a:blipFill dpi="0" rotWithShape="1">
            <a:blip r:embed="rId2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1071538" y="1000108"/>
            <a:ext cx="7143800" cy="4857784"/>
          </a:xfrm>
          <a:prstGeom prst="rect">
            <a:avLst/>
          </a:prstGeom>
          <a:solidFill>
            <a:srgbClr val="00B050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CuadroTexto"/>
          <p:cNvSpPr txBox="1"/>
          <p:nvPr/>
        </p:nvSpPr>
        <p:spPr>
          <a:xfrm>
            <a:off x="1857356" y="2500306"/>
            <a:ext cx="507209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 el próximo año esté lleno de muchas alegrías y que cada uno de ustedes pueda retomar todos los sueños que hicieron a un lado</a:t>
            </a:r>
            <a:endParaRPr lang="es-ES" sz="2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11" name="10 Imagen" descr="Día-de-fiesta-1291212107_8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6662"/>
            <a:ext cx="9144000" cy="6824676"/>
          </a:xfrm>
          <a:prstGeom prst="rect">
            <a:avLst/>
          </a:prstGeom>
        </p:spPr>
      </p:pic>
      <p:sp>
        <p:nvSpPr>
          <p:cNvPr id="12" name="1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pic>
        <p:nvPicPr>
          <p:cNvPr id="13" name="Picture 4" descr="Champagne confeti tubo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714876" y="3743324"/>
            <a:ext cx="4029075" cy="3114676"/>
          </a:xfrm>
          <a:prstGeom prst="rect">
            <a:avLst/>
          </a:prstGeom>
          <a:noFill/>
        </p:spPr>
      </p:pic>
      <p:pic>
        <p:nvPicPr>
          <p:cNvPr id="7" name="Picture 2" descr="A mi lado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1357298"/>
            <a:ext cx="3014083" cy="5500702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4" name="3 Marco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13649"/>
            </a:avLst>
          </a:prstGeom>
          <a:blipFill dpi="0" rotWithShape="1">
            <a:blip r:embed="rId2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1071538" y="1000108"/>
            <a:ext cx="7143800" cy="4857784"/>
          </a:xfrm>
          <a:prstGeom prst="rect">
            <a:avLst/>
          </a:prstGeom>
          <a:solidFill>
            <a:srgbClr val="00B050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CuadroTexto"/>
          <p:cNvSpPr txBox="1"/>
          <p:nvPr/>
        </p:nvSpPr>
        <p:spPr>
          <a:xfrm>
            <a:off x="1785918" y="2357430"/>
            <a:ext cx="550072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 sé si recibiré el nuevo año en una fiesta, pero lo que sí sé es que me divertiré mucho festejándolo al lado de las personas que más quiero</a:t>
            </a:r>
            <a:endParaRPr lang="es-ES" sz="2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r>
              <a:rPr lang="es-ES_tradnl" dirty="0" smtClean="0"/>
              <a:t>¡</a:t>
            </a:r>
            <a:endParaRPr lang="es-ES" dirty="0"/>
          </a:p>
        </p:txBody>
      </p:sp>
      <p:pic>
        <p:nvPicPr>
          <p:cNvPr id="26" name="25 Imagen" descr="Imagen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pic>
        <p:nvPicPr>
          <p:cNvPr id="40" name="39 Imagen" descr="Imagen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  <p:pic>
        <p:nvPicPr>
          <p:cNvPr id="43" name="42 Imagen" descr="viu1293828089b.gif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0" y="256593"/>
            <a:ext cx="1595441" cy="1581568"/>
          </a:xfrm>
          <a:prstGeom prst="ellipse">
            <a:avLst/>
          </a:prstGeom>
        </p:spPr>
      </p:pic>
      <p:pic>
        <p:nvPicPr>
          <p:cNvPr id="44" name="43 Imagen" descr="viu1293828089b.gif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1500198" y="-29159"/>
            <a:ext cx="1451312" cy="1438692"/>
          </a:xfrm>
          <a:prstGeom prst="ellipse">
            <a:avLst/>
          </a:prstGeom>
        </p:spPr>
      </p:pic>
      <p:pic>
        <p:nvPicPr>
          <p:cNvPr id="45" name="44 Imagen" descr="viu1293828089b.gif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1571636" y="970973"/>
            <a:ext cx="1451312" cy="1438692"/>
          </a:xfrm>
          <a:prstGeom prst="ellipse">
            <a:avLst/>
          </a:prstGeom>
        </p:spPr>
      </p:pic>
      <p:pic>
        <p:nvPicPr>
          <p:cNvPr id="46" name="45 Imagen" descr="viu1293828089b.gif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286016" y="899535"/>
            <a:ext cx="1451312" cy="1438692"/>
          </a:xfrm>
          <a:prstGeom prst="ellipse">
            <a:avLst/>
          </a:prstGeom>
        </p:spPr>
      </p:pic>
      <p:pic>
        <p:nvPicPr>
          <p:cNvPr id="47" name="46 Imagen" descr="viu1293828089b.gif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57222" y="-100597"/>
            <a:ext cx="1451312" cy="1438692"/>
          </a:xfrm>
          <a:prstGeom prst="ellipse">
            <a:avLst/>
          </a:prstGeom>
        </p:spPr>
      </p:pic>
      <p:pic>
        <p:nvPicPr>
          <p:cNvPr id="48" name="47 Imagen" descr="viu1293828089b.gif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1724036" y="1123373"/>
            <a:ext cx="1451312" cy="1438692"/>
          </a:xfrm>
          <a:prstGeom prst="ellipse">
            <a:avLst/>
          </a:prstGeom>
        </p:spPr>
      </p:pic>
      <p:pic>
        <p:nvPicPr>
          <p:cNvPr id="49" name="48 Imagen" descr="viu1293828089b.gif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1214478" y="470907"/>
            <a:ext cx="2428892" cy="2407771"/>
          </a:xfrm>
          <a:prstGeom prst="ellipse">
            <a:avLst/>
          </a:prstGeom>
        </p:spPr>
      </p:pic>
      <p:pic>
        <p:nvPicPr>
          <p:cNvPr id="50" name="49 Imagen" descr="viu1293828089b.gif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3966909">
            <a:off x="7691785" y="293619"/>
            <a:ext cx="1595441" cy="1581568"/>
          </a:xfrm>
          <a:prstGeom prst="ellipse">
            <a:avLst/>
          </a:prstGeom>
        </p:spPr>
      </p:pic>
      <p:pic>
        <p:nvPicPr>
          <p:cNvPr id="51" name="50 Imagen" descr="viu1293828089b.gif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3966909">
            <a:off x="7844185" y="446019"/>
            <a:ext cx="1595441" cy="1581568"/>
          </a:xfrm>
          <a:prstGeom prst="ellipse">
            <a:avLst/>
          </a:prstGeom>
        </p:spPr>
      </p:pic>
      <p:pic>
        <p:nvPicPr>
          <p:cNvPr id="52" name="51 Imagen" descr="viu1293828089b.gif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3966909">
            <a:off x="5929672" y="2151007"/>
            <a:ext cx="1451312" cy="1438692"/>
          </a:xfrm>
          <a:prstGeom prst="ellipse">
            <a:avLst/>
          </a:prstGeom>
        </p:spPr>
      </p:pic>
      <p:pic>
        <p:nvPicPr>
          <p:cNvPr id="53" name="52 Imagen" descr="viu1293828089b.gif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3966909">
            <a:off x="6143986" y="793685"/>
            <a:ext cx="1451312" cy="1438692"/>
          </a:xfrm>
          <a:prstGeom prst="ellipse">
            <a:avLst/>
          </a:prstGeom>
        </p:spPr>
      </p:pic>
      <p:pic>
        <p:nvPicPr>
          <p:cNvPr id="54" name="53 Imagen" descr="viu1293828089b.gif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3966909">
            <a:off x="6143986" y="293619"/>
            <a:ext cx="1451312" cy="1438692"/>
          </a:xfrm>
          <a:prstGeom prst="ellipse">
            <a:avLst/>
          </a:prstGeom>
        </p:spPr>
      </p:pic>
      <p:pic>
        <p:nvPicPr>
          <p:cNvPr id="55" name="54 Imagen" descr="viu1293828089b.gif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3966909">
            <a:off x="8215688" y="2365321"/>
            <a:ext cx="1071538" cy="1062220"/>
          </a:xfrm>
          <a:prstGeom prst="ellipse">
            <a:avLst/>
          </a:prstGeom>
        </p:spPr>
      </p:pic>
      <p:sp>
        <p:nvSpPr>
          <p:cNvPr id="56" name="5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pic>
        <p:nvPicPr>
          <p:cNvPr id="7170" name="Picture 2" descr="http://minamusi.files.wordpress.com/2012/12/feliz-antildeo-nuevo-navidad.gif?w=450"/>
          <p:cNvPicPr>
            <a:picLocks noChangeAspect="1" noChangeArrowheads="1" noCrop="1"/>
          </p:cNvPicPr>
          <p:nvPr/>
        </p:nvPicPr>
        <p:blipFill>
          <a:blip r:embed="rId5">
            <a:lum contrast="40000"/>
          </a:blip>
          <a:srcRect/>
          <a:stretch>
            <a:fillRect/>
          </a:stretch>
        </p:blipFill>
        <p:spPr bwMode="auto">
          <a:xfrm>
            <a:off x="0" y="2428868"/>
            <a:ext cx="3429000" cy="2828925"/>
          </a:xfrm>
          <a:prstGeom prst="rect">
            <a:avLst/>
          </a:prstGeom>
          <a:noFill/>
          <a:effectLst>
            <a:softEdge rad="31750"/>
          </a:effectLst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4" name="3 Marco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13649"/>
            </a:avLst>
          </a:prstGeom>
          <a:blipFill dpi="0" rotWithShape="1">
            <a:blip r:embed="rId2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1071538" y="857232"/>
            <a:ext cx="7143800" cy="4857784"/>
          </a:xfrm>
          <a:prstGeom prst="rect">
            <a:avLst/>
          </a:prstGeom>
          <a:solidFill>
            <a:srgbClr val="00B050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CuadroTexto"/>
          <p:cNvSpPr txBox="1"/>
          <p:nvPr/>
        </p:nvSpPr>
        <p:spPr>
          <a:xfrm>
            <a:off x="1571604" y="2428868"/>
            <a:ext cx="592935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 este nuevo año signifique un renacer en nuestros espíritus y que nuestros corazones empiecen a latir con más intensidad</a:t>
            </a:r>
            <a:endParaRPr lang="es-ES" sz="2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" name="5 Marcador de contenido" descr="Imagen7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33324"/>
            <a:ext cx="9144000" cy="6824676"/>
          </a:xfrm>
        </p:spPr>
      </p:pic>
      <p:pic>
        <p:nvPicPr>
          <p:cNvPr id="9" name="5 Marcador de contenido" descr="Imagen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324"/>
            <a:ext cx="9144000" cy="6824676"/>
          </a:xfrm>
          <a:prstGeom prst="rect">
            <a:avLst/>
          </a:prstGeom>
        </p:spPr>
      </p:pic>
      <p:sp>
        <p:nvSpPr>
          <p:cNvPr id="10" name="9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4" name="3 Marco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13649"/>
            </a:avLst>
          </a:prstGeom>
          <a:blipFill dpi="0" rotWithShape="1">
            <a:blip r:embed="rId2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1071538" y="1000108"/>
            <a:ext cx="7143800" cy="4857784"/>
          </a:xfrm>
          <a:prstGeom prst="rect">
            <a:avLst/>
          </a:prstGeom>
          <a:solidFill>
            <a:srgbClr val="00B050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CuadroTexto"/>
          <p:cNvSpPr txBox="1"/>
          <p:nvPr/>
        </p:nvSpPr>
        <p:spPr>
          <a:xfrm>
            <a:off x="1714480" y="2214554"/>
            <a:ext cx="571504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Todos nuestros sueños se pueden hacer realidad si nos esforzamos cada día. No hay nada que sea imposible si somos persistentes y pacientes. Espero que en este año tengas presente esto y nunca te des por vencido</a:t>
            </a:r>
            <a:endParaRPr lang="es-ES" sz="2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6" name="5 CuadroTexto"/>
          <p:cNvSpPr txBox="1"/>
          <p:nvPr/>
        </p:nvSpPr>
        <p:spPr>
          <a:xfrm>
            <a:off x="0" y="8786850"/>
            <a:ext cx="464347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s-ES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Harrington" pitchFamily="82" charset="0"/>
            </a:endParaRPr>
          </a:p>
        </p:txBody>
      </p:sp>
      <p:pic>
        <p:nvPicPr>
          <p:cNvPr id="7" name="6 Imagen" descr="Imagen1o9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6685"/>
            <a:ext cx="9144000" cy="6831315"/>
          </a:xfrm>
          <a:prstGeom prst="rect">
            <a:avLst/>
          </a:prstGeom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4" name="3 Marco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13649"/>
            </a:avLst>
          </a:prstGeom>
          <a:blipFill dpi="0" rotWithShape="1">
            <a:blip r:embed="rId2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1071538" y="1000108"/>
            <a:ext cx="7143800" cy="4857784"/>
          </a:xfrm>
          <a:prstGeom prst="rect">
            <a:avLst/>
          </a:prstGeom>
          <a:solidFill>
            <a:srgbClr val="00B050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CuadroTexto"/>
          <p:cNvSpPr txBox="1"/>
          <p:nvPr/>
        </p:nvSpPr>
        <p:spPr>
          <a:xfrm>
            <a:off x="2143108" y="2500306"/>
            <a:ext cx="471490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Hoy empezaremos a soñar de nuevo y a esforzarnos otra vez para que todos nuestros sueños se puedan hacer realidad</a:t>
            </a:r>
            <a:endParaRPr lang="es-ES" sz="2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9" name="68 Imagen" descr="2_L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3342"/>
            <a:ext cx="9144000" cy="6831315"/>
          </a:xfrm>
          <a:prstGeom prst="rect">
            <a:avLst/>
          </a:prstGeom>
        </p:spPr>
      </p:pic>
      <p:pic>
        <p:nvPicPr>
          <p:cNvPr id="70" name="69 Imagen" descr="488baf8d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4348" y="0"/>
            <a:ext cx="1905000" cy="2095500"/>
          </a:xfrm>
          <a:prstGeom prst="rect">
            <a:avLst/>
          </a:prstGeom>
        </p:spPr>
      </p:pic>
      <p:pic>
        <p:nvPicPr>
          <p:cNvPr id="71" name="70 Imagen" descr="488baf8d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86116" y="1071546"/>
            <a:ext cx="1905000" cy="2095500"/>
          </a:xfrm>
          <a:prstGeom prst="rect">
            <a:avLst/>
          </a:prstGeom>
        </p:spPr>
      </p:pic>
      <p:pic>
        <p:nvPicPr>
          <p:cNvPr id="72" name="71 Imagen" descr="488baf8d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85786" y="2500306"/>
            <a:ext cx="1905000" cy="2095500"/>
          </a:xfrm>
          <a:prstGeom prst="rect">
            <a:avLst/>
          </a:prstGeom>
        </p:spPr>
      </p:pic>
      <p:pic>
        <p:nvPicPr>
          <p:cNvPr id="73" name="72 Imagen" descr="488baf8d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071802" y="2285992"/>
            <a:ext cx="1905000" cy="2095500"/>
          </a:xfrm>
          <a:prstGeom prst="rect">
            <a:avLst/>
          </a:prstGeom>
        </p:spPr>
      </p:pic>
      <p:pic>
        <p:nvPicPr>
          <p:cNvPr id="74" name="73 Imagen" descr="488baf8d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15074" y="0"/>
            <a:ext cx="1905000" cy="2095500"/>
          </a:xfrm>
          <a:prstGeom prst="rect">
            <a:avLst/>
          </a:prstGeom>
        </p:spPr>
      </p:pic>
      <p:pic>
        <p:nvPicPr>
          <p:cNvPr id="75" name="74 Imagen" descr="488baf8d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15074" y="2786058"/>
            <a:ext cx="1905000" cy="2095500"/>
          </a:xfrm>
          <a:prstGeom prst="rect">
            <a:avLst/>
          </a:prstGeom>
        </p:spPr>
      </p:pic>
      <p:pic>
        <p:nvPicPr>
          <p:cNvPr id="76" name="75 Imagen" descr="8qv7fi6q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857620" y="0"/>
            <a:ext cx="1905000" cy="1905000"/>
          </a:xfrm>
          <a:prstGeom prst="rect">
            <a:avLst/>
          </a:prstGeom>
        </p:spPr>
      </p:pic>
      <p:pic>
        <p:nvPicPr>
          <p:cNvPr id="78" name="77 Imagen" descr="1etfus4d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095750" y="2857500"/>
            <a:ext cx="952500" cy="1143000"/>
          </a:xfrm>
          <a:prstGeom prst="rect">
            <a:avLst/>
          </a:prstGeom>
        </p:spPr>
      </p:pic>
      <p:pic>
        <p:nvPicPr>
          <p:cNvPr id="79" name="78 Imagen" descr="ti91vpuc.gif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214414" y="2500306"/>
            <a:ext cx="952500" cy="1190625"/>
          </a:xfrm>
          <a:prstGeom prst="rect">
            <a:avLst/>
          </a:prstGeom>
        </p:spPr>
      </p:pic>
      <p:pic>
        <p:nvPicPr>
          <p:cNvPr id="80" name="Picture 2" descr="BONNE ANNEE"/>
          <p:cNvPicPr>
            <a:picLocks noChangeAspect="1" noChangeArrowheads="1" noCrop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642910" y="3429000"/>
            <a:ext cx="3357618" cy="4029142"/>
          </a:xfrm>
          <a:prstGeom prst="rect">
            <a:avLst/>
          </a:prstGeom>
          <a:noFill/>
        </p:spPr>
      </p:pic>
      <p:pic>
        <p:nvPicPr>
          <p:cNvPr id="81" name="Picture 4" descr="A mi lado"/>
          <p:cNvPicPr>
            <a:picLocks noChangeAspect="1" noChangeArrowheads="1" noCrop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6057900" y="2038350"/>
            <a:ext cx="3086100" cy="4819650"/>
          </a:xfrm>
          <a:prstGeom prst="rect">
            <a:avLst/>
          </a:prstGeom>
          <a:noFill/>
        </p:spPr>
      </p:pic>
      <p:sp>
        <p:nvSpPr>
          <p:cNvPr id="68" name="6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10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4" name="3 Marco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13649"/>
            </a:avLst>
          </a:prstGeom>
          <a:blipFill dpi="0" rotWithShape="1">
            <a:blip r:embed="rId2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1071538" y="1000108"/>
            <a:ext cx="7143800" cy="4857784"/>
          </a:xfrm>
          <a:prstGeom prst="rect">
            <a:avLst/>
          </a:prstGeom>
          <a:solidFill>
            <a:srgbClr val="00B050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CuadroTexto"/>
          <p:cNvSpPr txBox="1"/>
          <p:nvPr/>
        </p:nvSpPr>
        <p:spPr>
          <a:xfrm>
            <a:off x="1643042" y="2428868"/>
            <a:ext cx="5572165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 los fracasos del pasado no te desanimen. Espero que este año pueda ser fabuloso para ti y para tu familia. Nunca te detengas pues siempre voy a estar a tu lado para ayudarte</a:t>
            </a:r>
            <a:endParaRPr lang="es-ES" sz="2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7" name="6 Imagen" descr="359020-svetik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016"/>
            <a:ext cx="9144000" cy="6837967"/>
          </a:xfrm>
          <a:prstGeom prst="rect">
            <a:avLst/>
          </a:prstGeom>
        </p:spPr>
      </p:pic>
      <p:sp>
        <p:nvSpPr>
          <p:cNvPr id="8" name="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pic>
        <p:nvPicPr>
          <p:cNvPr id="2054" name="Picture 6" descr="http://i48.tinypic.com/t4uw48.gif"/>
          <p:cNvPicPr>
            <a:picLocks noChangeAspect="1" noChangeArrowheads="1" noCrop="1"/>
          </p:cNvPicPr>
          <p:nvPr/>
        </p:nvPicPr>
        <p:blipFill>
          <a:blip r:embed="rId4">
            <a:lum contrast="20000"/>
          </a:blip>
          <a:srcRect/>
          <a:stretch>
            <a:fillRect/>
          </a:stretch>
        </p:blipFill>
        <p:spPr bwMode="auto">
          <a:xfrm>
            <a:off x="2428860" y="3929066"/>
            <a:ext cx="3857652" cy="2357454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/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4" name="3 Marco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13649"/>
            </a:avLst>
          </a:prstGeom>
          <a:blipFill dpi="0" rotWithShape="1">
            <a:blip r:embed="rId2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1000100" y="1000108"/>
            <a:ext cx="7143800" cy="4857784"/>
          </a:xfrm>
          <a:prstGeom prst="rect">
            <a:avLst/>
          </a:prstGeom>
          <a:solidFill>
            <a:srgbClr val="00B050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CuadroTexto"/>
          <p:cNvSpPr txBox="1"/>
          <p:nvPr/>
        </p:nvSpPr>
        <p:spPr>
          <a:xfrm>
            <a:off x="1571604" y="2214554"/>
            <a:ext cx="571504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chemeClr val="bg1"/>
                </a:solidFill>
              </a:rPr>
              <a:t> </a:t>
            </a:r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Debemos expresar nuestra gratitud por todas las cosas buenas que nos ha dejado el año pasado y tener la mejor disposición para recibir la mejor manera lo que el nuevo año nos va a traer</a:t>
            </a:r>
          </a:p>
          <a:p>
            <a:pPr algn="ctr"/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¡¡ Muchas felicidades para todos.!!</a:t>
            </a:r>
            <a:endParaRPr lang="es-ES" sz="2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 dirty="0"/>
          </a:p>
        </p:txBody>
      </p:sp>
      <p:pic>
        <p:nvPicPr>
          <p:cNvPr id="39938" name="Picture 2" descr="http://dl9.glitter-graphics.net/pub/2631/2631199s2obg36log.gif"/>
          <p:cNvPicPr>
            <a:picLocks noChangeAspect="1" noChangeArrowheads="1" noCrop="1"/>
          </p:cNvPicPr>
          <p:nvPr/>
        </p:nvPicPr>
        <p:blipFill>
          <a:blip r:embed="rId2">
            <a:lum contrast="20000"/>
          </a:blip>
          <a:srcRect/>
          <a:stretch>
            <a:fillRect/>
          </a:stretch>
        </p:blipFill>
        <p:spPr bwMode="auto">
          <a:xfrm>
            <a:off x="0" y="-285776"/>
            <a:ext cx="9176852" cy="7143776"/>
          </a:xfrm>
          <a:prstGeom prst="rect">
            <a:avLst/>
          </a:prstGeom>
          <a:noFill/>
        </p:spPr>
      </p:pic>
      <p:pic>
        <p:nvPicPr>
          <p:cNvPr id="2058" name="Picture 10" descr="Rendered Image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429124" y="3071810"/>
            <a:ext cx="2324100" cy="1476375"/>
          </a:xfrm>
          <a:prstGeom prst="rect">
            <a:avLst/>
          </a:prstGeom>
          <a:noFill/>
        </p:spPr>
      </p:pic>
      <p:pic>
        <p:nvPicPr>
          <p:cNvPr id="2060" name="Picture 12" descr="Rendered Image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143240" y="4500570"/>
            <a:ext cx="781050" cy="695325"/>
          </a:xfrm>
          <a:prstGeom prst="rect">
            <a:avLst/>
          </a:prstGeom>
          <a:noFill/>
        </p:spPr>
      </p:pic>
      <p:pic>
        <p:nvPicPr>
          <p:cNvPr id="2062" name="Picture 14" descr="Rendered Image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286248" y="4572008"/>
            <a:ext cx="1704975" cy="762000"/>
          </a:xfrm>
          <a:prstGeom prst="rect">
            <a:avLst/>
          </a:prstGeom>
          <a:noFill/>
        </p:spPr>
      </p:pic>
      <p:pic>
        <p:nvPicPr>
          <p:cNvPr id="2064" name="Picture 16" descr="Rendered Image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286512" y="4643446"/>
            <a:ext cx="1028700" cy="752476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99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99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0"/>
                            </p:stCondLst>
                            <p:childTnLst>
                              <p:par>
                                <p:cTn id="14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06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06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0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20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206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06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20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20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206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206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20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20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 dirty="0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 dirty="0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 dirty="0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 dirty="0"/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 dirty="0">
                <a:solidFill>
                  <a:srgbClr val="04265C"/>
                </a:solidFill>
                <a:latin typeface="Berlin Sans FB Demi" pitchFamily="34" charset="0"/>
              </a:rPr>
              <a:t>Si deseas recibir </a:t>
            </a:r>
            <a:r>
              <a:rPr lang="es-ES_tradnl" sz="1200" b="1" dirty="0" err="1">
                <a:solidFill>
                  <a:srgbClr val="04265C"/>
                </a:solidFill>
                <a:latin typeface="Berlin Sans FB Demi" pitchFamily="34" charset="0"/>
              </a:rPr>
              <a:t>pps</a:t>
            </a:r>
            <a:r>
              <a:rPr lang="es-ES_tradnl" sz="1200" b="1" dirty="0">
                <a:solidFill>
                  <a:srgbClr val="04265C"/>
                </a:solidFill>
                <a:latin typeface="Berlin Sans FB Demi" pitchFamily="34" charset="0"/>
              </a:rPr>
              <a:t>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-BIENVENIDO 2014--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ersonalizado 2">
      <a:majorFont>
        <a:latin typeface="Harrington"/>
        <a:ea typeface=""/>
        <a:cs typeface=""/>
      </a:majorFont>
      <a:minorFont>
        <a:latin typeface="Harringto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-BIENVENIDO 2014--</Template>
  <TotalTime>0</TotalTime>
  <Words>655</Words>
  <Application>Microsoft Office PowerPoint</Application>
  <PresentationFormat>Presentación en pantalla (4:3)</PresentationFormat>
  <Paragraphs>41</Paragraphs>
  <Slides>40</Slides>
  <Notes>2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40</vt:i4>
      </vt:variant>
    </vt:vector>
  </HeadingPairs>
  <TitlesOfParts>
    <vt:vector size="42" baseType="lpstr">
      <vt:lpstr>-BIENVENIDO 2014--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¡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2013-12-15T21:47:57Z</dcterms:created>
  <dcterms:modified xsi:type="dcterms:W3CDTF">2013-12-15T21:51:48Z</dcterms:modified>
</cp:coreProperties>
</file>