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activeX/activeX1.xml" ContentType="application/vnd.ms-office.activeX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Default Extension="bin" ContentType="application/vnd.ms-office.activeX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4140" r:id="rId1"/>
    <p:sldMasterId id="2147484152" r:id="rId2"/>
  </p:sldMasterIdLst>
  <p:notesMasterIdLst>
    <p:notesMasterId r:id="rId23"/>
  </p:notesMasterIdLst>
  <p:sldIdLst>
    <p:sldId id="288" r:id="rId3"/>
    <p:sldId id="297" r:id="rId4"/>
    <p:sldId id="305" r:id="rId5"/>
    <p:sldId id="316" r:id="rId6"/>
    <p:sldId id="308" r:id="rId7"/>
    <p:sldId id="289" r:id="rId8"/>
    <p:sldId id="286" r:id="rId9"/>
    <p:sldId id="315" r:id="rId10"/>
    <p:sldId id="283" r:id="rId11"/>
    <p:sldId id="309" r:id="rId12"/>
    <p:sldId id="310" r:id="rId13"/>
    <p:sldId id="282" r:id="rId14"/>
    <p:sldId id="311" r:id="rId15"/>
    <p:sldId id="290" r:id="rId16"/>
    <p:sldId id="300" r:id="rId17"/>
    <p:sldId id="313" r:id="rId18"/>
    <p:sldId id="314" r:id="rId19"/>
    <p:sldId id="291" r:id="rId20"/>
    <p:sldId id="318" r:id="rId21"/>
    <p:sldId id="301" r:id="rId2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rN0wUH/sWBEx9eBVWNdhSA" hashData="Dstj9VzoLXzV0nRrVjUSughvI5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006600"/>
    <a:srgbClr val="6B8537"/>
    <a:srgbClr val="820000"/>
    <a:srgbClr val="600000"/>
    <a:srgbClr val="5B89C1"/>
    <a:srgbClr val="B614AA"/>
    <a:srgbClr val="500000"/>
    <a:srgbClr val="7A0000"/>
    <a:srgbClr val="FFD347"/>
    <a:srgbClr val="92B1D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291" autoAdjust="0"/>
    <p:restoredTop sz="91197" autoAdjust="0"/>
  </p:normalViewPr>
  <p:slideViewPr>
    <p:cSldViewPr>
      <p:cViewPr>
        <p:scale>
          <a:sx n="60" d="100"/>
          <a:sy n="60" d="100"/>
        </p:scale>
        <p:origin x="-798" y="-16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8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753BAE-3187-4438-998B-6B1831299681}" type="datetimeFigureOut">
              <a:rPr lang="es-ES" smtClean="0"/>
              <a:pPr/>
              <a:t>21/12/2012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6FDAF4-BA69-499F-A3A3-F14AABB1E6A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P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6FDAF4-BA69-499F-A3A3-F14AABB1E6A1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A3BAD-1C2C-4F07-B082-7C20A37FC787}" type="datetimeFigureOut">
              <a:rPr lang="es-ES" smtClean="0"/>
              <a:pPr/>
              <a:t>21/12/2012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AEEC5-BB90-43C5-B804-6973CFC0FA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A3BAD-1C2C-4F07-B082-7C20A37FC787}" type="datetimeFigureOut">
              <a:rPr lang="es-ES" smtClean="0"/>
              <a:pPr/>
              <a:t>21/12/2012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AEEC5-BB90-43C5-B804-6973CFC0FA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A3BAD-1C2C-4F07-B082-7C20A37FC787}" type="datetimeFigureOut">
              <a:rPr lang="es-ES" smtClean="0"/>
              <a:pPr/>
              <a:t>21/12/2012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AEEC5-BB90-43C5-B804-6973CFC0FA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A3BAD-1C2C-4F07-B082-7C20A37FC787}" type="datetimeFigureOut">
              <a:rPr lang="es-ES" smtClean="0"/>
              <a:pPr/>
              <a:t>21/12/2012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AEEC5-BB90-43C5-B804-6973CFC0FA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A3BAD-1C2C-4F07-B082-7C20A37FC787}" type="datetimeFigureOut">
              <a:rPr lang="es-ES" smtClean="0"/>
              <a:pPr/>
              <a:t>21/12/2012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AEEC5-BB90-43C5-B804-6973CFC0FA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A3BAD-1C2C-4F07-B082-7C20A37FC787}" type="datetimeFigureOut">
              <a:rPr lang="es-ES" smtClean="0"/>
              <a:pPr/>
              <a:t>21/12/2012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AEEC5-BB90-43C5-B804-6973CFC0FA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A3BAD-1C2C-4F07-B082-7C20A37FC787}" type="datetimeFigureOut">
              <a:rPr lang="es-ES" smtClean="0"/>
              <a:pPr/>
              <a:t>21/12/2012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AEEC5-BB90-43C5-B804-6973CFC0FA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A3BAD-1C2C-4F07-B082-7C20A37FC787}" type="datetimeFigureOut">
              <a:rPr lang="es-ES" smtClean="0"/>
              <a:pPr/>
              <a:t>21/12/2012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AEEC5-BB90-43C5-B804-6973CFC0FA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A3BAD-1C2C-4F07-B082-7C20A37FC787}" type="datetimeFigureOut">
              <a:rPr lang="es-ES" smtClean="0"/>
              <a:pPr/>
              <a:t>21/12/2012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AEEC5-BB90-43C5-B804-6973CFC0FA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A3BAD-1C2C-4F07-B082-7C20A37FC787}" type="datetimeFigureOut">
              <a:rPr lang="es-ES" smtClean="0"/>
              <a:pPr/>
              <a:t>21/12/2012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AEEC5-BB90-43C5-B804-6973CFC0FA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A3BAD-1C2C-4F07-B082-7C20A37FC787}" type="datetimeFigureOut">
              <a:rPr lang="es-ES" smtClean="0"/>
              <a:pPr/>
              <a:t>21/12/2012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AEEC5-BB90-43C5-B804-6973CFC0FA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2C309C-0700-4420-8781-00812940E97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9A3BAD-1C2C-4F07-B082-7C20A37FC787}" type="datetimeFigureOut">
              <a:rPr lang="es-ES" smtClean="0"/>
              <a:pPr/>
              <a:t>21/12/2012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CAEEC5-BB90-43C5-B804-6973CFC0FA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141" r:id="rId1"/>
    <p:sldLayoutId id="2147484142" r:id="rId2"/>
    <p:sldLayoutId id="2147484143" r:id="rId3"/>
    <p:sldLayoutId id="2147484144" r:id="rId4"/>
    <p:sldLayoutId id="2147484145" r:id="rId5"/>
    <p:sldLayoutId id="2147484146" r:id="rId6"/>
    <p:sldLayoutId id="2147484147" r:id="rId7"/>
    <p:sldLayoutId id="2147484148" r:id="rId8"/>
    <p:sldLayoutId id="2147484149" r:id="rId9"/>
    <p:sldLayoutId id="2147484150" r:id="rId10"/>
    <p:sldLayoutId id="214748415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7F609DA-554D-4E20-B315-05E6A3695F4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5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gif"/><Relationship Id="rId5" Type="http://schemas.openxmlformats.org/officeDocument/2006/relationships/image" Target="../media/image9.gif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gif"/><Relationship Id="rId4" Type="http://schemas.openxmlformats.org/officeDocument/2006/relationships/image" Target="../media/image24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9.gi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0.png"/><Relationship Id="rId7" Type="http://schemas.openxmlformats.org/officeDocument/2006/relationships/image" Target="../media/image42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3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1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pic>
        <p:nvPicPr>
          <p:cNvPr id="12" name="11 Imagen" descr="New_Year_wallpapers_Happy_New_Year__2012_032898_ (1)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3" name="12 CuadroTexto"/>
          <p:cNvSpPr txBox="1"/>
          <p:nvPr/>
        </p:nvSpPr>
        <p:spPr>
          <a:xfrm>
            <a:off x="1714480" y="0"/>
            <a:ext cx="6415218" cy="160043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PE" sz="8000" dirty="0" smtClean="0">
                <a:ln w="38100">
                  <a:noFill/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latin typeface="Broadway" pitchFamily="82" charset="0"/>
              </a:rPr>
              <a:t>Bienvenido</a:t>
            </a:r>
          </a:p>
          <a:p>
            <a:endParaRPr lang="es-ES" dirty="0">
              <a:blipFill>
                <a:blip r:embed="rId6"/>
                <a:tile tx="0" ty="0" sx="100000" sy="100000" flip="none" algn="tl"/>
              </a:blipFill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5000628" y="1071546"/>
            <a:ext cx="2214578" cy="404726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PE" sz="23900" dirty="0" smtClean="0">
                <a:ln w="38100">
                  <a:noFill/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effectLst/>
                <a:latin typeface="Elephant" pitchFamily="18" charset="0"/>
              </a:rPr>
              <a:t>1</a:t>
            </a:r>
          </a:p>
          <a:p>
            <a:endParaRPr lang="es-ES" dirty="0"/>
          </a:p>
        </p:txBody>
      </p:sp>
      <p:sp>
        <p:nvSpPr>
          <p:cNvPr id="16" name="15 CuadroTexto"/>
          <p:cNvSpPr txBox="1"/>
          <p:nvPr/>
        </p:nvSpPr>
        <p:spPr>
          <a:xfrm>
            <a:off x="1000100" y="1000108"/>
            <a:ext cx="2425664" cy="404726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PE" sz="23900" dirty="0" smtClean="0">
                <a:ln w="38100">
                  <a:noFill/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latin typeface="Elephant" pitchFamily="18" charset="0"/>
              </a:rPr>
              <a:t>2</a:t>
            </a:r>
          </a:p>
          <a:p>
            <a:endParaRPr lang="es-ES" dirty="0"/>
          </a:p>
        </p:txBody>
      </p:sp>
      <p:sp>
        <p:nvSpPr>
          <p:cNvPr id="17" name="16 CuadroTexto"/>
          <p:cNvSpPr txBox="1"/>
          <p:nvPr/>
        </p:nvSpPr>
        <p:spPr>
          <a:xfrm>
            <a:off x="6215074" y="1142984"/>
            <a:ext cx="2385589" cy="683264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PE" sz="23900" dirty="0" smtClean="0">
                <a:ln w="38100">
                  <a:noFill/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latin typeface="Elephant" pitchFamily="18" charset="0"/>
              </a:rPr>
              <a:t>3</a:t>
            </a:r>
          </a:p>
          <a:p>
            <a:endParaRPr lang="es-ES" sz="19900" dirty="0"/>
          </a:p>
        </p:txBody>
      </p:sp>
      <p:sp>
        <p:nvSpPr>
          <p:cNvPr id="18" name="17 Rectángulo"/>
          <p:cNvSpPr/>
          <p:nvPr/>
        </p:nvSpPr>
        <p:spPr>
          <a:xfrm>
            <a:off x="3071802" y="1071546"/>
            <a:ext cx="2507418" cy="3770263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PE" sz="23900" dirty="0" smtClean="0">
                <a:ln w="38100">
                  <a:noFill/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latin typeface="Elephant" pitchFamily="18" charset="0"/>
              </a:rPr>
              <a:t>0</a:t>
            </a:r>
            <a:endParaRPr lang="es-PE" sz="4800" dirty="0">
              <a:ln w="38100">
                <a:noFill/>
              </a:ln>
              <a:blipFill dpi="0" rotWithShape="1">
                <a:blip r:embed="rId5"/>
                <a:srcRect/>
                <a:tile tx="0" ty="0" sx="100000" sy="100000" flip="none" algn="tl"/>
              </a:blipFill>
              <a:latin typeface="Elephant" pitchFamily="18" charset="0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0" y="4429132"/>
            <a:ext cx="9144000" cy="1785950"/>
          </a:xfrm>
          <a:prstGeom prst="rect">
            <a:avLst/>
          </a:prstGeom>
          <a:noFill/>
        </p:spPr>
        <p:txBody>
          <a:bodyPr wrap="square" rtlCol="0">
            <a:prstTxWarp prst="textChevronInverted">
              <a:avLst>
                <a:gd name="adj" fmla="val 67373"/>
              </a:avLst>
            </a:prstTxWarp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PE" sz="3600" dirty="0" smtClean="0">
                <a:blipFill dpi="0" rotWithShape="1">
                  <a:blip r:embed="rId5"/>
                  <a:srcRect/>
                  <a:tile tx="0" ty="0" sx="100000" sy="100000" flip="none" algn="tl"/>
                </a:blipFill>
                <a:effectLst>
                  <a:reflection blurRad="6350" stA="55000" endA="50" endPos="85000" dist="29997" dir="5400000" sy="-100000" algn="bl" rotWithShape="0"/>
                </a:effectLst>
                <a:latin typeface="Broadway" pitchFamily="82" charset="0"/>
              </a:rPr>
              <a:t>  Yo Te despido  2012 Con Un  Brindis</a:t>
            </a:r>
          </a:p>
          <a:p>
            <a:endParaRPr lang="es-ES" sz="4000" dirty="0">
              <a:effectLst>
                <a:reflection blurRad="6350" stA="55000" endA="50" endPos="85000" dist="29997" dir="5400000" sy="-100000" algn="bl" rotWithShape="0"/>
              </a:effectLst>
              <a:latin typeface="Broadway" pitchFamily="82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785786" cy="6858000"/>
          </a:xfrm>
          <a:prstGeom prst="rect">
            <a:avLst/>
          </a:prstGeom>
          <a:blipFill dpi="0" rotWithShape="1">
            <a:blip r:embed="rId7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785818" y="-71438"/>
            <a:ext cx="785786" cy="6858000"/>
          </a:xfrm>
          <a:prstGeom prst="rect">
            <a:avLst/>
          </a:prstGeom>
          <a:blipFill dpi="0" rotWithShape="1">
            <a:blip r:embed="rId7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1571636" y="-71438"/>
            <a:ext cx="785786" cy="6858000"/>
          </a:xfrm>
          <a:prstGeom prst="rect">
            <a:avLst/>
          </a:prstGeom>
          <a:blipFill dpi="0" rotWithShape="1">
            <a:blip r:embed="rId7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2143140" y="0"/>
            <a:ext cx="785786" cy="6858000"/>
          </a:xfrm>
          <a:prstGeom prst="rect">
            <a:avLst/>
          </a:prstGeom>
          <a:blipFill dpi="0" rotWithShape="1">
            <a:blip r:embed="rId7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3000364" y="0"/>
            <a:ext cx="785786" cy="6643686"/>
          </a:xfrm>
          <a:prstGeom prst="rect">
            <a:avLst/>
          </a:prstGeom>
          <a:blipFill dpi="0" rotWithShape="1">
            <a:blip r:embed="rId7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3786182" y="142876"/>
            <a:ext cx="785786" cy="6643686"/>
          </a:xfrm>
          <a:prstGeom prst="rect">
            <a:avLst/>
          </a:prstGeom>
          <a:blipFill dpi="0" rotWithShape="1">
            <a:blip r:embed="rId7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4572000" y="142876"/>
            <a:ext cx="785786" cy="6643686"/>
          </a:xfrm>
          <a:prstGeom prst="rect">
            <a:avLst/>
          </a:prstGeom>
          <a:blipFill dpi="0" rotWithShape="1">
            <a:blip r:embed="rId7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5214942" y="214314"/>
            <a:ext cx="785786" cy="6643686"/>
          </a:xfrm>
          <a:prstGeom prst="rect">
            <a:avLst/>
          </a:prstGeom>
          <a:blipFill dpi="0" rotWithShape="1">
            <a:blip r:embed="rId7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6215074" y="0"/>
            <a:ext cx="785786" cy="6858000"/>
          </a:xfrm>
          <a:prstGeom prst="rect">
            <a:avLst/>
          </a:prstGeom>
          <a:blipFill dpi="0" rotWithShape="1">
            <a:blip r:embed="rId7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7000892" y="-71438"/>
            <a:ext cx="785786" cy="6858000"/>
          </a:xfrm>
          <a:prstGeom prst="rect">
            <a:avLst/>
          </a:prstGeom>
          <a:blipFill dpi="0" rotWithShape="1">
            <a:blip r:embed="rId7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7786710" y="-71438"/>
            <a:ext cx="785786" cy="6858000"/>
          </a:xfrm>
          <a:prstGeom prst="rect">
            <a:avLst/>
          </a:prstGeom>
          <a:blipFill dpi="0" rotWithShape="1">
            <a:blip r:embed="rId7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8358214" y="0"/>
            <a:ext cx="785786" cy="6858000"/>
          </a:xfrm>
          <a:prstGeom prst="rect">
            <a:avLst/>
          </a:prstGeom>
          <a:blipFill dpi="0" rotWithShape="1">
            <a:blip r:embed="rId7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1" name="Picture 2" descr="http://static1.glowtxt.com/data1/6/7/0/670fe960d5e2a8acb892590ba051731ba9210240da39a3ee5e6b4b0d3255bfef95601890afd80709da39a3ee5e6b4b0d3255bfef95601890afd80709fc184546599addff2ca133c77e3c731d.gif"/>
          <p:cNvPicPr>
            <a:picLocks noChangeAspect="1" noChangeArrowheads="1" noCrop="1"/>
          </p:cNvPicPr>
          <p:nvPr/>
        </p:nvPicPr>
        <p:blipFill>
          <a:blip r:embed="rId8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rcRect/>
          <a:stretch>
            <a:fillRect/>
          </a:stretch>
        </p:blipFill>
        <p:spPr bwMode="auto">
          <a:xfrm>
            <a:off x="3357554" y="6000768"/>
            <a:ext cx="2730376" cy="571480"/>
          </a:xfrm>
          <a:prstGeom prst="rect">
            <a:avLst/>
          </a:prstGeom>
          <a:noFill/>
        </p:spPr>
      </p:pic>
    </p:spTree>
  </p:cSld>
  <p:clrMapOvr>
    <a:masterClrMapping/>
  </p:clrMapOvr>
  <p:transition advTm="15000">
    <p:sndAc>
      <p:stSnd loop="1">
        <p:snd r:embed="rId3" name="cangrejito playero - acapulco tropical(2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6" grpId="0"/>
      <p:bldP spid="17" grpId="0"/>
      <p:bldP spid="18" grpId="0"/>
      <p:bldP spid="20" grpId="0"/>
      <p:bldP spid="20" grpId="1"/>
      <p:bldP spid="11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8b20b93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8 Imagen" descr="2a583b1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928726" y="1876417"/>
            <a:ext cx="7416749" cy="4981583"/>
          </a:xfrm>
          <a:prstGeom prst="rect">
            <a:avLst/>
          </a:prstGeom>
        </p:spPr>
      </p:pic>
      <p:pic>
        <p:nvPicPr>
          <p:cNvPr id="10" name="9 Imagen" descr="af88d8cf.pn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2857488" y="0"/>
            <a:ext cx="3786214" cy="1367769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5000628" y="3929066"/>
            <a:ext cx="335758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400" b="1" dirty="0" smtClean="0">
                <a:solidFill>
                  <a:schemeClr val="bg1"/>
                </a:solidFill>
                <a:latin typeface="Harrington" pitchFamily="82" charset="0"/>
              </a:rPr>
              <a:t>Otro año culmina y uno nuevo vendrá,</a:t>
            </a:r>
            <a:endParaRPr lang="es-PE" sz="2400" dirty="0" smtClean="0">
              <a:solidFill>
                <a:schemeClr val="bg1"/>
              </a:solidFill>
              <a:latin typeface="Harrington" pitchFamily="82" charset="0"/>
            </a:endParaRPr>
          </a:p>
          <a:p>
            <a:pPr algn="ctr"/>
            <a:r>
              <a:rPr lang="es-PE" sz="2400" b="1" dirty="0" smtClean="0">
                <a:solidFill>
                  <a:schemeClr val="bg1"/>
                </a:solidFill>
                <a:latin typeface="Harrington" pitchFamily="82" charset="0"/>
              </a:rPr>
              <a:t>con sus triunfos, alegrías y sorpresa.</a:t>
            </a:r>
            <a:endParaRPr lang="es-PE" sz="2400" dirty="0" smtClean="0">
              <a:solidFill>
                <a:schemeClr val="bg1"/>
              </a:solidFill>
              <a:latin typeface="Harrington" pitchFamily="82" charset="0"/>
            </a:endParaRPr>
          </a:p>
          <a:p>
            <a:pPr algn="ctr"/>
            <a:endParaRPr lang="es-ES" sz="2400" dirty="0">
              <a:solidFill>
                <a:schemeClr val="bg1"/>
              </a:solidFill>
            </a:endParaRPr>
          </a:p>
        </p:txBody>
      </p:sp>
      <p:pic>
        <p:nvPicPr>
          <p:cNvPr id="12" name="11 Imagen" descr="anio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85984" y="1285860"/>
            <a:ext cx="4876795" cy="822492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6"/>
            <a:srcRect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sky_club__17_12_2008____034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0"/>
            <a:ext cx="9184075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3857620" y="285728"/>
            <a:ext cx="442915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Recibamos el que viene que nos renueva nuestra fe, el que nos trae esperanza dejando atrás el ayer</a:t>
            </a:r>
          </a:p>
          <a:p>
            <a:pPr algn="ctr"/>
            <a:endParaRPr lang="es-ES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78578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071538" y="0"/>
            <a:ext cx="78578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2000232" y="0"/>
            <a:ext cx="78578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3071834" y="0"/>
            <a:ext cx="78578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4143372" y="0"/>
            <a:ext cx="78578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5072066" y="0"/>
            <a:ext cx="78578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6357982" y="0"/>
            <a:ext cx="78578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7429520" y="0"/>
            <a:ext cx="78578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8358214" y="0"/>
            <a:ext cx="78578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4430160_88895_6351426_120113351110018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pic>
        <p:nvPicPr>
          <p:cNvPr id="4" name="3 Marcador de contenido" descr="www_BancodeImagenesGratuitas_com_(wA10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255094" cy="6858000"/>
          </a:xfrm>
        </p:spPr>
      </p:pic>
      <p:pic>
        <p:nvPicPr>
          <p:cNvPr id="5" name="4 Imagen" descr="f artificiales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214282" y="571480"/>
            <a:ext cx="928695" cy="1231902"/>
          </a:xfrm>
          <a:prstGeom prst="rect">
            <a:avLst/>
          </a:prstGeom>
        </p:spPr>
      </p:pic>
      <p:pic>
        <p:nvPicPr>
          <p:cNvPr id="6" name="5 Imagen" descr="f artificiales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1357290" y="285728"/>
            <a:ext cx="928695" cy="1231902"/>
          </a:xfrm>
          <a:prstGeom prst="rect">
            <a:avLst/>
          </a:prstGeom>
        </p:spPr>
      </p:pic>
      <p:pic>
        <p:nvPicPr>
          <p:cNvPr id="7" name="6 Imagen" descr="f artificiales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1643042" y="0"/>
            <a:ext cx="928695" cy="1231902"/>
          </a:xfrm>
          <a:prstGeom prst="rect">
            <a:avLst/>
          </a:prstGeom>
        </p:spPr>
      </p:pic>
      <p:pic>
        <p:nvPicPr>
          <p:cNvPr id="8" name="7 Imagen" descr="f artificiales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42910" y="1214422"/>
            <a:ext cx="928695" cy="1231902"/>
          </a:xfrm>
          <a:prstGeom prst="rect">
            <a:avLst/>
          </a:prstGeom>
        </p:spPr>
      </p:pic>
      <p:pic>
        <p:nvPicPr>
          <p:cNvPr id="9" name="8 Imagen" descr="f artificiales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1500166" y="1714488"/>
            <a:ext cx="928695" cy="1231902"/>
          </a:xfrm>
          <a:prstGeom prst="rect">
            <a:avLst/>
          </a:prstGeom>
        </p:spPr>
      </p:pic>
      <p:pic>
        <p:nvPicPr>
          <p:cNvPr id="10" name="9 Imagen" descr="f artificiales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2214546" y="1643050"/>
            <a:ext cx="928695" cy="1231902"/>
          </a:xfrm>
          <a:prstGeom prst="rect">
            <a:avLst/>
          </a:prstGeom>
        </p:spPr>
      </p:pic>
      <p:pic>
        <p:nvPicPr>
          <p:cNvPr id="11" name="10 Imagen" descr="f artificiales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2857488" y="1000108"/>
            <a:ext cx="928695" cy="1231902"/>
          </a:xfrm>
          <a:prstGeom prst="rect">
            <a:avLst/>
          </a:prstGeom>
        </p:spPr>
      </p:pic>
      <p:pic>
        <p:nvPicPr>
          <p:cNvPr id="12" name="11 Imagen" descr="f artificiales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3500430" y="0"/>
            <a:ext cx="928695" cy="1231902"/>
          </a:xfrm>
          <a:prstGeom prst="rect">
            <a:avLst/>
          </a:prstGeom>
        </p:spPr>
      </p:pic>
      <p:pic>
        <p:nvPicPr>
          <p:cNvPr id="13" name="12 Imagen" descr="f artificiales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000496" y="1500174"/>
            <a:ext cx="928695" cy="1231902"/>
          </a:xfrm>
          <a:prstGeom prst="rect">
            <a:avLst/>
          </a:prstGeom>
        </p:spPr>
      </p:pic>
      <p:pic>
        <p:nvPicPr>
          <p:cNvPr id="14" name="13 Imagen" descr="f artificiales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3214678" y="2000240"/>
            <a:ext cx="928695" cy="1231902"/>
          </a:xfrm>
          <a:prstGeom prst="rect">
            <a:avLst/>
          </a:prstGeom>
        </p:spPr>
      </p:pic>
      <p:pic>
        <p:nvPicPr>
          <p:cNvPr id="15" name="14 Imagen" descr="f artificiales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714876" y="500042"/>
            <a:ext cx="928695" cy="1231902"/>
          </a:xfrm>
          <a:prstGeom prst="rect">
            <a:avLst/>
          </a:prstGeom>
        </p:spPr>
      </p:pic>
      <p:pic>
        <p:nvPicPr>
          <p:cNvPr id="16" name="15 Imagen" descr="f artificiales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5143504" y="285728"/>
            <a:ext cx="928695" cy="1231902"/>
          </a:xfrm>
          <a:prstGeom prst="rect">
            <a:avLst/>
          </a:prstGeom>
        </p:spPr>
      </p:pic>
      <p:pic>
        <p:nvPicPr>
          <p:cNvPr id="17" name="16 Imagen" descr="f artificiales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5143504" y="928670"/>
            <a:ext cx="928695" cy="1231902"/>
          </a:xfrm>
          <a:prstGeom prst="rect">
            <a:avLst/>
          </a:prstGeom>
        </p:spPr>
      </p:pic>
      <p:pic>
        <p:nvPicPr>
          <p:cNvPr id="18" name="17 Imagen" descr="f artificiales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143636" y="1500174"/>
            <a:ext cx="928695" cy="1231902"/>
          </a:xfrm>
          <a:prstGeom prst="rect">
            <a:avLst/>
          </a:prstGeom>
        </p:spPr>
      </p:pic>
      <p:pic>
        <p:nvPicPr>
          <p:cNvPr id="19" name="18 Imagen" descr="f artificiales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572264" y="214290"/>
            <a:ext cx="928695" cy="1231902"/>
          </a:xfrm>
          <a:prstGeom prst="rect">
            <a:avLst/>
          </a:prstGeom>
        </p:spPr>
      </p:pic>
      <p:pic>
        <p:nvPicPr>
          <p:cNvPr id="20" name="19 Imagen" descr="Happy-New-Year-2008-Animation-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3108" y="3000372"/>
            <a:ext cx="4643470" cy="1019175"/>
          </a:xfrm>
          <a:prstGeom prst="rect">
            <a:avLst/>
          </a:prstGeom>
        </p:spPr>
      </p:pic>
      <p:sp>
        <p:nvSpPr>
          <p:cNvPr id="21" name="20 CuadroTexto"/>
          <p:cNvSpPr txBox="1"/>
          <p:nvPr/>
        </p:nvSpPr>
        <p:spPr>
          <a:xfrm>
            <a:off x="1714480" y="500042"/>
            <a:ext cx="5786478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6600" dirty="0" smtClean="0">
                <a:ln>
                  <a:solidFill>
                    <a:schemeClr val="bg1"/>
                  </a:solidFill>
                </a:ln>
                <a:solidFill>
                  <a:srgbClr val="FFC000"/>
                </a:solidFill>
                <a:latin typeface="Algerian" pitchFamily="82" charset="0"/>
              </a:rPr>
              <a:t>2013</a:t>
            </a:r>
            <a:endParaRPr lang="es-PE" sz="16600" dirty="0">
              <a:ln>
                <a:solidFill>
                  <a:schemeClr val="bg1"/>
                </a:solidFill>
              </a:ln>
              <a:solidFill>
                <a:srgbClr val="FFC000"/>
              </a:solidFill>
              <a:latin typeface="Algerian" pitchFamily="82" charset="0"/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1214414" y="5000636"/>
            <a:ext cx="64294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 Ahora que termina, yo te despido, con música y alegría en el corazón</a:t>
            </a:r>
            <a:endParaRPr lang="es-PE" sz="2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7" presetClass="entr" presetSubtype="0" repeatCount="2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2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2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2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mph" presetSubtype="0" repeatCount="3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pic>
        <p:nvPicPr>
          <p:cNvPr id="4" name="3 Imagen" descr="www_BancodeImagenesGratuitas_com_(wA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6816"/>
          </a:xfrm>
          <a:prstGeom prst="rect">
            <a:avLst/>
          </a:prstGeom>
        </p:spPr>
      </p:pic>
      <p:pic>
        <p:nvPicPr>
          <p:cNvPr id="5" name="4 Imagen" descr="00fv053zsga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0232" y="0"/>
            <a:ext cx="4438650" cy="114300"/>
          </a:xfrm>
          <a:prstGeom prst="rect">
            <a:avLst/>
          </a:prstGeom>
        </p:spPr>
      </p:pic>
      <p:pic>
        <p:nvPicPr>
          <p:cNvPr id="6" name="5 Imagen" descr="00fv053zsga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05350" y="0"/>
            <a:ext cx="4438650" cy="114300"/>
          </a:xfrm>
          <a:prstGeom prst="rect">
            <a:avLst/>
          </a:prstGeom>
        </p:spPr>
      </p:pic>
      <p:pic>
        <p:nvPicPr>
          <p:cNvPr id="7" name="6 Imagen" descr="00fv053zsga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910" y="6743700"/>
            <a:ext cx="4438650" cy="114300"/>
          </a:xfrm>
          <a:prstGeom prst="rect">
            <a:avLst/>
          </a:prstGeom>
        </p:spPr>
      </p:pic>
      <p:pic>
        <p:nvPicPr>
          <p:cNvPr id="8" name="7 Imagen" descr="00fv053zsga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05350" y="6743700"/>
            <a:ext cx="4438650" cy="114300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 rot="21179922">
            <a:off x="4773490" y="1857364"/>
            <a:ext cx="686406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5400" b="1" spc="200" dirty="0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  <a:latin typeface="Rockwell Extra Bold" pitchFamily="18" charset="0"/>
              </a:rPr>
              <a:t>2</a:t>
            </a:r>
          </a:p>
          <a:p>
            <a:r>
              <a:rPr lang="es-PE" sz="5400" b="1" spc="200" dirty="0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  <a:latin typeface="Rockwell Extra Bold" pitchFamily="18" charset="0"/>
              </a:rPr>
              <a:t>0</a:t>
            </a:r>
          </a:p>
          <a:p>
            <a:r>
              <a:rPr lang="es-PE" sz="5400" b="1" spc="200" dirty="0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  <a:latin typeface="Rockwell Extra Bold" pitchFamily="18" charset="0"/>
              </a:rPr>
              <a:t>1</a:t>
            </a:r>
          </a:p>
          <a:p>
            <a:r>
              <a:rPr lang="es-PE" sz="5400" b="1" spc="200" dirty="0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  <a:latin typeface="Rockwell Extra Bold" pitchFamily="18" charset="0"/>
              </a:rPr>
              <a:t>3</a:t>
            </a:r>
            <a:endParaRPr lang="es-PE" sz="5400" b="1" spc="200" dirty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chemeClr val="accent3">
                  <a:satMod val="200000"/>
                  <a:alpha val="50000"/>
                </a:schemeClr>
              </a:solidFill>
              <a:effectLst>
                <a:innerShdw blurRad="50800" dist="50800" dir="8100000">
                  <a:srgbClr val="7D7D7D">
                    <a:alpha val="73000"/>
                  </a:srgbClr>
                </a:innerShdw>
              </a:effectLst>
              <a:latin typeface="Rockwell Extra Bold" pitchFamily="18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2053597" y="5042118"/>
            <a:ext cx="7090403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Gracias por todo lo que me ofreciste, con </a:t>
            </a:r>
          </a:p>
          <a:p>
            <a:pPr algn="ctr"/>
            <a:r>
              <a:rPr lang="es-PE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tiempo, esfuerzo y dedicación, pude cumplir</a:t>
            </a:r>
          </a:p>
          <a:p>
            <a:pPr algn="ctr"/>
            <a:r>
              <a:rPr lang="es-PE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gran  parte de mis metas y aspiraciones. </a:t>
            </a:r>
          </a:p>
          <a:p>
            <a:pPr algn="ctr"/>
            <a:r>
              <a:rPr lang="es-PE" sz="28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 </a:t>
            </a:r>
            <a:endParaRPr lang="es-PE" sz="28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1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1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1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1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New-Year-at-a-party-with-friends.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78578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071538" y="0"/>
            <a:ext cx="78578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000232" y="0"/>
            <a:ext cx="78578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3071834" y="0"/>
            <a:ext cx="78578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4071966" y="0"/>
            <a:ext cx="78578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5143504" y="0"/>
            <a:ext cx="78578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6072198" y="0"/>
            <a:ext cx="78578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7143800" y="0"/>
            <a:ext cx="78578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5786478" y="0"/>
            <a:ext cx="78578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6858016" y="0"/>
            <a:ext cx="78578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7786710" y="0"/>
            <a:ext cx="78578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8358214" y="0"/>
            <a:ext cx="78578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pic>
        <p:nvPicPr>
          <p:cNvPr id="31" name="30 Imagen" descr="003f053XApR.gif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5429256" y="2581275"/>
            <a:ext cx="3714744" cy="4276725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6" name="35 Imagen" descr="149237v1krgfg4xi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rot="1453008">
            <a:off x="5270725" y="6099"/>
            <a:ext cx="1944597" cy="2430746"/>
          </a:xfrm>
          <a:prstGeom prst="ellipse">
            <a:avLst/>
          </a:prstGeom>
          <a:effectLst>
            <a:softEdge rad="127000"/>
          </a:effectLst>
        </p:spPr>
      </p:pic>
      <p:pic>
        <p:nvPicPr>
          <p:cNvPr id="37" name="36 Imagen" descr="1401826ekoz9li6o4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524000" cy="1524000"/>
          </a:xfrm>
          <a:prstGeom prst="rect">
            <a:avLst/>
          </a:prstGeom>
        </p:spPr>
      </p:pic>
      <p:sp>
        <p:nvSpPr>
          <p:cNvPr id="42" name="41 CuadroTexto"/>
          <p:cNvSpPr txBox="1"/>
          <p:nvPr/>
        </p:nvSpPr>
        <p:spPr>
          <a:xfrm>
            <a:off x="0" y="3903345"/>
            <a:ext cx="5715008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8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Grandes enseñanzas dejaste, en mi alma, que me sirvieron para progresar, y que fueron parte de mi crecimiento.</a:t>
            </a:r>
          </a:p>
          <a:p>
            <a:pPr algn="ctr"/>
            <a:r>
              <a:rPr lang="es-PE" sz="28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 Alza tu copa... Y  brindemos..</a:t>
            </a:r>
          </a:p>
          <a:p>
            <a:r>
              <a:rPr lang="es-PE" sz="2800" b="1" dirty="0" smtClean="0">
                <a:ln>
                  <a:solidFill>
                    <a:schemeClr val="tx1"/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7" name="66 CuadroTexto"/>
          <p:cNvSpPr txBox="1"/>
          <p:nvPr/>
        </p:nvSpPr>
        <p:spPr>
          <a:xfrm rot="327231">
            <a:off x="2508962" y="1386270"/>
            <a:ext cx="3704860" cy="186204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r>
              <a:rPr lang="es-ES" sz="11500" b="1" dirty="0" smtClean="0">
                <a:ln>
                  <a:prstDash val="solid"/>
                </a:ln>
                <a:solidFill>
                  <a:srgbClr val="FF000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Algerian" pitchFamily="82" charset="0"/>
              </a:rPr>
              <a:t>2</a:t>
            </a:r>
            <a:r>
              <a:rPr lang="es-ES" sz="11500" b="1" dirty="0" smtClean="0">
                <a:ln>
                  <a:prstDash val="solid"/>
                </a:ln>
                <a:solidFill>
                  <a:srgbClr val="FFFF0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Algerian" pitchFamily="82" charset="0"/>
              </a:rPr>
              <a:t>0</a:t>
            </a:r>
            <a:r>
              <a:rPr lang="es-ES" sz="11500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Algerian" pitchFamily="82" charset="0"/>
              </a:rPr>
              <a:t>1</a:t>
            </a:r>
            <a:r>
              <a:rPr lang="es-ES" sz="11500" b="1" dirty="0" smtClean="0">
                <a:ln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Algerian" pitchFamily="82" charset="0"/>
              </a:rPr>
              <a:t>3</a:t>
            </a:r>
            <a:endParaRPr lang="es-ES" sz="11500" b="1" dirty="0">
              <a:ln>
                <a:prstDash val="solid"/>
              </a:ln>
              <a:solidFill>
                <a:srgbClr val="00B050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Algerian" pitchFamily="82" charset="0"/>
            </a:endParaRPr>
          </a:p>
        </p:txBody>
      </p:sp>
      <p:pic>
        <p:nvPicPr>
          <p:cNvPr id="66" name="65 Imagen" descr="1401826ekoz9li6o4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85918" y="0"/>
            <a:ext cx="1524000" cy="1524000"/>
          </a:xfrm>
          <a:prstGeom prst="rect">
            <a:avLst/>
          </a:prstGeom>
        </p:spPr>
      </p:pic>
      <p:pic>
        <p:nvPicPr>
          <p:cNvPr id="70" name="69 Imagen" descr="1401826ekoz9li6o4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428736"/>
            <a:ext cx="1524000" cy="1524000"/>
          </a:xfrm>
          <a:prstGeom prst="rect">
            <a:avLst/>
          </a:prstGeom>
        </p:spPr>
      </p:pic>
      <p:pic>
        <p:nvPicPr>
          <p:cNvPr id="71" name="70 Imagen" descr="1401826ekoz9li6o4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14744" y="500042"/>
            <a:ext cx="1524000" cy="1524000"/>
          </a:xfrm>
          <a:prstGeom prst="rect">
            <a:avLst/>
          </a:prstGeom>
        </p:spPr>
      </p:pic>
      <p:pic>
        <p:nvPicPr>
          <p:cNvPr id="12" name="11 Imagen" descr="1401826ekoz9li6o4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20000" y="0"/>
            <a:ext cx="1524000" cy="1524000"/>
          </a:xfrm>
          <a:prstGeom prst="rect">
            <a:avLst/>
          </a:prstGeom>
        </p:spPr>
      </p:pic>
      <p:pic>
        <p:nvPicPr>
          <p:cNvPr id="13" name="12 Imagen" descr="1401826ekoz9li6o4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9388" y="1071546"/>
            <a:ext cx="1524000" cy="1524000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5"/>
            <a:srcRect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0" y="571480"/>
            <a:ext cx="9144000" cy="5715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3 Marcador de contenido" descr="0960967944e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28604"/>
            <a:ext cx="9144000" cy="6000792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428604"/>
            <a:ext cx="9144000" cy="600079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227030627_7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1285852" y="357166"/>
            <a:ext cx="421484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Hoy quiero brindar contigo...tengo deseos de festejar, por el año que se aleja, por el año que vendrá.</a:t>
            </a:r>
            <a:endParaRPr lang="es-ES" sz="24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/>
            <a:endParaRPr lang="es-ES" sz="2400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pic>
        <p:nvPicPr>
          <p:cNvPr id="4" name="3 Imagen" descr="www.BancodeImagenesGratuitas.com (wA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188226" y="0"/>
            <a:ext cx="6955774" cy="893682"/>
          </a:xfrm>
          <a:prstGeom prst="rect">
            <a:avLst/>
          </a:prstGeom>
          <a:noFill/>
        </p:spPr>
        <p:txBody>
          <a:bodyPr wrap="none" rtlCol="0">
            <a:prstTxWarp prst="textArchDown">
              <a:avLst>
                <a:gd name="adj" fmla="val 21528803"/>
              </a:avLst>
            </a:prstTxWarp>
            <a:spAutoFit/>
          </a:bodyPr>
          <a:lstStyle/>
          <a:p>
            <a:r>
              <a:rPr lang="es-PE" sz="6000" dirty="0" err="1" smtClean="0">
                <a:latin typeface="Jokerman" pitchFamily="82" charset="0"/>
                <a:cs typeface="Aharoni" pitchFamily="2" charset="-79"/>
              </a:rPr>
              <a:t>Felíz</a:t>
            </a:r>
            <a:r>
              <a:rPr lang="es-PE" sz="6000" dirty="0" smtClean="0">
                <a:latin typeface="Jokerman" pitchFamily="82" charset="0"/>
                <a:cs typeface="Aharoni" pitchFamily="2" charset="-79"/>
              </a:rPr>
              <a:t> Año Nuevo </a:t>
            </a:r>
            <a:endParaRPr lang="es-PE" sz="6000" dirty="0">
              <a:latin typeface="Jokerman" pitchFamily="82" charset="0"/>
              <a:cs typeface="Aharoni" pitchFamily="2" charset="-79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357158" y="3714752"/>
            <a:ext cx="5715072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Muchas han sido las cosas que me fueron sucediendo, algunas buenas y otras malas que irán quedando en el tiempo como etapas de la vida que marcan  nuestro sendero. </a:t>
            </a:r>
          </a:p>
          <a:p>
            <a:pPr algn="ctr"/>
            <a:endParaRPr lang="es-PE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7" name="6 Imagen" descr="1401811yho44c9apr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0"/>
            <a:ext cx="1323975" cy="1390650"/>
          </a:xfrm>
          <a:prstGeom prst="rect">
            <a:avLst/>
          </a:prstGeom>
        </p:spPr>
      </p:pic>
      <p:pic>
        <p:nvPicPr>
          <p:cNvPr id="8" name="7 Imagen" descr="1401811yho44c9apr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1285860"/>
            <a:ext cx="1323975" cy="1390650"/>
          </a:xfrm>
          <a:prstGeom prst="rect">
            <a:avLst/>
          </a:prstGeom>
        </p:spPr>
      </p:pic>
      <p:pic>
        <p:nvPicPr>
          <p:cNvPr id="9" name="8 Imagen" descr="1401811yho44c9apr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0298" y="2500306"/>
            <a:ext cx="1323975" cy="1390650"/>
          </a:xfrm>
          <a:prstGeom prst="rect">
            <a:avLst/>
          </a:prstGeom>
        </p:spPr>
      </p:pic>
      <p:pic>
        <p:nvPicPr>
          <p:cNvPr id="10" name="9 Imagen" descr="1401811yho44c9apr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48" y="2786058"/>
            <a:ext cx="1323975" cy="1390650"/>
          </a:xfrm>
          <a:prstGeom prst="rect">
            <a:avLst/>
          </a:prstGeom>
        </p:spPr>
      </p:pic>
      <p:pic>
        <p:nvPicPr>
          <p:cNvPr id="11" name="10 Imagen" descr="1401811yho44c9apr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314" y="1643050"/>
            <a:ext cx="1323975" cy="1390650"/>
          </a:xfrm>
          <a:prstGeom prst="rect">
            <a:avLst/>
          </a:prstGeom>
        </p:spPr>
      </p:pic>
      <p:pic>
        <p:nvPicPr>
          <p:cNvPr id="12" name="11 Imagen" descr="1401811yho44c9apr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9520" y="785794"/>
            <a:ext cx="1323975" cy="1390650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7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CC0066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CC0066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  <p:bldP spid="5" grpId="1" build="allAtOnce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rany_pezsgo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-1"/>
            <a:ext cx="9144000" cy="6824133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18" name="17 CuadroTexto"/>
          <p:cNvSpPr txBox="1"/>
          <p:nvPr/>
        </p:nvSpPr>
        <p:spPr>
          <a:xfrm>
            <a:off x="714348" y="6858000"/>
            <a:ext cx="77867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PE" sz="2800" b="1" dirty="0"/>
          </a:p>
        </p:txBody>
      </p:sp>
      <p:pic>
        <p:nvPicPr>
          <p:cNvPr id="27" name="26 Marcador de contenido" descr="Встреча-нового-года-1291211779_2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8" name="27 CuadroTexto"/>
          <p:cNvSpPr txBox="1"/>
          <p:nvPr/>
        </p:nvSpPr>
        <p:spPr>
          <a:xfrm>
            <a:off x="4214778" y="0"/>
            <a:ext cx="4929222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Pero hoy quiero brindar contigo y pensar en positivo ,  desechando las tristezas, ahuyentar lo negativo, apostando a la vida viviéndola con sabiduría y gozándola al máximo.</a:t>
            </a:r>
          </a:p>
          <a:p>
            <a:r>
              <a:rPr lang="es-PE" sz="2800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endParaRPr lang="es-PE" sz="2800" b="1" dirty="0" smtClean="0">
              <a:solidFill>
                <a:srgbClr val="FFFF00"/>
              </a:solidFill>
            </a:endParaRPr>
          </a:p>
          <a:p>
            <a:endParaRPr lang="es-ES" sz="2800" dirty="0" smtClean="0">
              <a:solidFill>
                <a:srgbClr val="FFFF00"/>
              </a:solidFill>
            </a:endParaRPr>
          </a:p>
          <a:p>
            <a:endParaRPr lang="es-ES" sz="2800" dirty="0">
              <a:solidFill>
                <a:srgbClr val="FFFF00"/>
              </a:solidFill>
            </a:endParaRPr>
          </a:p>
        </p:txBody>
      </p:sp>
      <p:pic>
        <p:nvPicPr>
          <p:cNvPr id="29" name="28 Imagen" descr="1401811yho44c9apr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142984"/>
            <a:ext cx="1323975" cy="1390650"/>
          </a:xfrm>
          <a:prstGeom prst="rect">
            <a:avLst/>
          </a:prstGeom>
        </p:spPr>
      </p:pic>
      <p:pic>
        <p:nvPicPr>
          <p:cNvPr id="30" name="29 Imagen" descr="1401811yho44c9apr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24" y="428604"/>
            <a:ext cx="1323975" cy="1390650"/>
          </a:xfrm>
          <a:prstGeom prst="rect">
            <a:avLst/>
          </a:prstGeom>
        </p:spPr>
      </p:pic>
      <p:pic>
        <p:nvPicPr>
          <p:cNvPr id="31" name="30 Imagen" descr="1401811yho44c9apr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0232" y="0"/>
            <a:ext cx="1323975" cy="139065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30f97c9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16"/>
          </a:xfrm>
        </p:spPr>
      </p:pic>
      <p:sp>
        <p:nvSpPr>
          <p:cNvPr id="5" name="4 CuadroTexto"/>
          <p:cNvSpPr txBox="1"/>
          <p:nvPr/>
        </p:nvSpPr>
        <p:spPr>
          <a:xfrm>
            <a:off x="1142976" y="4500570"/>
            <a:ext cx="442915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Dios nos puso en el mundo para vivir en armonía,  sin equivocar  el rumbo</a:t>
            </a:r>
            <a:endParaRPr lang="es-ES" sz="2800" dirty="0">
              <a:solidFill>
                <a:schemeClr val="bg1"/>
              </a:solidFill>
            </a:endParaRPr>
          </a:p>
        </p:txBody>
      </p:sp>
      <p:pic>
        <p:nvPicPr>
          <p:cNvPr id="6" name="5 Imagen" descr="3j7bqkp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7290" y="357166"/>
            <a:ext cx="2038350" cy="4095750"/>
          </a:xfrm>
          <a:prstGeom prst="rect">
            <a:avLst/>
          </a:prstGeom>
        </p:spPr>
      </p:pic>
      <p:pic>
        <p:nvPicPr>
          <p:cNvPr id="7" name="6 Imagen" descr="3j7bqkp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488" y="357166"/>
            <a:ext cx="2038350" cy="4095750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iesta_ano_nuevo_brindi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13621" cy="6858000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6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new_year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4714876" y="285728"/>
            <a:ext cx="407196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 </a:t>
            </a:r>
            <a:r>
              <a:rPr lang="es-PE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aunque  a veces nos  deprimamos  y desfallezcan  nuestras  fuerzas, levantemos nuestras copas y  tengamos un... </a:t>
            </a:r>
          </a:p>
          <a:p>
            <a:r>
              <a:rPr lang="es-PE" sz="2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haroni" pitchFamily="2" charset="-79"/>
              </a:rPr>
              <a:t>           </a:t>
            </a:r>
            <a:r>
              <a:rPr lang="es-PE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haroni" pitchFamily="2" charset="-79"/>
              </a:rPr>
              <a:t>¡¡ </a:t>
            </a:r>
            <a:r>
              <a:rPr lang="es-PE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haroni" pitchFamily="2" charset="-79"/>
              </a:rPr>
              <a:t>Felíz</a:t>
            </a:r>
            <a:r>
              <a:rPr lang="es-PE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haroni" pitchFamily="2" charset="-79"/>
              </a:rPr>
              <a:t> Año Nuevo !!</a:t>
            </a:r>
          </a:p>
          <a:p>
            <a:endParaRPr lang="es-PE" sz="2400" b="1" dirty="0" smtClean="0">
              <a:solidFill>
                <a:schemeClr val="bg2">
                  <a:lumMod val="75000"/>
                </a:schemeClr>
              </a:solidFill>
            </a:endParaRPr>
          </a:p>
          <a:p>
            <a:endParaRPr lang="es-PE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endParaRPr lang="es-ES" sz="2400" dirty="0"/>
          </a:p>
        </p:txBody>
      </p:sp>
      <p:pic>
        <p:nvPicPr>
          <p:cNvPr id="7" name="6 Imagen" descr="a579bbca.gif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6929454" y="2857496"/>
            <a:ext cx="1714500" cy="1714500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slope"/>
          </a:sp3d>
        </p:spPr>
        <p:txBody>
          <a:bodyPr/>
          <a:lstStyle/>
          <a:p>
            <a:endParaRPr lang="es-PE" dirty="0"/>
          </a:p>
        </p:txBody>
      </p:sp>
      <p:pic>
        <p:nvPicPr>
          <p:cNvPr id="9" name="8 Marcador de contenido" descr="14906332-2013-feliz-ano-nuevo-fondo-celebracion-con-luces-de-neon-luces-estilo-de-texto-2013-que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28662" y="0"/>
            <a:ext cx="7358066" cy="6858000"/>
          </a:xfrm>
        </p:spPr>
      </p:pic>
      <p:pic>
        <p:nvPicPr>
          <p:cNvPr id="10" name="9 Imagen" descr="1401826ekoz9li6o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524000" cy="1524000"/>
          </a:xfrm>
          <a:prstGeom prst="rect">
            <a:avLst/>
          </a:prstGeom>
        </p:spPr>
      </p:pic>
      <p:pic>
        <p:nvPicPr>
          <p:cNvPr id="11" name="10 Imagen" descr="1401826ekoz9li6o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00240"/>
            <a:ext cx="1524000" cy="1524000"/>
          </a:xfrm>
          <a:prstGeom prst="rect">
            <a:avLst/>
          </a:prstGeom>
        </p:spPr>
      </p:pic>
      <p:pic>
        <p:nvPicPr>
          <p:cNvPr id="12" name="11 Imagen" descr="1401826ekoz9li6o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071942"/>
            <a:ext cx="1524000" cy="1524000"/>
          </a:xfrm>
          <a:prstGeom prst="rect">
            <a:avLst/>
          </a:prstGeom>
        </p:spPr>
      </p:pic>
      <p:pic>
        <p:nvPicPr>
          <p:cNvPr id="13" name="12 Imagen" descr="1401826ekoz9li6o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00" y="0"/>
            <a:ext cx="1524000" cy="1524000"/>
          </a:xfrm>
          <a:prstGeom prst="rect">
            <a:avLst/>
          </a:prstGeom>
        </p:spPr>
      </p:pic>
      <p:pic>
        <p:nvPicPr>
          <p:cNvPr id="14" name="13 Imagen" descr="1401826ekoz9li6o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29586" y="1714488"/>
            <a:ext cx="1524000" cy="1524000"/>
          </a:xfrm>
          <a:prstGeom prst="rect">
            <a:avLst/>
          </a:prstGeom>
        </p:spPr>
      </p:pic>
      <p:pic>
        <p:nvPicPr>
          <p:cNvPr id="15" name="14 Imagen" descr="1401826ekoz9li6o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00" y="3786190"/>
            <a:ext cx="1524000" cy="1524000"/>
          </a:xfrm>
          <a:prstGeom prst="rect">
            <a:avLst/>
          </a:prstGeom>
        </p:spPr>
      </p:pic>
      <p:pic>
        <p:nvPicPr>
          <p:cNvPr id="16" name="15 Imagen" descr="1401826ekoz9li6o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29586" y="5000636"/>
            <a:ext cx="1524000" cy="1524000"/>
          </a:xfrm>
          <a:prstGeom prst="rect">
            <a:avLst/>
          </a:prstGeom>
        </p:spPr>
      </p:pic>
      <p:pic>
        <p:nvPicPr>
          <p:cNvPr id="17" name="16 Imagen" descr="1401826ekoz9li6o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00" y="857232"/>
            <a:ext cx="1524000" cy="1524000"/>
          </a:xfrm>
          <a:prstGeom prst="rect">
            <a:avLst/>
          </a:prstGeom>
        </p:spPr>
      </p:pic>
      <p:pic>
        <p:nvPicPr>
          <p:cNvPr id="18" name="17 Imagen" descr="1401826ekoz9li6o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00" y="2500306"/>
            <a:ext cx="1524000" cy="1524000"/>
          </a:xfrm>
          <a:prstGeom prst="rect">
            <a:avLst/>
          </a:prstGeom>
        </p:spPr>
      </p:pic>
      <p:pic>
        <p:nvPicPr>
          <p:cNvPr id="19" name="18 Imagen" descr="1401826ekoz9li6o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00" y="6096000"/>
            <a:ext cx="1524000" cy="762000"/>
          </a:xfrm>
          <a:prstGeom prst="rect">
            <a:avLst/>
          </a:prstGeom>
        </p:spPr>
      </p:pic>
      <p:pic>
        <p:nvPicPr>
          <p:cNvPr id="20" name="19 Imagen" descr="1401826ekoz9li6o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71546"/>
            <a:ext cx="1524000" cy="1524000"/>
          </a:xfrm>
          <a:prstGeom prst="rect">
            <a:avLst/>
          </a:prstGeom>
        </p:spPr>
      </p:pic>
      <p:pic>
        <p:nvPicPr>
          <p:cNvPr id="21" name="20 Imagen" descr="1401826ekoz9li6o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143248"/>
            <a:ext cx="1524000" cy="1524000"/>
          </a:xfrm>
          <a:prstGeom prst="rect">
            <a:avLst/>
          </a:prstGeom>
        </p:spPr>
      </p:pic>
      <p:pic>
        <p:nvPicPr>
          <p:cNvPr id="22" name="21 Imagen" descr="1401826ekoz9li6o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000636"/>
            <a:ext cx="1524000" cy="1524000"/>
          </a:xfrm>
          <a:prstGeom prst="rect">
            <a:avLst/>
          </a:prstGeom>
        </p:spPr>
      </p:pic>
      <p:sp>
        <p:nvSpPr>
          <p:cNvPr id="23" name="22 CuadroTexto"/>
          <p:cNvSpPr txBox="1"/>
          <p:nvPr/>
        </p:nvSpPr>
        <p:spPr>
          <a:xfrm>
            <a:off x="2714612" y="5357826"/>
            <a:ext cx="36070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Francisco del Olmo-Jazmín</a:t>
            </a:r>
            <a:endParaRPr lang="es-ES" sz="3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24" name="23 CuadroTexto"/>
          <p:cNvSpPr txBox="1"/>
          <p:nvPr/>
        </p:nvSpPr>
        <p:spPr>
          <a:xfrm>
            <a:off x="1428728" y="1214422"/>
            <a:ext cx="6968574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7200" dirty="0" smtClean="0">
                <a:solidFill>
                  <a:srgbClr val="FFFF00"/>
                </a:solidFill>
                <a:latin typeface="DigifaceWide" pitchFamily="2" charset="0"/>
              </a:rPr>
              <a:t>Felicidades</a:t>
            </a:r>
            <a:r>
              <a:rPr lang="es-ES" sz="8000" dirty="0" smtClean="0">
                <a:solidFill>
                  <a:srgbClr val="FFFF00"/>
                </a:solidFill>
                <a:latin typeface="DigifaceWide" pitchFamily="2" charset="0"/>
              </a:rPr>
              <a:t> </a:t>
            </a:r>
            <a:endParaRPr lang="es-ES" sz="8000" dirty="0">
              <a:solidFill>
                <a:srgbClr val="FFFF00"/>
              </a:solidFill>
              <a:latin typeface="DigifaceWide" pitchFamily="2" charset="0"/>
            </a:endParaRPr>
          </a:p>
        </p:txBody>
      </p:sp>
      <p:sp>
        <p:nvSpPr>
          <p:cNvPr id="25" name="24 Rectángulo"/>
          <p:cNvSpPr/>
          <p:nvPr/>
        </p:nvSpPr>
        <p:spPr>
          <a:xfrm>
            <a:off x="0" y="0"/>
            <a:ext cx="785786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1071538" y="0"/>
            <a:ext cx="785786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2000232" y="0"/>
            <a:ext cx="785786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3071834" y="0"/>
            <a:ext cx="785786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3357586" y="0"/>
            <a:ext cx="785786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4429124" y="0"/>
            <a:ext cx="785786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5357818" y="0"/>
            <a:ext cx="785786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6429420" y="0"/>
            <a:ext cx="785786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5286380" y="0"/>
            <a:ext cx="785786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6357918" y="0"/>
            <a:ext cx="785786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7286612" y="0"/>
            <a:ext cx="785786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8358214" y="0"/>
            <a:ext cx="785786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30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CuadroTexto"/>
          <p:cNvSpPr txBox="1"/>
          <p:nvPr/>
        </p:nvSpPr>
        <p:spPr>
          <a:xfrm>
            <a:off x="2428860" y="6357958"/>
            <a:ext cx="45752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Has  Girar La Ruedita Del Mouse Para Salir</a:t>
            </a:r>
          </a:p>
          <a:p>
            <a:endParaRPr lang="es-ES" dirty="0"/>
          </a:p>
        </p:txBody>
      </p:sp>
      <p:pic>
        <p:nvPicPr>
          <p:cNvPr id="5" name="4 Imagen" descr="main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5852" y="0"/>
            <a:ext cx="761997" cy="500042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143108" y="0"/>
            <a:ext cx="55819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Has </a:t>
            </a:r>
            <a:r>
              <a:rPr lang="es-ES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Click</a:t>
            </a: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En </a:t>
            </a: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 Puerta Para </a:t>
            </a: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Inicie  La </a:t>
            </a:r>
            <a:r>
              <a:rPr lang="es-ES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Animacón</a:t>
            </a:r>
            <a:endParaRPr lang="es-ES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endParaRPr lang="es-ES" dirty="0"/>
          </a:p>
        </p:txBody>
      </p:sp>
    </p:spTree>
    <p:controls>
      <p:control spid="75778" name="ShockwaveFlash1" r:id="rId2" imgW="9142857" imgH="5758858"/>
    </p:controls>
  </p:cSld>
  <p:clrMapOvr>
    <a:masterClrMapping/>
  </p:clrMapOvr>
  <p:transition advClick="0">
    <p:sndAc>
      <p:endSnd/>
    </p:sndAc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BIENVENIDO 201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BIENVENIDO 2013</Template>
  <TotalTime>0</TotalTime>
  <Words>196</Words>
  <Application>Microsoft Office PowerPoint</Application>
  <PresentationFormat>Presentación en pantalla (4:3)</PresentationFormat>
  <Paragraphs>53</Paragraphs>
  <Slides>20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2" baseType="lpstr">
      <vt:lpstr>BIENVENIDO 2013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2012-12-22T00:32:18Z</dcterms:created>
  <dcterms:modified xsi:type="dcterms:W3CDTF">2012-12-22T00:37:53Z</dcterms:modified>
</cp:coreProperties>
</file>