
<file path=[Content_Types].xml><?xml version="1.0" encoding="utf-8"?>
<Types xmlns="http://schemas.openxmlformats.org/package/2006/content-types">
  <Default Extension="fntdata" ContentType="application/x-fontdata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media/audio2.wav" ContentType="audio/x-wav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>
  <p:sldMasterIdLst>
    <p:sldMasterId id="2147483648" r:id="rId1"/>
    <p:sldMasterId id="2147483660" r:id="rId2"/>
  </p:sldMasterIdLst>
  <p:sldIdLst>
    <p:sldId id="275" r:id="rId3"/>
    <p:sldId id="259" r:id="rId4"/>
    <p:sldId id="260" r:id="rId5"/>
    <p:sldId id="261" r:id="rId6"/>
    <p:sldId id="262" r:id="rId7"/>
    <p:sldId id="271" r:id="rId8"/>
    <p:sldId id="263" r:id="rId9"/>
    <p:sldId id="264" r:id="rId10"/>
    <p:sldId id="265" r:id="rId11"/>
    <p:sldId id="266" r:id="rId12"/>
    <p:sldId id="272" r:id="rId13"/>
    <p:sldId id="267" r:id="rId14"/>
    <p:sldId id="268" r:id="rId15"/>
    <p:sldId id="273" r:id="rId16"/>
    <p:sldId id="258" r:id="rId17"/>
    <p:sldId id="274" r:id="rId18"/>
    <p:sldId id="270" r:id="rId19"/>
    <p:sldId id="256" r:id="rId20"/>
  </p:sldIdLst>
  <p:sldSz cx="9144000" cy="5143500" type="screen16x9"/>
  <p:notesSz cx="6858000" cy="9144000"/>
  <p:embeddedFontLst>
    <p:embeddedFont>
      <p:font typeface="Harrington" panose="04040505050A02020702" pitchFamily="82" charset="0"/>
      <p:regular r:id="rId21"/>
    </p:embeddedFont>
    <p:embeddedFont>
      <p:font typeface="Holly Christmas" panose="02000500000000000000" pitchFamily="2" charset="0"/>
      <p:regular r:id="rId22"/>
    </p:embeddedFont>
    <p:embeddedFont>
      <p:font typeface="Kingthings Flashbang" panose="02000000000000000000" pitchFamily="2" charset="0"/>
      <p:regular r:id="rId23"/>
    </p:embeddedFont>
    <p:embeddedFont>
      <p:font typeface="Kristen ITC" panose="03050502040202030202" pitchFamily="66" charset="0"/>
      <p:regular r:id="rId24"/>
    </p:embeddedFont>
    <p:embeddedFont>
      <p:font typeface="MatrixInlineScript" panose="02000606020000020004" pitchFamily="50" charset="0"/>
      <p:bold r:id="rId25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Z0rxzbOUsKzWQwPpl3MNxg==" hashData="QY8AU+F6RZcvk86SKDLu9TzF+D3eJbImQlnjNYW2X0PWBM+7Aoin3TQofXrJDFfNsHTvIEut7vp/QWKtgGxkgA=="/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00"/>
    <a:srgbClr val="F7B369"/>
    <a:srgbClr val="800000"/>
    <a:srgbClr val="FFA219"/>
    <a:srgbClr val="20475A"/>
    <a:srgbClr val="1B3741"/>
    <a:srgbClr val="2F6173"/>
    <a:srgbClr val="264F7C"/>
    <a:srgbClr val="36486C"/>
    <a:srgbClr val="4B080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42" d="100"/>
          <a:sy n="142" d="100"/>
        </p:scale>
        <p:origin x="714" y="12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font" Target="fonts/font1.fntdata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font" Target="fonts/font5.fnt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font" Target="fonts/font4.fntdata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font" Target="fonts/font3.fntdata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font" Target="fonts/font2.fntdata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14A64B-47B0-4E5D-A2BA-62A6AC2A2849}" type="datetimeFigureOut">
              <a:rPr lang="es-ES" smtClean="0"/>
              <a:pPr/>
              <a:t>16/12/2022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9B51D6-F8C8-4825-BFF1-82B0B094648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14A64B-47B0-4E5D-A2BA-62A6AC2A2849}" type="datetimeFigureOut">
              <a:rPr lang="es-ES" smtClean="0"/>
              <a:pPr/>
              <a:t>16/12/2022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9B51D6-F8C8-4825-BFF1-82B0B094648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14A64B-47B0-4E5D-A2BA-62A6AC2A2849}" type="datetimeFigureOut">
              <a:rPr lang="es-ES" smtClean="0"/>
              <a:pPr/>
              <a:t>16/12/2022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9B51D6-F8C8-4825-BFF1-82B0B094648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14A64B-47B0-4E5D-A2BA-62A6AC2A2849}" type="datetimeFigureOut">
              <a:rPr lang="es-ES" smtClean="0"/>
              <a:pPr/>
              <a:t>16/12/2022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9B51D6-F8C8-4825-BFF1-82B0B094648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14A64B-47B0-4E5D-A2BA-62A6AC2A2849}" type="datetimeFigureOut">
              <a:rPr lang="es-ES" smtClean="0"/>
              <a:pPr/>
              <a:t>16/12/2022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9B51D6-F8C8-4825-BFF1-82B0B094648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14A64B-47B0-4E5D-A2BA-62A6AC2A2849}" type="datetimeFigureOut">
              <a:rPr lang="es-ES" smtClean="0"/>
              <a:pPr/>
              <a:t>16/12/2022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9B51D6-F8C8-4825-BFF1-82B0B094648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14A64B-47B0-4E5D-A2BA-62A6AC2A2849}" type="datetimeFigureOut">
              <a:rPr lang="es-ES" smtClean="0"/>
              <a:pPr/>
              <a:t>16/12/2022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9B51D6-F8C8-4825-BFF1-82B0B094648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14A64B-47B0-4E5D-A2BA-62A6AC2A2849}" type="datetimeFigureOut">
              <a:rPr lang="es-ES" smtClean="0"/>
              <a:pPr/>
              <a:t>16/12/2022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9B51D6-F8C8-4825-BFF1-82B0B094648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14A64B-47B0-4E5D-A2BA-62A6AC2A2849}" type="datetimeFigureOut">
              <a:rPr lang="es-ES" smtClean="0"/>
              <a:pPr/>
              <a:t>16/12/2022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9B51D6-F8C8-4825-BFF1-82B0B094648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14A64B-47B0-4E5D-A2BA-62A6AC2A2849}" type="datetimeFigureOut">
              <a:rPr lang="es-ES" smtClean="0"/>
              <a:pPr/>
              <a:t>16/12/2022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9B51D6-F8C8-4825-BFF1-82B0B094648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14A64B-47B0-4E5D-A2BA-62A6AC2A2849}" type="datetimeFigureOut">
              <a:rPr lang="es-ES" smtClean="0"/>
              <a:pPr/>
              <a:t>16/12/2022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9B51D6-F8C8-4825-BFF1-82B0B094648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6404575-581A-2BEC-1160-FAC821A297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  <a:prstGeom prst="rect">
            <a:avLst/>
          </a:prstGeom>
        </p:spPr>
        <p:txBody>
          <a:bodyPr anchor="b"/>
          <a:lstStyle>
            <a:lvl1pPr algn="ctr">
              <a:defRPr sz="45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378C31F4-EEA1-6AE8-4712-87E1D718B7D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495DDE4F-4278-15E6-9F1D-69467E5468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80263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/>
              <a:t>Haga clic para modificar el estilo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MatrixInlineScript" pitchFamily="50" charset="0"/>
              </a:defRPr>
            </a:lvl1pPr>
          </a:lstStyle>
          <a:p>
            <a:fld id="{6714A64B-47B0-4E5D-A2BA-62A6AC2A2849}" type="datetimeFigureOut">
              <a:rPr lang="es-ES" smtClean="0"/>
              <a:pPr/>
              <a:t>16/12/2022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MatrixInlineScript" pitchFamily="50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MatrixInlineScript" pitchFamily="50" charset="0"/>
              </a:defRPr>
            </a:lvl1pPr>
          </a:lstStyle>
          <a:p>
            <a:fld id="{E69B51D6-F8C8-4825-BFF1-82B0B094648C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MatrixInlineScript" pitchFamily="50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MatrixInlineScript" pitchFamily="50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MatrixInlineScript" pitchFamily="50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MatrixInlineScript" pitchFamily="50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MatrixInlineScript" pitchFamily="50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MatrixInlineScript" pitchFamily="50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D572F1D3-8065-F5E0-4F4B-1370F20CE52B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5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4297801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33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3429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6858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0287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3716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257175" indent="-257175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rtl="0" fontAlgn="base">
        <a:spcBef>
          <a:spcPct val="20000"/>
        </a:spcBef>
        <a:spcAft>
          <a:spcPct val="0"/>
        </a:spcAft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rtl="0" fontAlgn="base">
        <a:spcBef>
          <a:spcPct val="20000"/>
        </a:spcBef>
        <a:spcAft>
          <a:spcPct val="0"/>
        </a:spcAft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rtl="0" fontAlgn="base">
        <a:spcBef>
          <a:spcPct val="20000"/>
        </a:spcBef>
        <a:spcAft>
          <a:spcPct val="0"/>
        </a:spcAft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rtl="0" fontAlgn="base">
        <a:spcBef>
          <a:spcPct val="20000"/>
        </a:spcBef>
        <a:spcAft>
          <a:spcPct val="0"/>
        </a:spcAft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image" Target="../media/image29.gif"/><Relationship Id="rId7" Type="http://schemas.openxmlformats.org/officeDocument/2006/relationships/image" Target="../media/image33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png"/><Relationship Id="rId5" Type="http://schemas.openxmlformats.org/officeDocument/2006/relationships/image" Target="../media/image31.gif"/><Relationship Id="rId4" Type="http://schemas.openxmlformats.org/officeDocument/2006/relationships/image" Target="../media/image30.gif"/><Relationship Id="rId9" Type="http://schemas.openxmlformats.org/officeDocument/2006/relationships/image" Target="../media/image14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13" Type="http://schemas.openxmlformats.org/officeDocument/2006/relationships/image" Target="../media/image39.png"/><Relationship Id="rId18" Type="http://schemas.openxmlformats.org/officeDocument/2006/relationships/image" Target="../media/image42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41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35.png"/><Relationship Id="rId11" Type="http://schemas.openxmlformats.org/officeDocument/2006/relationships/image" Target="../media/image38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40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34.png"/><Relationship Id="rId9" Type="http://schemas.openxmlformats.org/officeDocument/2006/relationships/image" Target="../media/image37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E:\PPS  EXCLUSIVOS\- Así es la Navidad\Imágenes\1 - untitled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2339752" y="627534"/>
            <a:ext cx="496855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6000" dirty="0">
                <a:blipFill>
                  <a:blip r:embed="rId4"/>
                  <a:stretch>
                    <a:fillRect/>
                  </a:stretch>
                </a:blipFill>
                <a:effectLst>
                  <a:outerShdw blurRad="50800" dist="50800" dir="2700000" algn="tl">
                    <a:srgbClr val="F7B369">
                      <a:alpha val="80000"/>
                    </a:srgbClr>
                  </a:outerShdw>
                </a:effectLst>
                <a:latin typeface="Kingthings Flashbang" pitchFamily="2" charset="0"/>
              </a:rPr>
              <a:t>ASI ES LA NAVIDAD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9000">
        <p15:prstTrans prst="curtains"/>
        <p:sndAc>
          <p:stSnd>
            <p:snd r:embed="rId2" name="Let It Be Christma --.wav"/>
          </p:stSnd>
        </p:sndAc>
      </p:transition>
    </mc:Choice>
    <mc:Fallback>
      <p:transition spd="slow" advClick="0" advTm="9000">
        <p:fade/>
        <p:sndAc>
          <p:stSnd>
            <p:snd r:embed="rId2" name="Let It Be Christma --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PPS  EXCLUSIVOS\- Así es la Navidad\Imágenes\72910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Click="0" advTm="4000">
        <p15:prstTrans prst="pageCurlDouble"/>
      </p:transition>
    </mc:Choice>
    <mc:Fallback>
      <p:transition spd="slow" advClick="0" advTm="4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C000"/>
            </a:gs>
            <a:gs pos="50000">
              <a:srgbClr val="D75B29"/>
            </a:gs>
            <a:gs pos="100000">
              <a:srgbClr val="963D1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PPS  EXCLUSIVOS\- Así es la Navidad\Imágenes\18983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971600" y="411510"/>
            <a:ext cx="410445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dirty="0">
                <a:ln>
                  <a:solidFill>
                    <a:srgbClr val="80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rixInlineScript" pitchFamily="50" charset="0"/>
              </a:rPr>
              <a:t>Juntemos nuestras manos que pronto será Navidad.</a:t>
            </a:r>
          </a:p>
        </p:txBody>
      </p:sp>
      <p:pic>
        <p:nvPicPr>
          <p:cNvPr id="4099" name="Picture 3" descr="E:\PPS  EXCLUSIVOS\- Así es la Navidad\Imágenes\32934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9214" y="-14288"/>
            <a:ext cx="9156700" cy="5157788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779912" y="3219822"/>
            <a:ext cx="407410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dirty="0">
                <a:ln>
                  <a:solidFill>
                    <a:srgbClr val="0A236A"/>
                  </a:solidFill>
                </a:ln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rixInlineScript" pitchFamily="50" charset="0"/>
              </a:rPr>
              <a:t>Que el amor y la esperanza sea su principal sentido.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7000">
        <p14:flip dir="r"/>
      </p:transition>
    </mc:Choice>
    <mc:Fallback xmlns=""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5">
                <a:lumMod val="60000"/>
                <a:lumOff val="40000"/>
              </a:schemeClr>
            </a:gs>
            <a:gs pos="50000">
              <a:srgbClr val="6FA0DB"/>
            </a:gs>
            <a:gs pos="100000">
              <a:schemeClr val="accent1">
                <a:lumMod val="20000"/>
                <a:lumOff val="8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E:\PPS  EXCLUSIVOS\- Así es la Navidad\Imágenes\71-fondos-de-navidad-blancos.-fondo-para-computadora-navidenos-768x48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115616" y="483518"/>
            <a:ext cx="388843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dirty="0">
                <a:ln>
                  <a:solidFill>
                    <a:srgbClr val="990000"/>
                  </a:solidFill>
                </a:ln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rixInlineScript" pitchFamily="50" charset="0"/>
              </a:rPr>
              <a:t>Enlacemos las manos, donde no existan fronteras</a:t>
            </a:r>
          </a:p>
        </p:txBody>
      </p:sp>
      <p:pic>
        <p:nvPicPr>
          <p:cNvPr id="5123" name="Picture 3" descr="E:\PPS  EXCLUSIVOS\- Así es la Navidad\Imágenes\32976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44000" cy="514985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5220072" y="2355726"/>
            <a:ext cx="3509393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dirty="0">
                <a:ln>
                  <a:solidFill>
                    <a:srgbClr val="8A5C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rixInlineScript" pitchFamily="50" charset="0"/>
              </a:rPr>
              <a:t>Que la Navidad es una fecha de amar,</a:t>
            </a:r>
          </a:p>
          <a:p>
            <a:pPr algn="ctr"/>
            <a:r>
              <a:rPr lang="es-ES" sz="3200" dirty="0">
                <a:ln>
                  <a:solidFill>
                    <a:srgbClr val="8A5C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rixInlineScript" pitchFamily="50" charset="0"/>
              </a:rPr>
              <a:t>De olvidar rencores y viejos temores.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Click="0" advTm="18000">
        <p15:prstTrans prst="fracture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E:\PPS  EXCLUSIVOS\- Así es la Navidad\Imágenes\97233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499992" y="483518"/>
            <a:ext cx="410445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dirty="0">
                <a:ln>
                  <a:solidFill>
                    <a:schemeClr val="bg1">
                      <a:lumMod val="7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rixInlineScript" pitchFamily="50" charset="0"/>
              </a:rPr>
              <a:t>La Navidad es la inocencia de un niño.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7000">
        <p:dissolve/>
      </p:transition>
    </mc:Choice>
    <mc:Fallback>
      <p:transition spd="slow" advClick="0" advTm="700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2">
                <a:lumMod val="20000"/>
                <a:lumOff val="80000"/>
              </a:schemeClr>
            </a:gs>
            <a:gs pos="50000">
              <a:srgbClr val="7F00FE"/>
            </a:gs>
            <a:gs pos="100000">
              <a:schemeClr val="tx2">
                <a:lumMod val="60000"/>
                <a:lumOff val="40000"/>
              </a:schemeClr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E:\PPS  EXCLUSIVOS\- Así es la Navidad\Imágenes\66837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0350" cy="5151438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4000">
        <p14:ripple/>
      </p:transition>
    </mc:Choice>
    <mc:Fallback>
      <p:transition spd="slow" advClick="0" advTm="4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D0A0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E:\PPS  EXCLUSIVOS\- Así es la Navidad\Imágenes\istockphoto-1063239722-612x6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51520" y="411510"/>
            <a:ext cx="3312368" cy="2380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dirty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rixInlineScript" pitchFamily="50" charset="0"/>
              </a:rPr>
              <a:t>Adornemos nuestro hogar con calor humano y no de adornos banales</a:t>
            </a:r>
          </a:p>
        </p:txBody>
      </p:sp>
      <p:pic>
        <p:nvPicPr>
          <p:cNvPr id="7171" name="Picture 3" descr="E:\PPS  EXCLUSIVOS\- Así es la Navidad\Imágenes\88478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6350"/>
            <a:ext cx="9150350" cy="514985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4355976" y="555526"/>
            <a:ext cx="417646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rixInlineScript" pitchFamily="50" charset="0"/>
              </a:rPr>
              <a:t>Que la estrella de David nos señale su verdadero sentido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19000">
        <p14:prism isInverted="1"/>
      </p:transition>
    </mc:Choice>
    <mc:Fallback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42A3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E:\PPS  EXCLUSIVOS\- Así es la Navidad\Imágenes\32776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515143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691680" y="195486"/>
            <a:ext cx="5366361" cy="10669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800"/>
              </a:lnSpc>
            </a:pPr>
            <a:r>
              <a:rPr lang="es-ES" sz="3600" dirty="0">
                <a:ln>
                  <a:solidFill>
                    <a:srgbClr val="DFA249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rixInlineScript" pitchFamily="50" charset="0"/>
              </a:rPr>
              <a:t>Alégrate amigo que nuestro Señor ya está al nacer</a:t>
            </a:r>
          </a:p>
        </p:txBody>
      </p:sp>
      <p:pic>
        <p:nvPicPr>
          <p:cNvPr id="8195" name="Picture 3" descr="E:\PPS  EXCLUSIVOS\- Así es la Navidad\Imágenes\como-festeja-navidad-mundo.jpg.crdownload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56700" cy="514985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251520" y="2787774"/>
            <a:ext cx="432047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dirty="0">
                <a:ln>
                  <a:solidFill>
                    <a:schemeClr val="bg1"/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rixInlineScript" pitchFamily="50" charset="0"/>
              </a:rPr>
              <a:t>Y con ello nuestro mundo, será un mundo lleno de bondad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8000">
        <p14:prism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E:\PPS  EXCLUSIVOS\- Así es la Navidad\Imágenes\78015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515143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907704" y="483518"/>
            <a:ext cx="51125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dirty="0">
                <a:ln>
                  <a:solidFill>
                    <a:srgbClr val="003B68"/>
                  </a:solidFill>
                </a:ln>
                <a:solidFill>
                  <a:srgbClr val="6DE3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rixInlineScript" pitchFamily="50" charset="0"/>
              </a:rPr>
              <a:t>Un mundo donde a tu hermano podrás abrazar</a:t>
            </a:r>
          </a:p>
        </p:txBody>
      </p:sp>
      <p:pic>
        <p:nvPicPr>
          <p:cNvPr id="15363" name="Picture 3" descr="E:\PPS  EXCLUSIVOS\- Así es la Navidad\Imágenes\66831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043608" y="3075806"/>
            <a:ext cx="280831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ES" sz="3600" dirty="0">
                <a:ln>
                  <a:solidFill>
                    <a:srgbClr val="00337E"/>
                  </a:solidFill>
                </a:ln>
                <a:solidFill>
                  <a:srgbClr val="6DE3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rixInlineScript" pitchFamily="50" charset="0"/>
              </a:rPr>
              <a:t>A tu familia podrás amar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5000">
        <p:checker/>
      </p:transition>
    </mc:Choice>
    <mc:Fallback xmlns="">
      <p:transition spd="slow" advClick="0" advTm="15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50000">
              <a:schemeClr val="accent2">
                <a:lumMod val="40000"/>
                <a:lumOff val="60000"/>
              </a:schemeClr>
            </a:gs>
            <a:gs pos="100000">
              <a:schemeClr val="tx2">
                <a:lumMod val="60000"/>
                <a:lumOff val="4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E:\PPS  EXCLUSIVOS\- Así es la Navidad\Imágenes\13 - 33608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539552" y="261258"/>
            <a:ext cx="2870541" cy="10219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600"/>
              </a:lnSpc>
            </a:pPr>
            <a:r>
              <a:rPr lang="es-ES" sz="4400" dirty="0">
                <a:ln>
                  <a:solidFill>
                    <a:schemeClr val="bg1"/>
                  </a:solidFill>
                </a:ln>
                <a:solidFill>
                  <a:srgbClr val="66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rixInlineScript" pitchFamily="50" charset="0"/>
              </a:rPr>
              <a:t>Dale sentido a tu Navidad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Click="0" advTm="7000">
        <p15:prstTrans prst="wind"/>
      </p:transition>
    </mc:Choice>
    <mc:Fallback>
      <p:transition spd="slow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E:\PPS  EXCLUSIVOS\- Así es la Navidad\Imágenes\19500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Click="0" advTm="4000">
        <p14:glitter pattern="hexagon"/>
      </p:transition>
    </mc:Choice>
    <mc:Fallback>
      <p:transition spd="slow" advClick="0" advTm="4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3366FF"/>
            </a:gs>
            <a:gs pos="50000">
              <a:schemeClr val="accent1">
                <a:lumMod val="20000"/>
                <a:lumOff val="80000"/>
              </a:schemeClr>
            </a:gs>
            <a:gs pos="100000">
              <a:schemeClr val="tx2">
                <a:lumMod val="20000"/>
                <a:lumOff val="8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1" descr="E:\PPS  EXCLUSIVOS\- Así es la Navidad\Imágenes\66656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3131840" y="411510"/>
            <a:ext cx="253947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800" dirty="0">
                <a:ln>
                  <a:solidFill>
                    <a:srgbClr val="7F00FE"/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rixInlineScript" pitchFamily="50" charset="0"/>
              </a:rPr>
              <a:t>Navidad es:</a:t>
            </a:r>
          </a:p>
        </p:txBody>
      </p:sp>
      <p:pic>
        <p:nvPicPr>
          <p:cNvPr id="13314" name="Picture 2" descr="E:\PPS  EXCLUSIVOS\- Así es la Navidad\Imágenes\32977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6700" cy="514985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763688" y="273805"/>
            <a:ext cx="55066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dirty="0"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rixInlineScript" pitchFamily="50" charset="0"/>
              </a:rPr>
              <a:t>Esperanza de perdón y eterna vida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4000">
        <p14:flip dir="r"/>
      </p:transition>
    </mc:Choice>
    <mc:Fallback xmlns=""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1A8C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Picture 1" descr="E:\PPS  EXCLUSIVOS\- Así es la Navidad\Imágenes\ciudades-navidena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5875"/>
            <a:ext cx="9150350" cy="517525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2627784" y="339502"/>
            <a:ext cx="342639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400" dirty="0">
                <a:ln>
                  <a:solidFill>
                    <a:srgbClr val="2D3A43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rixInlineScript" pitchFamily="50" charset="0"/>
              </a:rPr>
              <a:t>Así es la Navidad</a:t>
            </a:r>
          </a:p>
        </p:txBody>
      </p:sp>
      <p:pic>
        <p:nvPicPr>
          <p:cNvPr id="12290" name="Picture 2" descr="E:\PPS  EXCLUSIVOS\- Así es la Navidad\Imágenes\66664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23812"/>
            <a:ext cx="9150350" cy="517525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 rot="21198023">
            <a:off x="4279169" y="2098843"/>
            <a:ext cx="371114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dirty="0">
                <a:solidFill>
                  <a:srgbClr val="6845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rixInlineScript" pitchFamily="50" charset="0"/>
              </a:rPr>
              <a:t>Un preludio de alegría y eterna felicidad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15000">
        <p:randomBar dir="vert"/>
      </p:transition>
    </mc:Choice>
    <mc:Fallback>
      <p:transition spd="slow" advClick="0" advTm="15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E:\PPS  EXCLUSIVOS\- Así es la Navidad\Imágenes\7726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4000">
        <p15:prstTrans prst="wind"/>
      </p:transition>
    </mc:Choice>
    <mc:Fallback>
      <p:transition spd="slow" advTm="4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7" name="Picture 3" descr="E:\PPS  EXCLUSIVOS\- Así es la Navidad\Imágenes\559356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67544" y="411510"/>
            <a:ext cx="280831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800" dirty="0">
                <a:ln>
                  <a:solidFill>
                    <a:srgbClr val="0066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rixInlineScript" pitchFamily="50" charset="0"/>
              </a:rPr>
              <a:t>Demos sentido a la Navidad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Click="0" advTm="8000">
        <p15:prstTrans prst="peelOff"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B080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E:\PPS  EXCLUSIVOS\- Así es la Navidad\Imágenes\887750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1835696" y="339502"/>
            <a:ext cx="331236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7200" dirty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25400" dist="25400" dir="2700000" algn="tl">
                    <a:schemeClr val="bg1">
                      <a:alpha val="80000"/>
                    </a:schemeClr>
                  </a:outerShdw>
                </a:effectLst>
                <a:latin typeface="Holly Christmas" pitchFamily="2" charset="0"/>
              </a:rPr>
              <a:t>FELIZ NAVIDAD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8000">
        <p14:doors dir="vert"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repeatCount="2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0475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Picture 1" descr="E:\PPS  EXCLUSIVOS\- Así es la Navidad\Imágenes\77333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440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755576" y="843558"/>
            <a:ext cx="224452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rixInlineScript" pitchFamily="50" charset="0"/>
              </a:rPr>
              <a:t>Diciembre 2022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683568" y="1419622"/>
            <a:ext cx="3172663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rixInlineScript" pitchFamily="50" charset="0"/>
              </a:rPr>
              <a:t>Música: Alan Jackson</a:t>
            </a:r>
          </a:p>
          <a:p>
            <a:r>
              <a:rPr lang="es-E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rixInlineScript" pitchFamily="50" charset="0"/>
              </a:rPr>
              <a:t>      </a:t>
            </a:r>
            <a:r>
              <a:rPr lang="es-ES" sz="32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rixInlineScript" pitchFamily="50" charset="0"/>
              </a:rPr>
              <a:t>Let</a:t>
            </a:r>
            <a:r>
              <a:rPr lang="es-E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rixInlineScript" pitchFamily="50" charset="0"/>
              </a:rPr>
              <a:t> </a:t>
            </a:r>
            <a:r>
              <a:rPr lang="es-ES" sz="32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rixInlineScript" pitchFamily="50" charset="0"/>
              </a:rPr>
              <a:t>it</a:t>
            </a:r>
            <a:r>
              <a:rPr lang="es-E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rixInlineScript" pitchFamily="50" charset="0"/>
              </a:rPr>
              <a:t> Be Christmas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539552" y="2571750"/>
            <a:ext cx="241284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rixInlineScript" pitchFamily="50" charset="0"/>
              </a:rPr>
              <a:t>Autora: </a:t>
            </a:r>
            <a:r>
              <a:rPr lang="es-ES" sz="32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rixInlineScript" pitchFamily="50" charset="0"/>
              </a:rPr>
              <a:t>Shoshan</a:t>
            </a:r>
            <a:endParaRPr lang="es-ES" sz="3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rixInlineScript" pitchFamily="50" charset="0"/>
            </a:endParaRPr>
          </a:p>
        </p:txBody>
      </p:sp>
      <p:pic>
        <p:nvPicPr>
          <p:cNvPr id="1027" name="Picture 3" descr="E:\Imágenes\Navidad adornos\bfi1227988890u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0"/>
            <a:ext cx="8784976" cy="267494"/>
          </a:xfrm>
          <a:prstGeom prst="rect">
            <a:avLst/>
          </a:prstGeom>
          <a:noFill/>
        </p:spPr>
      </p:pic>
      <p:pic>
        <p:nvPicPr>
          <p:cNvPr id="11" name="Picture 3" descr="E:\Imágenes\Navidad adornos\bfi1227988890u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V="1">
            <a:off x="179512" y="4876006"/>
            <a:ext cx="8784976" cy="267494"/>
          </a:xfrm>
          <a:prstGeom prst="rect">
            <a:avLst/>
          </a:prstGeom>
          <a:noFill/>
        </p:spPr>
      </p:pic>
      <p:pic>
        <p:nvPicPr>
          <p:cNvPr id="1028" name="Picture 4" descr="E:\Imágenes\Navidad adornos\babybargz1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15816" y="483518"/>
            <a:ext cx="2203326" cy="468424"/>
          </a:xfrm>
          <a:prstGeom prst="rect">
            <a:avLst/>
          </a:prstGeom>
          <a:noFill/>
        </p:spPr>
      </p:pic>
      <p:pic>
        <p:nvPicPr>
          <p:cNvPr id="1033" name="Picture 9" descr="E:\Imágenes\Navidad adornos\munecos-07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24128" y="2931790"/>
            <a:ext cx="2204885" cy="1227386"/>
          </a:xfrm>
          <a:prstGeom prst="rect">
            <a:avLst/>
          </a:prstGeom>
          <a:noFill/>
        </p:spPr>
      </p:pic>
      <p:grpSp>
        <p:nvGrpSpPr>
          <p:cNvPr id="23" name="22 Grupo"/>
          <p:cNvGrpSpPr/>
          <p:nvPr/>
        </p:nvGrpSpPr>
        <p:grpSpPr>
          <a:xfrm>
            <a:off x="683568" y="3219822"/>
            <a:ext cx="1280697" cy="1593468"/>
            <a:chOff x="683568" y="3219822"/>
            <a:chExt cx="1280697" cy="1593468"/>
          </a:xfrm>
        </p:grpSpPr>
        <p:grpSp>
          <p:nvGrpSpPr>
            <p:cNvPr id="6" name="5 Grupo"/>
            <p:cNvGrpSpPr/>
            <p:nvPr/>
          </p:nvGrpSpPr>
          <p:grpSpPr>
            <a:xfrm flipH="1">
              <a:off x="683568" y="3219822"/>
              <a:ext cx="1008112" cy="1593468"/>
              <a:chOff x="7524328" y="2067694"/>
              <a:chExt cx="1008112" cy="1809492"/>
            </a:xfrm>
          </p:grpSpPr>
          <p:pic>
            <p:nvPicPr>
              <p:cNvPr id="7" name="Picture 5" descr="E:\Imágenes\Nombre\0_7ea3d_333a4681_MAMA_NOEL-removebg-preview.png"/>
              <p:cNvPicPr>
                <a:picLocks noChangeAspect="1" noChangeArrowheads="1"/>
              </p:cNvPicPr>
              <p:nvPr/>
            </p:nvPicPr>
            <p:blipFill>
              <a:blip r:embed="rId6" cstate="print"/>
              <a:srcRect/>
              <a:stretch>
                <a:fillRect/>
              </a:stretch>
            </p:blipFill>
            <p:spPr bwMode="auto">
              <a:xfrm flipH="1">
                <a:off x="7596336" y="2067694"/>
                <a:ext cx="936104" cy="1588684"/>
              </a:xfrm>
              <a:prstGeom prst="rect">
                <a:avLst/>
              </a:prstGeom>
              <a:noFill/>
            </p:spPr>
          </p:pic>
          <p:sp>
            <p:nvSpPr>
              <p:cNvPr id="8" name="7 CuadroTexto"/>
              <p:cNvSpPr txBox="1"/>
              <p:nvPr/>
            </p:nvSpPr>
            <p:spPr>
              <a:xfrm>
                <a:off x="7524328" y="3507854"/>
                <a:ext cx="100811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ES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MatrixInlineScript" pitchFamily="50" charset="0"/>
                  </a:rPr>
                  <a:t>Margarita</a:t>
                </a:r>
              </a:p>
            </p:txBody>
          </p:sp>
        </p:grpSp>
        <p:pic>
          <p:nvPicPr>
            <p:cNvPr id="1036" name="Picture 12" descr="E:\Imágenes\Navidad adornos\2bcc92dfec235de0f743c8c6a7465c4f--paper-snowflakes-christmas-snowflakes-arriba-removebg-preview.png"/>
            <p:cNvPicPr>
              <a:picLocks noChangeAspect="1" noChangeArrowheads="1"/>
            </p:cNvPicPr>
            <p:nvPr/>
          </p:nvPicPr>
          <p:blipFill>
            <a:blip r:embed="rId7" cstate="print">
              <a:duotone>
                <a:schemeClr val="bg2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p:blipFill>
          <p:spPr bwMode="auto">
            <a:xfrm>
              <a:off x="1403648" y="3219822"/>
              <a:ext cx="560617" cy="429965"/>
            </a:xfrm>
            <a:prstGeom prst="rect">
              <a:avLst/>
            </a:prstGeom>
            <a:noFill/>
          </p:spPr>
        </p:pic>
      </p:grpSp>
      <p:sp>
        <p:nvSpPr>
          <p:cNvPr id="15" name="14 Ordenar"/>
          <p:cNvSpPr/>
          <p:nvPr/>
        </p:nvSpPr>
        <p:spPr>
          <a:xfrm>
            <a:off x="1714500" y="0"/>
            <a:ext cx="5786438" cy="5143500"/>
          </a:xfrm>
          <a:prstGeom prst="flowChartSort">
            <a:avLst/>
          </a:prstGeom>
          <a:blipFill>
            <a:blip r:embed="rId8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blipFill>
                <a:blip r:embed="rId9"/>
                <a:stretch>
                  <a:fillRect/>
                </a:stretch>
              </a:blipFill>
              <a:latin typeface="Harrington" pitchFamily="82" charset="0"/>
            </a:endParaRPr>
          </a:p>
        </p:txBody>
      </p:sp>
      <p:sp>
        <p:nvSpPr>
          <p:cNvPr id="16" name="15 Combinar"/>
          <p:cNvSpPr/>
          <p:nvPr/>
        </p:nvSpPr>
        <p:spPr>
          <a:xfrm flipV="1">
            <a:off x="0" y="2571750"/>
            <a:ext cx="4572000" cy="2571750"/>
          </a:xfrm>
          <a:prstGeom prst="flowChartMerge">
            <a:avLst/>
          </a:prstGeom>
          <a:blipFill>
            <a:blip r:embed="rId8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blipFill>
                <a:blip r:embed="rId9"/>
                <a:stretch>
                  <a:fillRect/>
                </a:stretch>
              </a:blipFill>
              <a:latin typeface="Harrington" pitchFamily="82" charset="0"/>
            </a:endParaRPr>
          </a:p>
        </p:txBody>
      </p:sp>
      <p:sp>
        <p:nvSpPr>
          <p:cNvPr id="17" name="16 Combinar"/>
          <p:cNvSpPr/>
          <p:nvPr/>
        </p:nvSpPr>
        <p:spPr>
          <a:xfrm flipV="1">
            <a:off x="4572000" y="2571750"/>
            <a:ext cx="4572000" cy="2571750"/>
          </a:xfrm>
          <a:prstGeom prst="flowChartMerge">
            <a:avLst/>
          </a:prstGeom>
          <a:blipFill>
            <a:blip r:embed="rId8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blipFill>
                <a:blip r:embed="rId9"/>
                <a:stretch>
                  <a:fillRect/>
                </a:stretch>
              </a:blipFill>
              <a:latin typeface="Harrington" pitchFamily="82" charset="0"/>
            </a:endParaRPr>
          </a:p>
        </p:txBody>
      </p:sp>
      <p:sp>
        <p:nvSpPr>
          <p:cNvPr id="18" name="17 Combinar"/>
          <p:cNvSpPr/>
          <p:nvPr/>
        </p:nvSpPr>
        <p:spPr>
          <a:xfrm>
            <a:off x="0" y="-13447"/>
            <a:ext cx="4572000" cy="2571750"/>
          </a:xfrm>
          <a:prstGeom prst="flowChartMerge">
            <a:avLst/>
          </a:prstGeom>
          <a:blipFill>
            <a:blip r:embed="rId8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blipFill>
                <a:blip r:embed="rId9"/>
                <a:stretch>
                  <a:fillRect/>
                </a:stretch>
              </a:blipFill>
              <a:latin typeface="Harrington" pitchFamily="82" charset="0"/>
            </a:endParaRPr>
          </a:p>
        </p:txBody>
      </p:sp>
      <p:sp>
        <p:nvSpPr>
          <p:cNvPr id="19" name="18 Combinar"/>
          <p:cNvSpPr/>
          <p:nvPr/>
        </p:nvSpPr>
        <p:spPr>
          <a:xfrm>
            <a:off x="4572000" y="0"/>
            <a:ext cx="4572000" cy="2571750"/>
          </a:xfrm>
          <a:prstGeom prst="flowChartMerge">
            <a:avLst/>
          </a:prstGeom>
          <a:blipFill>
            <a:blip r:embed="rId8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blipFill>
                <a:blip r:embed="rId9"/>
                <a:stretch>
                  <a:fillRect/>
                </a:stretch>
              </a:blipFill>
              <a:latin typeface="Harrington" pitchFamily="82" charset="0"/>
            </a:endParaRPr>
          </a:p>
        </p:txBody>
      </p:sp>
      <p:sp>
        <p:nvSpPr>
          <p:cNvPr id="20" name="19 Combinar"/>
          <p:cNvSpPr/>
          <p:nvPr/>
        </p:nvSpPr>
        <p:spPr>
          <a:xfrm rot="16200000" flipV="1">
            <a:off x="4286250" y="285750"/>
            <a:ext cx="5143500" cy="4572000"/>
          </a:xfrm>
          <a:prstGeom prst="flowChartMerge">
            <a:avLst/>
          </a:prstGeom>
          <a:blipFill>
            <a:blip r:embed="rId8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blipFill>
                <a:blip r:embed="rId9"/>
                <a:stretch>
                  <a:fillRect/>
                </a:stretch>
              </a:blipFill>
              <a:latin typeface="Harrington" pitchFamily="82" charset="0"/>
            </a:endParaRPr>
          </a:p>
        </p:txBody>
      </p:sp>
      <p:sp>
        <p:nvSpPr>
          <p:cNvPr id="21" name="20 Combinar"/>
          <p:cNvSpPr/>
          <p:nvPr/>
        </p:nvSpPr>
        <p:spPr>
          <a:xfrm rot="16200000">
            <a:off x="-285750" y="285750"/>
            <a:ext cx="5143500" cy="4572000"/>
          </a:xfrm>
          <a:prstGeom prst="flowChartMerge">
            <a:avLst/>
          </a:prstGeom>
          <a:blipFill>
            <a:blip r:embed="rId8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blipFill>
                <a:blip r:embed="rId9"/>
                <a:stretch>
                  <a:fillRect/>
                </a:stretch>
              </a:blipFill>
              <a:latin typeface="Harrington" pitchFamily="82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16000">
        <p14:flythrough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42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7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52" presetClass="entr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9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70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71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  <a:extLst>
              <a:ext uri="{FF2B5EF4-FFF2-40B4-BE49-F238E27FC236}">
                <a16:creationId xmlns:a16="http://schemas.microsoft.com/office/drawing/2014/main" id="{FE38AC8C-7756-AD0C-3491-82B8BA21A861}"/>
              </a:ext>
            </a:extLst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7700" y="2457450"/>
            <a:ext cx="2286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>
            <a:extLst>
              <a:ext uri="{FF2B5EF4-FFF2-40B4-BE49-F238E27FC236}">
                <a16:creationId xmlns:a16="http://schemas.microsoft.com/office/drawing/2014/main" id="{DA5FDC1B-9381-43CB-CFBC-7977F0D36BE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43000" y="1200150"/>
            <a:ext cx="6858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endParaRPr lang="es-ES" sz="135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45E26E02-0CDA-4959-5129-DFDF337302F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43000" y="1371600"/>
            <a:ext cx="6858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</a:pPr>
            <a:endParaRPr lang="es-ES" altLang="es-ES" sz="135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5"/>
            <a:extLst>
              <a:ext uri="{FF2B5EF4-FFF2-40B4-BE49-F238E27FC236}">
                <a16:creationId xmlns:a16="http://schemas.microsoft.com/office/drawing/2014/main" id="{5EF6F45B-5090-7BC1-A710-5796E4EE12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8900" y="0"/>
            <a:ext cx="36576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70F26A56-03C0-C9D2-1CA7-5E480598D06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3000" y="1428750"/>
            <a:ext cx="6858000" cy="18004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45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36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36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33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33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33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5"/>
              </a:rPr>
              <a:t>Aquí</a:t>
            </a:r>
            <a:endParaRPr lang="es-ES" altLang="es-ES" sz="33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69F07194-ADE4-C3A2-A42C-AA361F033A1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00250" y="3543300"/>
            <a:ext cx="2000250" cy="14427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sz="135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sz="1350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defTabSz="685800" fontAlgn="base">
              <a:spcBef>
                <a:spcPct val="50000"/>
              </a:spcBef>
              <a:spcAft>
                <a:spcPct val="0"/>
              </a:spcAft>
            </a:pPr>
            <a:endParaRPr lang="es-ES" altLang="es-ES" sz="1350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7"/>
            <a:extLst>
              <a:ext uri="{FF2B5EF4-FFF2-40B4-BE49-F238E27FC236}">
                <a16:creationId xmlns:a16="http://schemas.microsoft.com/office/drawing/2014/main" id="{5BA38C20-9485-2718-3C6E-476994E21C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2100" y="3143250"/>
            <a:ext cx="177165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A98FA458-28F3-C405-FCC9-CDCDF38EEA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1950" y="3657600"/>
            <a:ext cx="9144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10"/>
            <a:extLst>
              <a:ext uri="{FF2B5EF4-FFF2-40B4-BE49-F238E27FC236}">
                <a16:creationId xmlns:a16="http://schemas.microsoft.com/office/drawing/2014/main" id="{2D29A05E-0EF8-F4AD-743E-12A5AC3083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2228850"/>
            <a:ext cx="40005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12"/>
            <a:extLst>
              <a:ext uri="{FF2B5EF4-FFF2-40B4-BE49-F238E27FC236}">
                <a16:creationId xmlns:a16="http://schemas.microsoft.com/office/drawing/2014/main" id="{D5C05DFA-B0A1-43B1-32B2-26727626EF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2628900"/>
            <a:ext cx="40005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4"/>
            <a:extLst>
              <a:ext uri="{FF2B5EF4-FFF2-40B4-BE49-F238E27FC236}">
                <a16:creationId xmlns:a16="http://schemas.microsoft.com/office/drawing/2014/main" id="{09273BF3-0C1B-2B07-5868-17535E8056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3028950"/>
            <a:ext cx="40005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6"/>
            <a:extLst>
              <a:ext uri="{FF2B5EF4-FFF2-40B4-BE49-F238E27FC236}">
                <a16:creationId xmlns:a16="http://schemas.microsoft.com/office/drawing/2014/main" id="{2CE01638-C004-8263-DA31-13B29EB3A2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3429000"/>
            <a:ext cx="40005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>
            <a:extLst>
              <a:ext uri="{FF2B5EF4-FFF2-40B4-BE49-F238E27FC236}">
                <a16:creationId xmlns:a16="http://schemas.microsoft.com/office/drawing/2014/main" id="{7E01386A-FF04-51E3-D969-436952A26D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3000" y="4914900"/>
            <a:ext cx="6858000" cy="253916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1050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>
            <a:extLst>
              <a:ext uri="{FF2B5EF4-FFF2-40B4-BE49-F238E27FC236}">
                <a16:creationId xmlns:a16="http://schemas.microsoft.com/office/drawing/2014/main" id="{42FADDDE-DC59-9F39-0A7C-D03A8CA0A1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093988">
            <a:off x="4229100" y="628650"/>
            <a:ext cx="3619500" cy="158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24322493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196</Words>
  <Application>Microsoft Office PowerPoint</Application>
  <PresentationFormat>Presentación en pantalla (16:9)</PresentationFormat>
  <Paragraphs>28</Paragraphs>
  <Slides>18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18</vt:i4>
      </vt:variant>
    </vt:vector>
  </HeadingPairs>
  <TitlesOfParts>
    <vt:vector size="26" baseType="lpstr">
      <vt:lpstr>Arial</vt:lpstr>
      <vt:lpstr>Harrington</vt:lpstr>
      <vt:lpstr>Kristen ITC</vt:lpstr>
      <vt:lpstr>MatrixInlineScript</vt:lpstr>
      <vt:lpstr>Holly Christmas</vt:lpstr>
      <vt:lpstr>Kingthings Flashbang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8</cp:revision>
  <dcterms:created xsi:type="dcterms:W3CDTF">2022-12-12T23:48:14Z</dcterms:created>
  <dcterms:modified xsi:type="dcterms:W3CDTF">2022-12-16T00:54:38Z</dcterms:modified>
</cp:coreProperties>
</file>