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8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9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KYZ9vkAkjEXVzw6TbQtOA==" hashData="RjkvE+5uq0I/+Q8D4eZgPdXFD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9D491"/>
    <a:srgbClr val="FFFFFF"/>
    <a:srgbClr val="300060"/>
    <a:srgbClr val="111111"/>
    <a:srgbClr val="1C1C1C"/>
    <a:srgbClr val="003200"/>
    <a:srgbClr val="AD130F"/>
    <a:srgbClr val="7B0E0B"/>
    <a:srgbClr val="B86A2A"/>
    <a:srgbClr val="8C512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78" y="-10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B4641-A5D8-4787-8B01-E2E42D99CEE3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794B72-F80C-4AB5-B70E-AED47022D70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smtClean="0"/>
              <a:t>Pps Margarita</a:t>
            </a:r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CDEA3B-E991-4BFC-8DD7-3E1BAF577194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A7F2B1-D5B0-4250-937D-48954226D55B}" type="datetimeFigureOut">
              <a:rPr lang="es-ES" smtClean="0"/>
              <a:pPr/>
              <a:t>16/12/2015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8AC9BE-0269-475F-BDAD-679C600A91A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DBA7F2B1-D5B0-4250-937D-48954226D55B}" type="datetimeFigureOut">
              <a:rPr lang="es-ES" smtClean="0"/>
              <a:pPr/>
              <a:t>16/12/2015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</a:defRPr>
            </a:lvl1pPr>
          </a:lstStyle>
          <a:p>
            <a:fld id="{E28AC9BE-0269-475F-BDAD-679C600A91A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audio" Target="../media/audio1.wav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7" Type="http://schemas.openxmlformats.org/officeDocument/2006/relationships/image" Target="../media/image13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34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2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image" Target="../media/image4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3" Type="http://schemas.openxmlformats.org/officeDocument/2006/relationships/image" Target="../media/image53.jpeg"/><Relationship Id="rId7" Type="http://schemas.openxmlformats.org/officeDocument/2006/relationships/image" Target="../media/image5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14.jpeg"/><Relationship Id="rId4" Type="http://schemas.openxmlformats.org/officeDocument/2006/relationships/image" Target="../media/image54.jpeg"/><Relationship Id="rId9" Type="http://schemas.openxmlformats.org/officeDocument/2006/relationships/image" Target="../media/image57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gif"/><Relationship Id="rId5" Type="http://schemas.openxmlformats.org/officeDocument/2006/relationships/image" Target="../media/image18.jpeg"/><Relationship Id="rId4" Type="http://schemas.openxmlformats.org/officeDocument/2006/relationships/image" Target="../media/image6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24" descr="D:\Mis Imágenes\Navidad 2015\christmas-in-a-mountain-village-in-fran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179512" y="188640"/>
            <a:ext cx="8784976" cy="6480720"/>
            <a:chOff x="0" y="0"/>
            <a:chExt cx="5760" cy="4320"/>
          </a:xfrm>
        </p:grpSpPr>
        <p:grpSp>
          <p:nvGrpSpPr>
            <p:cNvPr id="17" name="Group 4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22" name="Picture 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23" name="Picture 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24" name="Picture 7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  <p:grpSp>
          <p:nvGrpSpPr>
            <p:cNvPr id="18" name="Group 8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19" name="Picture 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20" name="Picture 1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21" name="Picture 11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</p:grpSp>
      <p:pic>
        <p:nvPicPr>
          <p:cNvPr id="35846" name="Picture 6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332656"/>
            <a:ext cx="3379134" cy="1030359"/>
          </a:xfrm>
          <a:prstGeom prst="rect">
            <a:avLst/>
          </a:prstGeom>
          <a:noFill/>
        </p:spPr>
      </p:pic>
      <p:pic>
        <p:nvPicPr>
          <p:cNvPr id="35848" name="Picture 8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27784" y="1340768"/>
            <a:ext cx="875251" cy="697986"/>
          </a:xfrm>
          <a:prstGeom prst="rect">
            <a:avLst/>
          </a:prstGeom>
          <a:noFill/>
        </p:spPr>
      </p:pic>
      <p:pic>
        <p:nvPicPr>
          <p:cNvPr id="35850" name="Picture 10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63888" y="1772816"/>
            <a:ext cx="797697" cy="742301"/>
          </a:xfrm>
          <a:prstGeom prst="rect">
            <a:avLst/>
          </a:prstGeom>
          <a:noFill/>
        </p:spPr>
      </p:pic>
      <p:pic>
        <p:nvPicPr>
          <p:cNvPr id="35852" name="Picture 12" descr="Rendered Image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7984" y="2132856"/>
            <a:ext cx="3079998" cy="1008202"/>
          </a:xfrm>
          <a:prstGeom prst="rect">
            <a:avLst/>
          </a:prstGeom>
          <a:noFill/>
        </p:spPr>
      </p:pic>
      <p:pic>
        <p:nvPicPr>
          <p:cNvPr id="44" name="Picture 32" descr="Rendered Imag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15616" y="5733256"/>
            <a:ext cx="3363466" cy="936104"/>
          </a:xfrm>
          <a:prstGeom prst="rect">
            <a:avLst/>
          </a:prstGeom>
          <a:noFill/>
        </p:spPr>
      </p:pic>
      <p:sp>
        <p:nvSpPr>
          <p:cNvPr id="45" name="44 Rombo"/>
          <p:cNvSpPr/>
          <p:nvPr/>
        </p:nvSpPr>
        <p:spPr>
          <a:xfrm>
            <a:off x="2428875" y="2000250"/>
            <a:ext cx="4357688" cy="2857500"/>
          </a:xfrm>
          <a:prstGeom prst="diamond">
            <a:avLst/>
          </a:prstGeom>
          <a:noFill/>
          <a:ln w="508000">
            <a:solidFill>
              <a:srgbClr val="0000FF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9" name="48 Rombo"/>
          <p:cNvSpPr/>
          <p:nvPr/>
        </p:nvSpPr>
        <p:spPr>
          <a:xfrm>
            <a:off x="285750" y="357188"/>
            <a:ext cx="8572500" cy="6215062"/>
          </a:xfrm>
          <a:prstGeom prst="diamond">
            <a:avLst/>
          </a:prstGeom>
          <a:noFill/>
          <a:ln w="508000">
            <a:solidFill>
              <a:srgbClr val="0000FF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2483768" y="2060848"/>
            <a:ext cx="4286250" cy="2857500"/>
          </a:xfrm>
          <a:prstGeom prst="diamond">
            <a:avLst/>
          </a:prstGeom>
          <a:noFill/>
          <a:ln w="508000">
            <a:solidFill>
              <a:srgbClr val="0000FF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0" name="49 Rombo"/>
          <p:cNvSpPr/>
          <p:nvPr/>
        </p:nvSpPr>
        <p:spPr>
          <a:xfrm>
            <a:off x="251520" y="357188"/>
            <a:ext cx="8606730" cy="6143625"/>
          </a:xfrm>
          <a:prstGeom prst="diamond">
            <a:avLst/>
          </a:prstGeom>
          <a:noFill/>
          <a:ln w="508000">
            <a:solidFill>
              <a:srgbClr val="0000FF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7" name="46 Rombo"/>
          <p:cNvSpPr/>
          <p:nvPr/>
        </p:nvSpPr>
        <p:spPr>
          <a:xfrm>
            <a:off x="2428875" y="2000250"/>
            <a:ext cx="4286250" cy="2857500"/>
          </a:xfrm>
          <a:prstGeom prst="diamond">
            <a:avLst/>
          </a:prstGeom>
          <a:noFill/>
          <a:ln w="508000">
            <a:solidFill>
              <a:srgbClr val="0000FF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1" name="50 Rombo"/>
          <p:cNvSpPr/>
          <p:nvPr/>
        </p:nvSpPr>
        <p:spPr>
          <a:xfrm>
            <a:off x="251520" y="214313"/>
            <a:ext cx="8606730" cy="6429375"/>
          </a:xfrm>
          <a:prstGeom prst="diamond">
            <a:avLst/>
          </a:prstGeom>
          <a:noFill/>
          <a:ln w="508000">
            <a:solidFill>
              <a:srgbClr val="0000FF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48" name="47 Rombo"/>
          <p:cNvSpPr/>
          <p:nvPr/>
        </p:nvSpPr>
        <p:spPr>
          <a:xfrm>
            <a:off x="2483768" y="1916832"/>
            <a:ext cx="4286250" cy="2940918"/>
          </a:xfrm>
          <a:prstGeom prst="diamond">
            <a:avLst/>
          </a:prstGeom>
          <a:noFill/>
          <a:ln w="508000">
            <a:solidFill>
              <a:srgbClr val="0000FF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2" name="51 Rombo"/>
          <p:cNvSpPr/>
          <p:nvPr/>
        </p:nvSpPr>
        <p:spPr>
          <a:xfrm>
            <a:off x="251521" y="188640"/>
            <a:ext cx="8568951" cy="6429375"/>
          </a:xfrm>
          <a:prstGeom prst="diamond">
            <a:avLst/>
          </a:prstGeom>
          <a:noFill/>
          <a:ln w="508000">
            <a:solidFill>
              <a:srgbClr val="0000FF"/>
            </a:solidFill>
            <a:prstDash val="sysDash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slow" advClick="0" advTm="13500">
    <p:sndAc>
      <p:stSnd>
        <p:snd r:embed="rId3" name="Añoranzas de la Navidad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7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build="allAtOnce" animBg="1" autoUpdateAnimBg="0" rev="1"/>
      <p:bldP spid="49" grpId="0" build="allAtOnce" animBg="1" autoUpdateAnimBg="0" rev="1"/>
      <p:bldP spid="46" grpId="0" uiExpand="1" build="allAtOnce" animBg="1" autoUpdateAnimBg="0" rev="1"/>
      <p:bldP spid="50" grpId="0" build="allAtOnce" animBg="1" autoUpdateAnimBg="0" rev="1"/>
      <p:bldP spid="47" grpId="0" build="allAtOnce" animBg="1" autoUpdateAnimBg="0" rev="1"/>
      <p:bldP spid="51" grpId="0" build="allAtOnce" animBg="1" autoUpdateAnimBg="0" rev="1"/>
      <p:bldP spid="48" grpId="0" build="allAtOnce" animBg="1" autoUpdateAnimBg="0" rev="1"/>
      <p:bldP spid="52" grpId="0" build="allAtOnce" animBg="1" autoUpdateAnimBg="0" rev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D:\PPS DE CREACION PROPIA - EXCLUSIVOS\- Añoranzas en la Navidad\Imágenes\Christmas-time-christmas-16477025-1024-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8" name="Group 3"/>
          <p:cNvGrpSpPr>
            <a:grpSpLocks/>
          </p:cNvGrpSpPr>
          <p:nvPr/>
        </p:nvGrpSpPr>
        <p:grpSpPr bwMode="auto">
          <a:xfrm>
            <a:off x="251520" y="3356992"/>
            <a:ext cx="8640960" cy="3240360"/>
            <a:chOff x="0" y="-184"/>
            <a:chExt cx="5760" cy="4504"/>
          </a:xfrm>
        </p:grpSpPr>
        <p:grpSp>
          <p:nvGrpSpPr>
            <p:cNvPr id="29" name="Group 4"/>
            <p:cNvGrpSpPr>
              <a:grpSpLocks/>
            </p:cNvGrpSpPr>
            <p:nvPr/>
          </p:nvGrpSpPr>
          <p:grpSpPr bwMode="auto">
            <a:xfrm>
              <a:off x="0" y="-184"/>
              <a:ext cx="5760" cy="2284"/>
              <a:chOff x="0" y="-184"/>
              <a:chExt cx="6386" cy="2284"/>
            </a:xfrm>
          </p:grpSpPr>
          <p:pic>
            <p:nvPicPr>
              <p:cNvPr id="34" name="Picture 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35" name="Picture 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238" y="-184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36" name="Picture 7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  <p:grpSp>
          <p:nvGrpSpPr>
            <p:cNvPr id="30" name="Group 8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31" name="Picture 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32" name="Picture 1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33" name="Picture 11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2" name="1 CuadroTexto"/>
          <p:cNvSpPr txBox="1"/>
          <p:nvPr/>
        </p:nvSpPr>
        <p:spPr>
          <a:xfrm>
            <a:off x="539552" y="476672"/>
            <a:ext cx="32287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Para ellos esta noche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son mis recuerdos y besos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251520" y="188640"/>
            <a:ext cx="8640960" cy="3240360"/>
            <a:chOff x="0" y="-184"/>
            <a:chExt cx="5760" cy="4504"/>
          </a:xfrm>
        </p:grpSpPr>
        <p:grpSp>
          <p:nvGrpSpPr>
            <p:cNvPr id="7" name="Group 4"/>
            <p:cNvGrpSpPr>
              <a:grpSpLocks/>
            </p:cNvGrpSpPr>
            <p:nvPr/>
          </p:nvGrpSpPr>
          <p:grpSpPr bwMode="auto">
            <a:xfrm>
              <a:off x="0" y="-184"/>
              <a:ext cx="5760" cy="2284"/>
              <a:chOff x="0" y="-184"/>
              <a:chExt cx="6386" cy="2284"/>
            </a:xfrm>
          </p:grpSpPr>
          <p:pic>
            <p:nvPicPr>
              <p:cNvPr id="12" name="Picture 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3" name="Picture 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238" y="-184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4" name="Picture 7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  <p:grpSp>
          <p:nvGrpSpPr>
            <p:cNvPr id="8" name="Group 8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9" name="Picture 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0" name="Picture 1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1" name="Picture 11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</p:grpSp>
      <p:pic>
        <p:nvPicPr>
          <p:cNvPr id="17411" name="Picture 3" descr="D:\PPS DE CREACION PROPIA - EXCLUSIVOS\- Añoranzas en la Navidad\Imágenes\Christmas-Time-christmas-16186801-1600-1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6" name="Picture 8" descr="D:\Mis Imágenes\NAVIDAD\bk-blu-nieve-animaciones-0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620688"/>
            <a:ext cx="3024336" cy="2376264"/>
          </a:xfrm>
          <a:prstGeom prst="rect">
            <a:avLst/>
          </a:prstGeom>
          <a:noFill/>
        </p:spPr>
      </p:pic>
      <p:pic>
        <p:nvPicPr>
          <p:cNvPr id="23" name="Picture 8" descr="D:\Mis Imágenes\NAVIDAD\bk-blu-nieve-animaciones-0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2360" y="836712"/>
            <a:ext cx="1331640" cy="4248472"/>
          </a:xfrm>
          <a:prstGeom prst="rect">
            <a:avLst/>
          </a:prstGeom>
          <a:noFill/>
        </p:spPr>
      </p:pic>
      <p:pic>
        <p:nvPicPr>
          <p:cNvPr id="2057" name="Picture 9" descr="D:\Mis Imágenes\NAVIDAD\Navidad-588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2636912"/>
            <a:ext cx="1880209" cy="2016224"/>
          </a:xfrm>
          <a:prstGeom prst="rect">
            <a:avLst/>
          </a:prstGeom>
          <a:noFill/>
        </p:spPr>
      </p:pic>
      <p:pic>
        <p:nvPicPr>
          <p:cNvPr id="22" name="Picture 8" descr="D:\Mis Imágenes\NAVIDAD\bk-blu-nieve-animaciones-0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692696"/>
            <a:ext cx="3168352" cy="2448272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355976" y="620688"/>
            <a:ext cx="33376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66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  <a:latin typeface="Vivaldi" pitchFamily="66" charset="0"/>
              </a:rPr>
              <a:t>Para ellos estos versos</a:t>
            </a:r>
          </a:p>
          <a:p>
            <a:r>
              <a:rPr lang="es-ES" sz="3200" b="1" dirty="0" smtClean="0">
                <a:solidFill>
                  <a:srgbClr val="000066"/>
                </a:solidFill>
                <a:effectLst>
                  <a:glow rad="101600">
                    <a:schemeClr val="bg1">
                      <a:alpha val="40000"/>
                    </a:schemeClr>
                  </a:glow>
                </a:effectLst>
                <a:latin typeface="Vivaldi" pitchFamily="66" charset="0"/>
              </a:rPr>
              <a:t>que siempre quise escribir,</a:t>
            </a:r>
            <a:endParaRPr lang="es-ES" sz="3200" b="1" dirty="0">
              <a:solidFill>
                <a:srgbClr val="000066"/>
              </a:solidFill>
              <a:effectLst>
                <a:glow rad="101600">
                  <a:schemeClr val="bg1"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pic>
        <p:nvPicPr>
          <p:cNvPr id="25" name="Picture 8" descr="D:\Mis Imágenes\NAVIDAD\bk-blu-nieve-animaciones-0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2636912"/>
            <a:ext cx="3096344" cy="2304256"/>
          </a:xfrm>
          <a:prstGeom prst="rect">
            <a:avLst/>
          </a:prstGeom>
          <a:noFill/>
        </p:spPr>
      </p:pic>
      <p:pic>
        <p:nvPicPr>
          <p:cNvPr id="26" name="Picture 8" descr="D:\Mis Imágenes\NAVIDAD\bk-blu-nieve-animaciones-01.gif"/>
          <p:cNvPicPr>
            <a:picLocks noChangeAspect="1" noChangeArrowheads="1" noCrop="1"/>
          </p:cNvPicPr>
          <p:nvPr/>
        </p:nvPicPr>
        <p:blipFill>
          <a:blip r:embed="rId6" cstate="print">
            <a:clrChange>
              <a:clrFrom>
                <a:srgbClr val="417CB9"/>
              </a:clrFrom>
              <a:clrTo>
                <a:srgbClr val="417CB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2564904"/>
            <a:ext cx="2952328" cy="2376264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7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7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PPS DE CREACION PROPIA - EXCLUSIVOS\- Añoranzas en la Navidad\Imágenes\Golden-Christmas-ornaments-christmas-22229790-1920-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0" y="548680"/>
            <a:ext cx="358623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DBD7A1"/>
                  </a:glow>
                </a:effectLst>
                <a:latin typeface="Vivaldi" pitchFamily="66" charset="0"/>
              </a:rPr>
              <a:t>Han pasado tantos años,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DBD7A1"/>
                  </a:glow>
                </a:effectLst>
                <a:latin typeface="Vivaldi" pitchFamily="66" charset="0"/>
              </a:rPr>
              <a:t>ya no sé ni lo que siento,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DBD7A1"/>
                </a:glow>
              </a:effectLst>
              <a:latin typeface="Vivaldi" pitchFamily="66" charset="0"/>
            </a:endParaRPr>
          </a:p>
        </p:txBody>
      </p:sp>
      <p:pic>
        <p:nvPicPr>
          <p:cNvPr id="9218" name="Picture 2" descr="D:\PPS DE CREACION PROPIA - EXCLUSIVOS\- Añoranzas en la Navidad\Imágenes\Silver-Christmas-decorations-christmas-22229297-1920-1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95936" y="5229200"/>
            <a:ext cx="38635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Se me corta hasta el aliento</a:t>
            </a:r>
          </a:p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al saber están tan lejos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223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 descr="D:\PPS DE CREACION PROPIA - EXCLUSIVOS\- Añoranzas en la Navidad\Imágenes\6 - Christmas-Wallpaper-christmas-27668622-1024-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223"/>
            <a:ext cx="9143999" cy="6863668"/>
          </a:xfrm>
          <a:prstGeom prst="rect">
            <a:avLst/>
          </a:prstGeom>
          <a:noFill/>
        </p:spPr>
      </p:pic>
      <p:pic>
        <p:nvPicPr>
          <p:cNvPr id="17410" name="Picture 2" descr="D:\PPS DE CREACION PROPIA - EXCLUSIVOS\- Añoranzas en la Navidad\Imágenes\6 - Christmas-Wallpaper-christmas-27668622-1024-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669"/>
            <a:ext cx="9144000" cy="6863669"/>
          </a:xfrm>
          <a:prstGeom prst="rect">
            <a:avLst/>
          </a:prstGeom>
          <a:noFill/>
        </p:spPr>
      </p:pic>
      <p:pic>
        <p:nvPicPr>
          <p:cNvPr id="15362" name="Picture 2" descr="D:\PPS DE CREACION PROPIA - EXCLUSIVOS\- Añoranzas en la Navidad\Imágenes\Christmas-Wallpaper-christmas-27668622-1024-7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83568" y="5445224"/>
            <a:ext cx="366959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05468"/>
                  </a:glow>
                </a:effectLst>
                <a:latin typeface="Vivaldi" pitchFamily="66" charset="0"/>
              </a:rPr>
              <a:t>Pero algo aquí muy dentro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effectLst>
                  <a:glow rad="63500">
                    <a:srgbClr val="005468"/>
                  </a:glow>
                </a:effectLst>
                <a:latin typeface="Vivaldi" pitchFamily="66" charset="0"/>
              </a:rPr>
              <a:t>me dice que están aquí.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effectLst>
                <a:glow rad="63500">
                  <a:srgbClr val="005468"/>
                </a:glow>
              </a:effectLst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114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D:\PPS DE CREACION PROPIA - EXCLUSIVOS\- Añoranzas en la Navidad\Imágenes\7 - Christmas-Time-christmas-16778322-1680-1050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025"/>
            <a:ext cx="9144000" cy="6880025"/>
          </a:xfrm>
          <a:prstGeom prst="rect">
            <a:avLst/>
          </a:prstGeom>
          <a:noFill/>
        </p:spPr>
      </p:pic>
      <p:pic>
        <p:nvPicPr>
          <p:cNvPr id="14338" name="Picture 2" descr="D:\PPS DE CREACION PROPIA - EXCLUSIVOS\- Añoranzas en la Navidad\Imágenes\Christmas-Time-christmas-16778322-1680-10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899592" y="764704"/>
            <a:ext cx="34740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Yo no sé lo que me pasa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al llegar la Nochebuena,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14340" name="Picture 4" descr="D:\PPS DE CREACION PROPIA - EXCLUSIVOS\- Añoranzas en la Navidad\Imágenes\Christmas-33-christmas-16844637-1152-8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"/>
            <a:ext cx="9144000" cy="6870766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4869160"/>
            <a:ext cx="35477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DA0058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Será el eco de un pasado</a:t>
            </a:r>
          </a:p>
          <a:p>
            <a:r>
              <a:rPr lang="es-ES" sz="3200" b="1" dirty="0" smtClean="0">
                <a:ln>
                  <a:solidFill>
                    <a:srgbClr val="DA0058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Vivaldi" pitchFamily="66" charset="0"/>
              </a:rPr>
              <a:t>que hoy vuelve a revivir,</a:t>
            </a:r>
            <a:endParaRPr lang="es-ES" sz="3200" b="1" dirty="0">
              <a:ln>
                <a:solidFill>
                  <a:srgbClr val="DA0058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Vivaldi" pitchFamily="66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152400" y="152400"/>
            <a:ext cx="8991600" cy="6705600"/>
            <a:chOff x="0" y="0"/>
            <a:chExt cx="5760" cy="4320"/>
          </a:xfrm>
        </p:grpSpPr>
        <p:grpSp>
          <p:nvGrpSpPr>
            <p:cNvPr id="8" name="Group 4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13" name="Picture 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4" name="Picture 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5" name="Picture 7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  <p:grpSp>
          <p:nvGrpSpPr>
            <p:cNvPr id="9" name="Group 8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10" name="Picture 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1" name="Picture 1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2" name="Picture 11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spd="slow" advClick="0" advTm="2109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D:\PPS DE CREACION PROPIA - EXCLUSIVOS\- Añoranzas en la Navidad\Imágenes\362336-admin+VARI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1124744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4B00E2"/>
                  </a:solidFill>
                </a:ln>
                <a:solidFill>
                  <a:srgbClr val="430086"/>
                </a:solidFill>
                <a:effectLst/>
                <a:latin typeface="Vivaldi" pitchFamily="66" charset="0"/>
              </a:rPr>
              <a:t>Donde todo era alegría.</a:t>
            </a:r>
          </a:p>
          <a:p>
            <a:r>
              <a:rPr lang="es-ES" sz="3200" b="1" dirty="0" smtClean="0">
                <a:ln>
                  <a:solidFill>
                    <a:srgbClr val="4B00E2"/>
                  </a:solidFill>
                </a:ln>
                <a:solidFill>
                  <a:srgbClr val="430086"/>
                </a:solidFill>
                <a:effectLst/>
                <a:latin typeface="Vivaldi" pitchFamily="66" charset="0"/>
              </a:rPr>
              <a:t>zambombas y panderetas</a:t>
            </a:r>
            <a:endParaRPr lang="es-ES" sz="3200" b="1" dirty="0">
              <a:ln>
                <a:solidFill>
                  <a:srgbClr val="4B00E2"/>
                </a:solidFill>
              </a:ln>
              <a:solidFill>
                <a:srgbClr val="430086"/>
              </a:solidFill>
              <a:effectLst/>
              <a:latin typeface="Vivaldi" pitchFamily="66" charset="0"/>
            </a:endParaRPr>
          </a:p>
        </p:txBody>
      </p:sp>
      <p:pic>
        <p:nvPicPr>
          <p:cNvPr id="15364" name="Picture 4" descr="D:\PPS DE CREACION PROPIA - EXCLUSIVOS\- Añoranzas en la Navidad\Imágenes\10 - menu-nochevieja-7-Turrones-y-otros-dulces-navideños+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0904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04664"/>
            <a:ext cx="364234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El turrón y las almendras,</a:t>
            </a:r>
          </a:p>
          <a:p>
            <a:r>
              <a:rPr lang="es-ES" sz="32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/>
                <a:latin typeface="Vivaldi" pitchFamily="66" charset="0"/>
              </a:rPr>
              <a:t>el anís, las castañuelas,</a:t>
            </a:r>
            <a:endParaRPr lang="es-ES" sz="3200" b="1" dirty="0">
              <a:ln>
                <a:solidFill>
                  <a:schemeClr val="accent6">
                    <a:lumMod val="5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194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4000" b="-8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D:\PPS DE CREACION PROPIA - EXCLUSIVOS\- Añoranzas en la Navidad\Imágenes\11 - 94451263_large_4408052_280725003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9585"/>
            <a:ext cx="9144000" cy="6877586"/>
          </a:xfrm>
          <a:prstGeom prst="rect">
            <a:avLst/>
          </a:prstGeom>
          <a:noFill/>
        </p:spPr>
      </p:pic>
      <p:pic>
        <p:nvPicPr>
          <p:cNvPr id="12290" name="Picture 2" descr="D:\PPS DE CREACION PROPIA - EXCLUSIVOS\- Añoranzas en la Navidad\Imágenes\94451263_large_4408052_28072500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251521" y="260648"/>
            <a:ext cx="33123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AD130F"/>
                  </a:glow>
                </a:effectLst>
                <a:latin typeface="Vivaldi" pitchFamily="66" charset="0"/>
              </a:rPr>
              <a:t>Y una familia reunida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AD130F"/>
                  </a:glow>
                </a:effectLst>
                <a:latin typeface="Vivaldi" pitchFamily="66" charset="0"/>
              </a:rPr>
              <a:t>donde aprendí 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AD130F"/>
                  </a:glow>
                </a:effectLst>
                <a:latin typeface="Vivaldi" pitchFamily="66" charset="0"/>
              </a:rPr>
              <a:t>a ser feliz.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AD130F"/>
                </a:glow>
              </a:effectLst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7E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7E0000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34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PPS DE CREACION PROPIA - EXCLUSIVOS\- Añoranzas en la Navidad\Imágenes\adornos-de-navidad-37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3429000"/>
            <a:ext cx="4572000" cy="3429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1187624" y="5301208"/>
            <a:ext cx="401744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srgbClr val="990000"/>
                </a:solidFill>
                <a:effectLst>
                  <a:glow rad="63500">
                    <a:srgbClr val="FFD7A7">
                      <a:alpha val="40000"/>
                    </a:srgbClr>
                  </a:glow>
                </a:effectLst>
                <a:latin typeface="Vivaldi" pitchFamily="66" charset="0"/>
              </a:rPr>
              <a:t>Me enseñaron que no existen</a:t>
            </a:r>
          </a:p>
          <a:p>
            <a:r>
              <a:rPr lang="es-ES" sz="3200" b="1" dirty="0" smtClean="0">
                <a:ln>
                  <a:solidFill>
                    <a:srgbClr val="C00000"/>
                  </a:solidFill>
                </a:ln>
                <a:solidFill>
                  <a:srgbClr val="990000"/>
                </a:solidFill>
                <a:effectLst>
                  <a:glow rad="63500">
                    <a:srgbClr val="FFD7A7">
                      <a:alpha val="40000"/>
                    </a:srgbClr>
                  </a:glow>
                </a:effectLst>
                <a:latin typeface="Vivaldi" pitchFamily="66" charset="0"/>
              </a:rPr>
              <a:t>sino momentos que pasan,</a:t>
            </a:r>
            <a:endParaRPr lang="es-ES" sz="3200" b="1" dirty="0">
              <a:ln>
                <a:solidFill>
                  <a:srgbClr val="C00000"/>
                </a:solidFill>
              </a:ln>
              <a:solidFill>
                <a:srgbClr val="990000"/>
              </a:solidFill>
              <a:effectLst>
                <a:glow rad="63500">
                  <a:srgbClr val="FFD7A7">
                    <a:alpha val="40000"/>
                  </a:srgbClr>
                </a:glow>
              </a:effectLst>
              <a:latin typeface="Vivaldi" pitchFamily="66" charset="0"/>
            </a:endParaRPr>
          </a:p>
        </p:txBody>
      </p:sp>
      <p:pic>
        <p:nvPicPr>
          <p:cNvPr id="13313" name="Picture 1" descr="D:\PPS DE CREACION PROPIA - EXCLUSIVOS\- Añoranzas en la Navidad\Imágenes\Seasons_Winter_Houses_4583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2321"/>
            <a:ext cx="9144000" cy="6860322"/>
          </a:xfrm>
          <a:prstGeom prst="rect">
            <a:avLst/>
          </a:prstGeom>
          <a:noFill/>
        </p:spPr>
      </p:pic>
      <p:grpSp>
        <p:nvGrpSpPr>
          <p:cNvPr id="11" name="Group 3"/>
          <p:cNvGrpSpPr>
            <a:grpSpLocks/>
          </p:cNvGrpSpPr>
          <p:nvPr/>
        </p:nvGrpSpPr>
        <p:grpSpPr bwMode="auto">
          <a:xfrm>
            <a:off x="395536" y="332656"/>
            <a:ext cx="8280920" cy="6048672"/>
            <a:chOff x="0" y="0"/>
            <a:chExt cx="5760" cy="4320"/>
          </a:xfrm>
        </p:grpSpPr>
        <p:grpSp>
          <p:nvGrpSpPr>
            <p:cNvPr id="12" name="Group 4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17" name="Picture 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8" name="Picture 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9" name="Picture 7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  <p:grpSp>
          <p:nvGrpSpPr>
            <p:cNvPr id="13" name="Group 8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14" name="Picture 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5" name="Picture 1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6" name="Picture 11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3" name="2 CuadroTexto"/>
          <p:cNvSpPr txBox="1"/>
          <p:nvPr/>
        </p:nvSpPr>
        <p:spPr>
          <a:xfrm>
            <a:off x="827584" y="692696"/>
            <a:ext cx="357662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Que nunca vuelven a casa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y no los vas a olvidar,</a:t>
            </a:r>
            <a:endParaRPr lang="es-ES" sz="3200" b="1" dirty="0">
              <a:solidFill>
                <a:schemeClr val="bg1"/>
              </a:solidFill>
              <a:effectLst/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192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D:\PPS DE CREACION PROPIA - EXCLUSIVOS\- Añoranzas en la Navidad\Imágenes\400024-blackang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1" name="Picture 3" descr="D:\PPS DE CREACION PROPIA - EXCLUSIVOS\- Añoranzas en la Navidad\Imágenes\400024-blackang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916"/>
            <a:ext cx="9144000" cy="6864916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9552" y="404664"/>
            <a:ext cx="407515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/>
                <a:latin typeface="Vivaldi" pitchFamily="66" charset="0"/>
              </a:rPr>
              <a:t>Que al igual que en la baraja,</a:t>
            </a:r>
          </a:p>
          <a:p>
            <a:r>
              <a:rPr lang="es-ES" sz="3200" b="1" dirty="0" smtClean="0">
                <a:ln>
                  <a:solidFill>
                    <a:srgbClr val="990000"/>
                  </a:solidFill>
                </a:ln>
                <a:blipFill>
                  <a:blip r:embed="rId2"/>
                  <a:stretch>
                    <a:fillRect/>
                  </a:stretch>
                </a:blipFill>
                <a:effectLst/>
                <a:latin typeface="Vivaldi" pitchFamily="66" charset="0"/>
              </a:rPr>
              <a:t>cada cual juega sus cartas,</a:t>
            </a:r>
            <a:endParaRPr lang="es-ES" sz="3200" b="1" dirty="0">
              <a:ln>
                <a:solidFill>
                  <a:srgbClr val="990000"/>
                </a:solidFill>
              </a:ln>
              <a:blipFill>
                <a:blip r:embed="rId2"/>
                <a:stretch>
                  <a:fillRect/>
                </a:stretch>
              </a:blipFill>
              <a:effectLst/>
              <a:latin typeface="Vivaldi" pitchFamily="66" charset="0"/>
            </a:endParaRPr>
          </a:p>
        </p:txBody>
      </p:sp>
      <p:pic>
        <p:nvPicPr>
          <p:cNvPr id="12295" name="Picture 7" descr="D:\PPS DE CREACION PROPIA - EXCLUSIVOS\- Añoranzas en la Navidad\Imágenes\15 - 394804-sveti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03" y="0"/>
            <a:ext cx="9131897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716016" y="332656"/>
            <a:ext cx="359104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582C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Y el destino una a una</a:t>
            </a:r>
          </a:p>
          <a:p>
            <a:r>
              <a:rPr lang="es-ES" sz="3200" b="1" dirty="0" smtClean="0">
                <a:ln>
                  <a:solidFill>
                    <a:srgbClr val="582C00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Vivaldi" pitchFamily="66" charset="0"/>
              </a:rPr>
              <a:t>va marcando las que faltan,</a:t>
            </a:r>
            <a:endParaRPr lang="es-ES" sz="3200" b="1" dirty="0">
              <a:ln>
                <a:solidFill>
                  <a:srgbClr val="582C00"/>
                </a:solidFill>
              </a:ln>
              <a:blipFill>
                <a:blip r:embed="rId5"/>
                <a:stretch>
                  <a:fillRect/>
                </a:stretch>
              </a:blipFill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2058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" descr="D:\PPS DE CREACION PROPIA - EXCLUSIVOS\- Añoranzas en la Navidad\Imágenes\Christmas-Clock-christmas-17757241-1024-7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0" name="39 CuadroTexto"/>
          <p:cNvSpPr txBox="1"/>
          <p:nvPr/>
        </p:nvSpPr>
        <p:spPr>
          <a:xfrm>
            <a:off x="3059832" y="3933056"/>
            <a:ext cx="331372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0000FF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Para luego darte envido</a:t>
            </a:r>
          </a:p>
          <a:p>
            <a:r>
              <a:rPr lang="es-ES" sz="3200" b="1" dirty="0" smtClean="0">
                <a:ln>
                  <a:solidFill>
                    <a:srgbClr val="0000FF"/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el reloj marca el final.</a:t>
            </a:r>
            <a:endParaRPr lang="es-ES" sz="3200" b="1" dirty="0">
              <a:ln>
                <a:solidFill>
                  <a:srgbClr val="0000FF"/>
                </a:solidFill>
              </a:ln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4572000" y="0"/>
            <a:ext cx="4572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" name="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69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" name="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4244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5" name="4 Grupo"/>
          <p:cNvGrpSpPr/>
          <p:nvPr/>
        </p:nvGrpSpPr>
        <p:grpSpPr>
          <a:xfrm flipH="1">
            <a:off x="0" y="0"/>
            <a:ext cx="4572000" cy="6858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6" name="5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7" name="6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8" name="8 Grupo"/>
          <p:cNvGrpSpPr/>
          <p:nvPr/>
        </p:nvGrpSpPr>
        <p:grpSpPr>
          <a:xfrm rot="5400000" flipH="1">
            <a:off x="2857500" y="-2857500"/>
            <a:ext cx="3429000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0" name="9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3336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1" name="10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427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9" name="11 Grupo"/>
          <p:cNvGrpSpPr/>
          <p:nvPr/>
        </p:nvGrpSpPr>
        <p:grpSpPr>
          <a:xfrm rot="5400000">
            <a:off x="2821781" y="535781"/>
            <a:ext cx="3500438" cy="914400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13" name="12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4245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14" name="13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3688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23 Grupo"/>
          <p:cNvGrpSpPr/>
          <p:nvPr/>
        </p:nvGrpSpPr>
        <p:grpSpPr>
          <a:xfrm flipH="1">
            <a:off x="0" y="785794"/>
            <a:ext cx="3419468" cy="529591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5" name="2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26" name="2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27 Grupo"/>
          <p:cNvGrpSpPr/>
          <p:nvPr/>
        </p:nvGrpSpPr>
        <p:grpSpPr>
          <a:xfrm flipH="1">
            <a:off x="0" y="1428736"/>
            <a:ext cx="2571736" cy="4000528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29" name="28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0" name="29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0" name="30 Grupo"/>
          <p:cNvGrpSpPr/>
          <p:nvPr/>
        </p:nvGrpSpPr>
        <p:grpSpPr>
          <a:xfrm>
            <a:off x="6500826" y="1428736"/>
            <a:ext cx="2643174" cy="3857652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2" name="31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3" name="32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33 Grupo"/>
          <p:cNvGrpSpPr/>
          <p:nvPr/>
        </p:nvGrpSpPr>
        <p:grpSpPr>
          <a:xfrm>
            <a:off x="5572132" y="785794"/>
            <a:ext cx="3571868" cy="5205450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5" name="34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6" name="35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36 Grupo"/>
          <p:cNvGrpSpPr/>
          <p:nvPr/>
        </p:nvGrpSpPr>
        <p:grpSpPr>
          <a:xfrm flipH="1">
            <a:off x="0" y="1928802"/>
            <a:ext cx="1785918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38" name="37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39" name="38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39 Grupo"/>
          <p:cNvGrpSpPr/>
          <p:nvPr/>
        </p:nvGrpSpPr>
        <p:grpSpPr>
          <a:xfrm>
            <a:off x="7153260" y="1857364"/>
            <a:ext cx="1990740" cy="3000396"/>
            <a:chOff x="4500562" y="0"/>
            <a:chExt cx="4643438" cy="6858000"/>
          </a:xfrm>
          <a:blipFill>
            <a:blip r:embed="rId4"/>
            <a:stretch>
              <a:fillRect/>
            </a:stretch>
          </a:blipFill>
        </p:grpSpPr>
        <p:sp>
          <p:nvSpPr>
            <p:cNvPr id="41" name="40 Franja diagonal"/>
            <p:cNvSpPr/>
            <p:nvPr/>
          </p:nvSpPr>
          <p:spPr>
            <a:xfrm flipH="1">
              <a:off x="4500562" y="3429000"/>
              <a:ext cx="4643438" cy="3429000"/>
            </a:xfrm>
            <a:prstGeom prst="diagStripe">
              <a:avLst>
                <a:gd name="adj" fmla="val 81670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  <p:sp>
          <p:nvSpPr>
            <p:cNvPr id="42" name="41 Franja diagonal"/>
            <p:cNvSpPr/>
            <p:nvPr/>
          </p:nvSpPr>
          <p:spPr>
            <a:xfrm rot="16200000" flipV="1">
              <a:off x="5107781" y="-607219"/>
              <a:ext cx="3429000" cy="4643438"/>
            </a:xfrm>
            <a:prstGeom prst="diagStripe">
              <a:avLst>
                <a:gd name="adj" fmla="val 82881"/>
              </a:avLst>
            </a:prstGeom>
            <a:grpFill/>
            <a:ln cap="rnd"/>
            <a:scene3d>
              <a:camera prst="orthographicFront"/>
              <a:lightRig rig="threePt" dir="t"/>
            </a:scene3d>
            <a:sp3d>
              <a:bevelT prst="slop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sp3d extrusionH="57150">
                <a:bevelT w="82550" h="38100" prst="coolSlant"/>
              </a:sp3d>
            </a:bodyPr>
            <a:lstStyle/>
            <a:p>
              <a:pPr algn="ctr"/>
              <a:endParaRPr lang="es-ES">
                <a:solidFill>
                  <a:schemeClr val="tx1"/>
                </a:solidFill>
              </a:endParaRPr>
            </a:p>
          </p:txBody>
        </p:sp>
      </p:grpSp>
      <p:sp>
        <p:nvSpPr>
          <p:cNvPr id="16" name="15 Anillo"/>
          <p:cNvSpPr/>
          <p:nvPr/>
        </p:nvSpPr>
        <p:spPr>
          <a:xfrm>
            <a:off x="0" y="1643050"/>
            <a:ext cx="3643306" cy="3571900"/>
          </a:xfrm>
          <a:prstGeom prst="donut">
            <a:avLst>
              <a:gd name="adj" fmla="val 16957"/>
            </a:avLst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643050"/>
            <a:ext cx="3500430" cy="3571900"/>
          </a:xfrm>
          <a:prstGeom prst="donut">
            <a:avLst>
              <a:gd name="adj" fmla="val 16067"/>
            </a:avLst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857488" y="0"/>
            <a:ext cx="3500462" cy="3429000"/>
          </a:xfrm>
          <a:prstGeom prst="donut">
            <a:avLst>
              <a:gd name="adj" fmla="val 14994"/>
            </a:avLst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3429000"/>
            <a:ext cx="3643338" cy="3429000"/>
          </a:xfrm>
          <a:prstGeom prst="donut">
            <a:avLst>
              <a:gd name="adj" fmla="val 15841"/>
            </a:avLst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threePt" dir="t"/>
            </a:scene3d>
            <a:sp3d extrusionH="57150">
              <a:bevelT w="57150" h="38100" prst="artDeco"/>
            </a:sp3d>
          </a:bodyPr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02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5" dur="5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16" grpId="0" animBg="1"/>
      <p:bldP spid="16" grpId="1" animBg="1"/>
      <p:bldP spid="17" grpId="0" animBg="1"/>
      <p:bldP spid="17" grpId="1" animBg="1"/>
      <p:bldP spid="15" grpId="0" animBg="1"/>
      <p:bldP spid="15" grpId="1" animBg="1"/>
      <p:bldP spid="18" grpId="0" animBg="1"/>
      <p:bldP spid="1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PS DE CREACION PROPIA - EXCLUSIVOS\- Añoranzas en la Navidad\Imágenes\Holidays_Christmas_4601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355976" y="5157192"/>
            <a:ext cx="35381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Es por eso que esta noche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me he llenado de recuerdos,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3077" name="Picture 5" descr="D:\PPS DE CREACION PROPIA - EXCLUSIVOS\- Añoranzas en la Navidad\Imágenes\18 - Holidays_Christmas_Stars_46136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548680"/>
            <a:ext cx="407194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Y presiento que hoy he vuelto</a:t>
            </a:r>
          </a:p>
          <a:p>
            <a:r>
              <a:rPr lang="es-ES" sz="3200" b="1" dirty="0" smtClean="0">
                <a:blipFill>
                  <a:blip r:embed="rId6"/>
                  <a:stretch>
                    <a:fillRect/>
                  </a:stretch>
                </a:blipFill>
                <a:latin typeface="Vivaldi" pitchFamily="66" charset="0"/>
              </a:rPr>
              <a:t>a vivir lo que viví,</a:t>
            </a:r>
            <a:endParaRPr lang="es-ES" sz="3200" b="1" dirty="0">
              <a:blipFill>
                <a:blip r:embed="rId6"/>
                <a:stretch>
                  <a:fillRect/>
                </a:stretch>
              </a:blipFill>
              <a:latin typeface="Vivaldi" pitchFamily="66" charset="0"/>
            </a:endParaRPr>
          </a:p>
        </p:txBody>
      </p:sp>
    </p:spTree>
  </p:cSld>
  <p:clrMapOvr>
    <a:masterClrMapping/>
  </p:clrMapOvr>
  <p:transition spd="slow" advClick="0" advTm="204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1000" b="-9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3" name="Picture 7" descr="D:\PPS DE CREACION PROPIA - EXCLUSIVOS\- Añoranzas en la Navidad\Imágenes\19 - Christmas_Cookies_4613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D:\PPS DE CREACION PROPIA - EXCLUSIVOS\- Añoranzas en la Navidad\Imágenes\19 - Christmas_Cookies_4613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5301208"/>
            <a:ext cx="41764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003200"/>
                  </a:glow>
                </a:effectLst>
                <a:latin typeface="Vivaldi" pitchFamily="66" charset="0"/>
              </a:rPr>
              <a:t>Y hasta escucho villancicos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63500">
                    <a:srgbClr val="003200"/>
                  </a:glow>
                </a:effectLst>
                <a:latin typeface="Vivaldi" pitchFamily="66" charset="0"/>
              </a:rPr>
              <a:t>y las rosquillas crujiendo,</a:t>
            </a:r>
            <a:endParaRPr lang="es-ES" sz="3200" b="1" dirty="0">
              <a:solidFill>
                <a:schemeClr val="bg1"/>
              </a:solidFill>
              <a:effectLst>
                <a:glow rad="63500">
                  <a:srgbClr val="003200"/>
                </a:glow>
              </a:effectLst>
              <a:latin typeface="Vivaldi" pitchFamily="66" charset="0"/>
            </a:endParaRPr>
          </a:p>
        </p:txBody>
      </p:sp>
      <p:pic>
        <p:nvPicPr>
          <p:cNvPr id="4102" name="Picture 6" descr="D:\PPS DE CREACION PROPIA - EXCLUSIVOS\- Añoranzas en la Navidad\Imágenes\Christmas-Wallpapers-christmas-16532519-1024-7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267744" y="4653136"/>
            <a:ext cx="351250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1C1C1C"/>
                  </a:glow>
                </a:effectLst>
                <a:latin typeface="Vivaldi" pitchFamily="66" charset="0"/>
              </a:rPr>
              <a:t>A mis padres aplaudiendo,</a:t>
            </a:r>
          </a:p>
          <a:p>
            <a:r>
              <a:rPr lang="es-ES" sz="3200" b="1" dirty="0" smtClean="0">
                <a:solidFill>
                  <a:schemeClr val="bg1"/>
                </a:solidFill>
                <a:effectLst>
                  <a:glow rad="101600">
                    <a:srgbClr val="1C1C1C"/>
                  </a:glow>
                </a:effectLst>
                <a:latin typeface="Vivaldi" pitchFamily="66" charset="0"/>
              </a:rPr>
              <a:t>mis hermanos sonriendo,</a:t>
            </a:r>
            <a:endParaRPr lang="es-ES" sz="3200" b="1" dirty="0">
              <a:solidFill>
                <a:schemeClr val="bg1"/>
              </a:solidFill>
              <a:effectLst>
                <a:glow rad="101600">
                  <a:srgbClr val="1C1C1C"/>
                </a:glow>
              </a:effectLst>
              <a:latin typeface="Vivaldi" pitchFamily="66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323528" y="485056"/>
            <a:ext cx="8352928" cy="5968280"/>
            <a:chOff x="0" y="0"/>
            <a:chExt cx="5760" cy="4320"/>
          </a:xfrm>
        </p:grpSpPr>
        <p:grpSp>
          <p:nvGrpSpPr>
            <p:cNvPr id="8" name="Group 4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13" name="Picture 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4" name="Picture 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5" name="Picture 7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  <p:grpSp>
          <p:nvGrpSpPr>
            <p:cNvPr id="9" name="Group 8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10" name="Picture 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1" name="Picture 1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2" name="Picture 11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5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spd="slow" advClick="0" advTm="210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7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0" r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D:\PPS DE CREACION PROPIA - EXCLUSIVOS\- Añoranzas en la Navidad\Imágenes\21 - 362773-adm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36119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11560" y="2276872"/>
            <a:ext cx="331052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Ese mundo que fue mío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y también ya lo perdí.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Click="0" advTm="1023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 animBg="1"/>
      <p:bldP spid="7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4000" b="-9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PPS DE CREACION PROPIA - EXCLUSIVOS\- Añoranzas en la Navidad\Imágenes\22 - 368514-sepi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076056" y="3861048"/>
            <a:ext cx="311976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Luego la vida me hizo</a:t>
            </a:r>
          </a:p>
          <a:p>
            <a:r>
              <a:rPr lang="es-ES" sz="3200" b="1" dirty="0" smtClean="0"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rPr>
              <a:t>vivir de nuevo lo mismo,</a:t>
            </a:r>
            <a:endParaRPr lang="es-ES" sz="3200" b="1" dirty="0">
              <a:blipFill>
                <a:blip r:embed="rId4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9" name="Picture 5" descr="D:\PPS DE CREACION PROPIA - EXCLUSIVOS\- Añoranzas en la Navidad\Imágenes\Houses_Holidays_45966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04048" y="332656"/>
            <a:ext cx="37128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Con mis hijos, con mi esposo</a:t>
            </a:r>
          </a:p>
          <a:p>
            <a:r>
              <a:rPr lang="es-ES" sz="3200" b="1" dirty="0" smtClean="0">
                <a:blipFill>
                  <a:blip r:embed="rId7"/>
                  <a:stretch>
                    <a:fillRect/>
                  </a:stretch>
                </a:blipFill>
                <a:latin typeface="Vivaldi" pitchFamily="66" charset="0"/>
              </a:rPr>
              <a:t>     y eso me hizo sentir</a:t>
            </a:r>
          </a:p>
        </p:txBody>
      </p:sp>
      <p:grpSp>
        <p:nvGrpSpPr>
          <p:cNvPr id="8" name="Group 3"/>
          <p:cNvGrpSpPr>
            <a:grpSpLocks/>
          </p:cNvGrpSpPr>
          <p:nvPr/>
        </p:nvGrpSpPr>
        <p:grpSpPr bwMode="auto">
          <a:xfrm>
            <a:off x="323528" y="485056"/>
            <a:ext cx="8352928" cy="5968280"/>
            <a:chOff x="0" y="0"/>
            <a:chExt cx="5760" cy="4320"/>
          </a:xfrm>
        </p:grpSpPr>
        <p:grpSp>
          <p:nvGrpSpPr>
            <p:cNvPr id="9" name="Group 4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16" name="Picture 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7" name="Picture 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8" name="Picture 7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  <p:grpSp>
          <p:nvGrpSpPr>
            <p:cNvPr id="12" name="Group 8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13" name="Picture 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4" name="Picture 1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5" name="Picture 11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8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</p:grpSp>
      <p:pic>
        <p:nvPicPr>
          <p:cNvPr id="3075" name="Picture 3" descr="D:\Mis Imágenes\NAVIDAD\Linea-Luces-Navidad-Animaciones-00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19520696">
            <a:off x="2570562" y="1369382"/>
            <a:ext cx="2574767" cy="141417"/>
          </a:xfrm>
          <a:prstGeom prst="rect">
            <a:avLst/>
          </a:prstGeom>
          <a:noFill/>
        </p:spPr>
      </p:pic>
      <p:pic>
        <p:nvPicPr>
          <p:cNvPr id="19" name="Picture 3" descr="D:\Mis Imágenes\NAVIDAD\Linea-Luces-Navidad-Animaciones-00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2861500">
            <a:off x="4419496" y="1621647"/>
            <a:ext cx="2574767" cy="1414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99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5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0" grpId="1" animBg="1"/>
      <p:bldP spid="11" grpId="0" animBg="1"/>
      <p:bldP spid="11" grpId="1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PPS DE CREACION PROPIA - EXCLUSIVOS\- Añoranzas en la Navidad\Imágenes\24 - 362389-adm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D:\PPS DE CREACION PROPIA - EXCLUSIVOS\- Añoranzas en la Navidad\Imágenes\362389-adm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692696"/>
            <a:ext cx="397897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Que las cosas que tú aprendes</a:t>
            </a:r>
          </a:p>
          <a:p>
            <a:r>
              <a:rPr lang="es-ES" sz="3200" b="1" dirty="0" smtClean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blipFill>
                  <a:blip r:embed="rId3"/>
                  <a:stretch>
                    <a:fillRect/>
                  </a:stretch>
                </a:blipFill>
                <a:latin typeface="Vivaldi" pitchFamily="66" charset="0"/>
              </a:rPr>
              <a:t>y que no fueron olvido,</a:t>
            </a:r>
            <a:endParaRPr lang="es-ES" sz="3200" b="1" dirty="0"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  <a:blipFill>
                <a:blip r:embed="rId3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pic>
        <p:nvPicPr>
          <p:cNvPr id="7172" name="Picture 4" descr="D:\PPS DE CREACION PROPIA - EXCLUSIVOS\- Añoranzas en la Navidad\Imágenes\Beautiful-Christmas-Tree-christmas-27617948-1024-76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30541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148064" y="1196752"/>
            <a:ext cx="35108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60006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CCCCFF"/>
                  </a:glow>
                </a:effectLst>
                <a:latin typeface="Vivaldi" pitchFamily="66" charset="0"/>
              </a:rPr>
              <a:t>Algún día las revives</a:t>
            </a:r>
          </a:p>
          <a:p>
            <a:r>
              <a:rPr lang="es-ES" sz="3200" b="1" dirty="0" smtClean="0">
                <a:ln>
                  <a:solidFill>
                    <a:srgbClr val="60006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CCCCFF"/>
                  </a:glow>
                </a:effectLst>
                <a:latin typeface="Vivaldi" pitchFamily="66" charset="0"/>
              </a:rPr>
              <a:t>con tus nietos, con tus hijos,</a:t>
            </a:r>
            <a:endParaRPr lang="es-ES" sz="3200" b="1" dirty="0">
              <a:ln>
                <a:solidFill>
                  <a:srgbClr val="60006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glow rad="63500">
                  <a:srgbClr val="CCCCFF"/>
                </a:glow>
              </a:effectLst>
              <a:latin typeface="Vivaldi" pitchFamily="66" charset="0"/>
            </a:endParaRPr>
          </a:p>
        </p:txBody>
      </p:sp>
      <p:grpSp>
        <p:nvGrpSpPr>
          <p:cNvPr id="7" name="Group 3"/>
          <p:cNvGrpSpPr>
            <a:grpSpLocks/>
          </p:cNvGrpSpPr>
          <p:nvPr/>
        </p:nvGrpSpPr>
        <p:grpSpPr bwMode="auto">
          <a:xfrm>
            <a:off x="323528" y="485056"/>
            <a:ext cx="8352928" cy="5968280"/>
            <a:chOff x="0" y="0"/>
            <a:chExt cx="5760" cy="4320"/>
          </a:xfrm>
        </p:grpSpPr>
        <p:grpSp>
          <p:nvGrpSpPr>
            <p:cNvPr id="8" name="Group 4"/>
            <p:cNvGrpSpPr>
              <a:grpSpLocks/>
            </p:cNvGrpSpPr>
            <p:nvPr/>
          </p:nvGrpSpPr>
          <p:grpSpPr bwMode="auto">
            <a:xfrm>
              <a:off x="0" y="0"/>
              <a:ext cx="5760" cy="2100"/>
              <a:chOff x="0" y="0"/>
              <a:chExt cx="6386" cy="2100"/>
            </a:xfrm>
          </p:grpSpPr>
          <p:pic>
            <p:nvPicPr>
              <p:cNvPr id="13" name="Picture 5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4" name="Picture 6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5" name="Picture 7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  <p:grpSp>
          <p:nvGrpSpPr>
            <p:cNvPr id="9" name="Group 8"/>
            <p:cNvGrpSpPr>
              <a:grpSpLocks/>
            </p:cNvGrpSpPr>
            <p:nvPr/>
          </p:nvGrpSpPr>
          <p:grpSpPr bwMode="auto">
            <a:xfrm>
              <a:off x="0" y="2220"/>
              <a:ext cx="5760" cy="2100"/>
              <a:chOff x="0" y="0"/>
              <a:chExt cx="6386" cy="2100"/>
            </a:xfrm>
          </p:grpSpPr>
          <p:pic>
            <p:nvPicPr>
              <p:cNvPr id="10" name="Picture 9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0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1" name="Picture 10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2245" y="0"/>
                <a:ext cx="2100" cy="2100"/>
              </a:xfrm>
              <a:prstGeom prst="rect">
                <a:avLst/>
              </a:prstGeom>
              <a:noFill/>
            </p:spPr>
          </p:pic>
          <p:pic>
            <p:nvPicPr>
              <p:cNvPr id="12" name="Picture 11" descr="000   Nieve pequeñita hermosa"/>
              <p:cNvPicPr>
                <a:picLocks noChangeAspect="1" noChangeArrowheads="1" noCrop="1"/>
              </p:cNvPicPr>
              <p:nvPr/>
            </p:nvPicPr>
            <p:blipFill>
              <a:blip r:embed="rId6" cstate="print"/>
              <a:srcRect/>
              <a:stretch>
                <a:fillRect/>
              </a:stretch>
            </p:blipFill>
            <p:spPr bwMode="auto">
              <a:xfrm>
                <a:off x="4286" y="0"/>
                <a:ext cx="2100" cy="2100"/>
              </a:xfrm>
              <a:prstGeom prst="rect">
                <a:avLst/>
              </a:prstGeom>
              <a:noFill/>
            </p:spPr>
          </p:pic>
        </p:grpSp>
      </p:grpSp>
    </p:spTree>
  </p:cSld>
  <p:clrMapOvr>
    <a:masterClrMapping/>
  </p:clrMapOvr>
  <p:transition spd="slow" advClick="0" advTm="205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7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PS DE CREACION PROPIA - EXCLUSIVOS\- Añoranzas en la Navidad\Imágenes\26 - Christmas_Little_girls_46029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 rot="595959">
            <a:off x="3926081" y="1383837"/>
            <a:ext cx="36856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ln>
                  <a:solidFill>
                    <a:srgbClr val="9E001E"/>
                  </a:solidFill>
                </a:ln>
                <a:blipFill>
                  <a:blip r:embed="rId2"/>
                  <a:stretch>
                    <a:fillRect/>
                  </a:stretch>
                </a:blipFill>
                <a:latin typeface="Vivaldi" pitchFamily="66" charset="0"/>
              </a:rPr>
              <a:t>Lo que de niños se aprende</a:t>
            </a:r>
          </a:p>
          <a:p>
            <a:r>
              <a:rPr lang="es-ES" sz="3200" b="1" dirty="0" smtClean="0">
                <a:ln>
                  <a:solidFill>
                    <a:srgbClr val="9E001E"/>
                  </a:solidFill>
                </a:ln>
                <a:blipFill>
                  <a:blip r:embed="rId2"/>
                  <a:stretch>
                    <a:fillRect/>
                  </a:stretch>
                </a:blipFill>
                <a:latin typeface="Vivaldi" pitchFamily="66" charset="0"/>
              </a:rPr>
              <a:t> se vuelve un día a repetir.</a:t>
            </a:r>
            <a:endParaRPr lang="es-ES" sz="3200" b="1" dirty="0">
              <a:ln>
                <a:solidFill>
                  <a:srgbClr val="9E001E"/>
                </a:solidFill>
              </a:ln>
              <a:blipFill>
                <a:blip r:embed="rId2"/>
                <a:stretch>
                  <a:fillRect/>
                </a:stretch>
              </a:blipFill>
              <a:latin typeface="Vivaldi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9" name="Picture 25" descr="D:\PPS DE CREACION PROPIA - EXCLUSIVOS\- Añoranzas en la Navidad\Imágenes\27 - 362333-adm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669"/>
            <a:ext cx="9144000" cy="6863669"/>
          </a:xfrm>
          <a:prstGeom prst="rect">
            <a:avLst/>
          </a:prstGeom>
          <a:noFill/>
        </p:spPr>
      </p:pic>
      <p:pic>
        <p:nvPicPr>
          <p:cNvPr id="1048" name="Picture 24" descr="D:\PPS DE CREACION PROPIA - EXCLUSIVOS\- Añoranzas en la Navidad\Imágenes\27 - 362333-adm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7" name="Picture 23" descr="D:\PPS DE CREACION PROPIA - EXCLUSIVOS\- Añoranzas en la Navidad\Imágenes\27 - 362333-adm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43" name="Picture 19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31640" y="5085184"/>
            <a:ext cx="5743575" cy="93345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044" name="Picture 20" descr="D:\Mis Imágenes\Navidad 2015\631856ga1336r3qt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331640" y="4941168"/>
            <a:ext cx="5832648" cy="291633"/>
          </a:xfrm>
          <a:prstGeom prst="rect">
            <a:avLst/>
          </a:prstGeom>
          <a:noFill/>
        </p:spPr>
      </p:pic>
      <p:pic>
        <p:nvPicPr>
          <p:cNvPr id="38" name="Picture 20" descr="D:\Mis Imágenes\Navidad 2015\631856ga1336r3qt.gif"/>
          <p:cNvPicPr>
            <a:picLocks noChangeAspect="1" noChangeArrowheads="1" noCrop="1"/>
          </p:cNvPicPr>
          <p:nvPr/>
        </p:nvPicPr>
        <p:blipFill>
          <a:blip r:embed="rId5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331640" y="5877272"/>
            <a:ext cx="5832648" cy="28803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3000" fill="hold"/>
                                        <p:tgtEl>
                                          <p:spTgt spid="10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1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3000" fill="hold"/>
                                        <p:tgtEl>
                                          <p:spTgt spid="10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28" dur="3000" fill="hold"/>
                                        <p:tgtEl>
                                          <p:spTgt spid="10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39" presetClass="entr" presetSubtype="0" accel="10000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2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3" name="Picture 3" descr="D:\PPS DE CREACION PROPIA - EXCLUSIVOS\- Añoranzas en la Navidad\Imágenes\Holidays_Christmas_4616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 rot="20840259">
            <a:off x="2778481" y="3532532"/>
            <a:ext cx="2300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Diciembre 2015</a:t>
            </a:r>
            <a:endParaRPr lang="es-ES" sz="2400" b="1" dirty="0">
              <a:solidFill>
                <a:schemeClr val="bg1"/>
              </a:solidFill>
              <a:effectLst/>
              <a:latin typeface="Vivaldi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 rot="20842804">
            <a:off x="3766177" y="3548229"/>
            <a:ext cx="42646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Música</a:t>
            </a:r>
            <a:r>
              <a:rPr lang="es-ES" sz="24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:</a:t>
            </a:r>
            <a:r>
              <a:rPr lang="es-ES" sz="2400" b="1" dirty="0">
                <a:solidFill>
                  <a:schemeClr val="bg1"/>
                </a:solidFill>
                <a:effectLst/>
                <a:latin typeface="Vivaldi" pitchFamily="66" charset="0"/>
              </a:rPr>
              <a:t> </a:t>
            </a:r>
            <a:r>
              <a:rPr lang="es-ES" sz="2400" b="1" dirty="0" err="1" smtClean="0">
                <a:solidFill>
                  <a:schemeClr val="bg1"/>
                </a:solidFill>
                <a:effectLst/>
                <a:latin typeface="Vivaldi" pitchFamily="66" charset="0"/>
              </a:rPr>
              <a:t>Celine</a:t>
            </a:r>
            <a:r>
              <a:rPr lang="es-ES" sz="24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 </a:t>
            </a:r>
            <a:r>
              <a:rPr lang="es-ES" sz="2400" b="1" dirty="0" err="1" smtClean="0">
                <a:solidFill>
                  <a:schemeClr val="bg1"/>
                </a:solidFill>
                <a:effectLst/>
                <a:latin typeface="Vivaldi" pitchFamily="66" charset="0"/>
              </a:rPr>
              <a:t>Dion</a:t>
            </a:r>
            <a:endParaRPr lang="es-ES" sz="2400" b="1" dirty="0" smtClean="0">
              <a:solidFill>
                <a:schemeClr val="bg1"/>
              </a:solidFill>
              <a:effectLst/>
              <a:latin typeface="Vivaldi" pitchFamily="66" charset="0"/>
            </a:endParaRPr>
          </a:p>
          <a:p>
            <a:r>
              <a:rPr lang="es-ES" sz="24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 </a:t>
            </a:r>
            <a:r>
              <a:rPr lang="es-ES" sz="24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             </a:t>
            </a:r>
            <a:r>
              <a:rPr lang="es-ES" sz="2400" b="1" dirty="0" err="1" smtClean="0">
                <a:solidFill>
                  <a:schemeClr val="bg1"/>
                </a:solidFill>
                <a:effectLst/>
                <a:latin typeface="Vivaldi" pitchFamily="66" charset="0"/>
              </a:rPr>
              <a:t>The</a:t>
            </a:r>
            <a:r>
              <a:rPr lang="es-ES" sz="24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 </a:t>
            </a:r>
            <a:r>
              <a:rPr lang="es-ES" sz="2400" b="1" dirty="0" err="1" smtClean="0">
                <a:solidFill>
                  <a:schemeClr val="bg1"/>
                </a:solidFill>
                <a:effectLst/>
                <a:latin typeface="Vivaldi" pitchFamily="66" charset="0"/>
              </a:rPr>
              <a:t>m</a:t>
            </a:r>
            <a:r>
              <a:rPr lang="es-ES" sz="2400" b="1" dirty="0" err="1" smtClean="0">
                <a:solidFill>
                  <a:schemeClr val="bg1"/>
                </a:solidFill>
                <a:effectLst/>
                <a:latin typeface="Vivaldi" pitchFamily="66" charset="0"/>
              </a:rPr>
              <a:t>agic</a:t>
            </a:r>
            <a:r>
              <a:rPr lang="es-ES" sz="2400" b="1" dirty="0" smtClean="0">
                <a:solidFill>
                  <a:schemeClr val="bg1"/>
                </a:solidFill>
                <a:effectLst/>
                <a:latin typeface="Vivaldi" pitchFamily="66" charset="0"/>
              </a:rPr>
              <a:t> of Christmas </a:t>
            </a:r>
            <a:r>
              <a:rPr lang="es-ES" sz="2400" b="1" dirty="0" err="1" smtClean="0">
                <a:solidFill>
                  <a:schemeClr val="bg1"/>
                </a:solidFill>
                <a:effectLst/>
                <a:latin typeface="Vivaldi" pitchFamily="66" charset="0"/>
              </a:rPr>
              <a:t>d</a:t>
            </a:r>
            <a:r>
              <a:rPr lang="es-ES" sz="2400" b="1" dirty="0" err="1" smtClean="0">
                <a:solidFill>
                  <a:schemeClr val="bg1"/>
                </a:solidFill>
                <a:effectLst/>
                <a:latin typeface="Vivaldi" pitchFamily="66" charset="0"/>
              </a:rPr>
              <a:t>ay</a:t>
            </a:r>
            <a:endParaRPr lang="es-ES" sz="2400" b="1" dirty="0" smtClean="0">
              <a:solidFill>
                <a:schemeClr val="bg1"/>
              </a:solidFill>
              <a:effectLst/>
              <a:latin typeface="Vivaldi" pitchFamily="66" charset="0"/>
            </a:endParaRPr>
          </a:p>
        </p:txBody>
      </p:sp>
      <p:grpSp>
        <p:nvGrpSpPr>
          <p:cNvPr id="19" name="18 Grupo"/>
          <p:cNvGrpSpPr/>
          <p:nvPr/>
        </p:nvGrpSpPr>
        <p:grpSpPr>
          <a:xfrm>
            <a:off x="7524328" y="4725144"/>
            <a:ext cx="1360934" cy="1801224"/>
            <a:chOff x="7524328" y="4725144"/>
            <a:chExt cx="1360934" cy="1801224"/>
          </a:xfrm>
        </p:grpSpPr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 flipH="1">
              <a:off x="7596336" y="6126258"/>
              <a:ext cx="1223830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 smtClean="0">
                  <a:blipFill>
                    <a:blip r:embed="rId5"/>
                    <a:stretch>
                      <a:fillRect/>
                    </a:stretch>
                  </a:blipFill>
                  <a:effectLst>
                    <a:glow rad="63500">
                      <a:srgbClr val="FF0000">
                        <a:alpha val="40000"/>
                      </a:srgbClr>
                    </a:glow>
                  </a:effectLst>
                  <a:latin typeface="Vivaldi" pitchFamily="66" charset="0"/>
                  <a:cs typeface="Arial" charset="0"/>
                </a:rPr>
                <a:t>Margarita</a:t>
              </a:r>
              <a:endParaRPr lang="es-ES" sz="2000" dirty="0">
                <a:blipFill>
                  <a:blip r:embed="rId5"/>
                  <a:stretch>
                    <a:fillRect/>
                  </a:stretch>
                </a:blipFill>
                <a:effectLst>
                  <a:glow rad="63500">
                    <a:srgbClr val="FF0000">
                      <a:alpha val="40000"/>
                    </a:srgbClr>
                  </a:glow>
                </a:effectLst>
                <a:latin typeface="Vivaldi" pitchFamily="66" charset="0"/>
                <a:cs typeface="Arial" charset="0"/>
              </a:endParaRPr>
            </a:p>
          </p:txBody>
        </p:sp>
        <p:pic>
          <p:nvPicPr>
            <p:cNvPr id="10259" name="Picture 19" descr="D:\Mis Imágenes\Nombre\M (2).gif"/>
            <p:cNvPicPr>
              <a:picLocks noChangeAspect="1" noChangeArrowheads="1" noCrop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7524328" y="4725144"/>
              <a:ext cx="1360934" cy="1440160"/>
            </a:xfrm>
            <a:prstGeom prst="rect">
              <a:avLst/>
            </a:prstGeom>
            <a:noFill/>
          </p:spPr>
        </p:pic>
      </p:grpSp>
    </p:spTree>
  </p:cSld>
  <p:clrMapOvr>
    <a:masterClrMapping/>
  </p:clrMapOvr>
  <p:transition spd="slow" advClick="0" advTm="1312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3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800" decel="5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1233</TotalTime>
  <Words>326</Words>
  <Application>Microsoft Office PowerPoint</Application>
  <PresentationFormat>Presentación en pantalla (4:3)</PresentationFormat>
  <Paragraphs>60</Paragraphs>
  <Slides>19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124</cp:revision>
  <dcterms:created xsi:type="dcterms:W3CDTF">2015-12-14T19:22:05Z</dcterms:created>
  <dcterms:modified xsi:type="dcterms:W3CDTF">2015-12-16T19:28:41Z</dcterms:modified>
</cp:coreProperties>
</file>