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75" r:id="rId4"/>
    <p:sldId id="258" r:id="rId5"/>
    <p:sldId id="259" r:id="rId6"/>
    <p:sldId id="260" r:id="rId7"/>
    <p:sldId id="261" r:id="rId8"/>
    <p:sldId id="269" r:id="rId9"/>
    <p:sldId id="262" r:id="rId10"/>
    <p:sldId id="263" r:id="rId11"/>
    <p:sldId id="264" r:id="rId12"/>
    <p:sldId id="272" r:id="rId13"/>
    <p:sldId id="265" r:id="rId14"/>
    <p:sldId id="266" r:id="rId15"/>
    <p:sldId id="268" r:id="rId16"/>
    <p:sldId id="267" r:id="rId17"/>
    <p:sldId id="273" r:id="rId18"/>
    <p:sldId id="274" r:id="rId19"/>
    <p:sldId id="270" r:id="rId20"/>
    <p:sldId id="276" r:id="rId21"/>
  </p:sldIdLst>
  <p:sldSz cx="9144000" cy="5143500" type="screen16x9"/>
  <p:notesSz cx="6858000" cy="9144000"/>
  <p:embeddedFontLst>
    <p:embeddedFont>
      <p:font typeface="Kristen ITC" panose="03050502040202030202" pitchFamily="66" charset="0"/>
      <p:regular r:id="rId23"/>
    </p:embeddedFont>
    <p:embeddedFont>
      <p:font typeface="Harrington" panose="04040505050A02020702" pitchFamily="82" charset="0"/>
      <p:regular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Brock Script" panose="02000507020000020002" pitchFamily="2" charset="0"/>
      <p:regular r:id="rId29"/>
    </p:embeddedFont>
    <p:embeddedFont>
      <p:font typeface="Kingthings Flashbang" panose="02000000000000000000" pitchFamily="2" charset="0"/>
      <p:regular r:id="rId30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LSlwDf6zq4SRrXdctpanA==" hashData="nSPE5sebegt5fpdftwQwTgw81O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BFDE"/>
    <a:srgbClr val="8FC7FF"/>
    <a:srgbClr val="57ABFF"/>
    <a:srgbClr val="2995D7"/>
    <a:srgbClr val="79BCFF"/>
    <a:srgbClr val="99CCFF"/>
    <a:srgbClr val="47A4DD"/>
    <a:srgbClr val="2077AC"/>
    <a:srgbClr val="282425"/>
    <a:srgbClr val="2B21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98" autoAdjust="0"/>
  </p:normalViewPr>
  <p:slideViewPr>
    <p:cSldViewPr>
      <p:cViewPr varScale="1">
        <p:scale>
          <a:sx n="71" d="100"/>
          <a:sy n="71" d="100"/>
        </p:scale>
        <p:origin x="-90" y="-108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1296FF-9AC5-4EE2-9411-7ECB53835457}" type="datetimeFigureOut">
              <a:rPr lang="es-ES" smtClean="0"/>
              <a:pPr/>
              <a:t>03/01/2022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2F7EB3-F2DD-4C1B-8F47-DE33FB6E5F0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0558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C19F7-B3FD-4211-AB28-4DEB277F63B6}" type="datetimeFigureOut">
              <a:rPr lang="es-ES" smtClean="0"/>
              <a:pPr/>
              <a:t>03/01/2022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F104-0F3F-4157-9F21-D3277FC979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C19F7-B3FD-4211-AB28-4DEB277F63B6}" type="datetimeFigureOut">
              <a:rPr lang="es-ES" smtClean="0"/>
              <a:pPr/>
              <a:t>03/01/2022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F104-0F3F-4157-9F21-D3277FC979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C19F7-B3FD-4211-AB28-4DEB277F63B6}" type="datetimeFigureOut">
              <a:rPr lang="es-ES" smtClean="0"/>
              <a:pPr/>
              <a:t>03/01/2022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F104-0F3F-4157-9F21-D3277FC979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C19F7-B3FD-4211-AB28-4DEB277F63B6}" type="datetimeFigureOut">
              <a:rPr lang="es-ES" smtClean="0"/>
              <a:pPr/>
              <a:t>03/01/2022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F104-0F3F-4157-9F21-D3277FC979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C19F7-B3FD-4211-AB28-4DEB277F63B6}" type="datetimeFigureOut">
              <a:rPr lang="es-ES" smtClean="0"/>
              <a:pPr/>
              <a:t>03/01/2022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F104-0F3F-4157-9F21-D3277FC979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C19F7-B3FD-4211-AB28-4DEB277F63B6}" type="datetimeFigureOut">
              <a:rPr lang="es-ES" smtClean="0"/>
              <a:pPr/>
              <a:t>03/01/2022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F104-0F3F-4157-9F21-D3277FC979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C19F7-B3FD-4211-AB28-4DEB277F63B6}" type="datetimeFigureOut">
              <a:rPr lang="es-ES" smtClean="0"/>
              <a:pPr/>
              <a:t>03/01/2022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F104-0F3F-4157-9F21-D3277FC979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C19F7-B3FD-4211-AB28-4DEB277F63B6}" type="datetimeFigureOut">
              <a:rPr lang="es-ES" smtClean="0"/>
              <a:pPr/>
              <a:t>03/01/2022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F104-0F3F-4157-9F21-D3277FC979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C19F7-B3FD-4211-AB28-4DEB277F63B6}" type="datetimeFigureOut">
              <a:rPr lang="es-ES" smtClean="0"/>
              <a:pPr/>
              <a:t>03/01/2022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F104-0F3F-4157-9F21-D3277FC979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C19F7-B3FD-4211-AB28-4DEB277F63B6}" type="datetimeFigureOut">
              <a:rPr lang="es-ES" smtClean="0"/>
              <a:pPr/>
              <a:t>03/01/2022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F104-0F3F-4157-9F21-D3277FC979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C19F7-B3FD-4211-AB28-4DEB277F63B6}" type="datetimeFigureOut">
              <a:rPr lang="es-ES" smtClean="0"/>
              <a:pPr/>
              <a:t>03/01/2022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F104-0F3F-4157-9F21-D3277FC979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F34C19F7-B3FD-4211-AB28-4DEB277F63B6}" type="datetimeFigureOut">
              <a:rPr lang="es-ES" smtClean="0"/>
              <a:pPr/>
              <a:t>03/01/2022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BB41F104-0F3F-4157-9F21-D3277FC9793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5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4.png"/><Relationship Id="rId18" Type="http://schemas.openxmlformats.org/officeDocument/2006/relationships/image" Target="../media/image4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0.png"/><Relationship Id="rId11" Type="http://schemas.openxmlformats.org/officeDocument/2006/relationships/image" Target="../media/image4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9.png"/><Relationship Id="rId9" Type="http://schemas.openxmlformats.org/officeDocument/2006/relationships/image" Target="../media/image4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AA2A2"/>
            </a:gs>
            <a:gs pos="50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20000"/>
                <a:lumOff val="8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E:\PPS  EXCLUSIVOS\- Año Viejo, Año Nuevo\Imágenes\Christmas_Snowmen_Branches_Trees_Template_greeting_598115_1280x9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</p:spPr>
      </p:pic>
      <p:grpSp>
        <p:nvGrpSpPr>
          <p:cNvPr id="9" name="8 Grupo"/>
          <p:cNvGrpSpPr/>
          <p:nvPr/>
        </p:nvGrpSpPr>
        <p:grpSpPr>
          <a:xfrm>
            <a:off x="1115616" y="411510"/>
            <a:ext cx="2592288" cy="2881050"/>
            <a:chOff x="1115616" y="411510"/>
            <a:chExt cx="2592288" cy="2881050"/>
          </a:xfrm>
        </p:grpSpPr>
        <p:sp>
          <p:nvSpPr>
            <p:cNvPr id="2" name="1 CuadroTexto"/>
            <p:cNvSpPr txBox="1"/>
            <p:nvPr/>
          </p:nvSpPr>
          <p:spPr>
            <a:xfrm>
              <a:off x="1115616" y="699542"/>
              <a:ext cx="2592288" cy="2593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6500"/>
                </a:lnSpc>
              </a:pPr>
              <a:r>
                <a:rPr lang="es-ES" sz="5000" dirty="0" smtClean="0">
                  <a:blipFill>
                    <a:blip r:embed="rId4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ingthings Flashbang" pitchFamily="2" charset="0"/>
                </a:rPr>
                <a:t>  Ano </a:t>
              </a:r>
            </a:p>
            <a:p>
              <a:pPr>
                <a:lnSpc>
                  <a:spcPts val="6500"/>
                </a:lnSpc>
              </a:pPr>
              <a:r>
                <a:rPr lang="es-ES" sz="5000" dirty="0" smtClean="0">
                  <a:blipFill>
                    <a:blip r:embed="rId4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ingthings Flashbang" pitchFamily="2" charset="0"/>
                </a:rPr>
                <a:t> Viejo, </a:t>
              </a:r>
            </a:p>
            <a:p>
              <a:pPr>
                <a:lnSpc>
                  <a:spcPts val="6500"/>
                </a:lnSpc>
              </a:pPr>
              <a:r>
                <a:rPr lang="es-ES" sz="5000" dirty="0" smtClean="0">
                  <a:blipFill>
                    <a:blip r:embed="rId4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ingthings Flashbang" pitchFamily="2" charset="0"/>
                </a:rPr>
                <a:t>               </a:t>
              </a:r>
              <a:endParaRPr lang="es-ES" sz="50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endParaRPr>
            </a:p>
          </p:txBody>
        </p:sp>
        <p:sp>
          <p:nvSpPr>
            <p:cNvPr id="3" name="2 Rectángulo"/>
            <p:cNvSpPr/>
            <p:nvPr/>
          </p:nvSpPr>
          <p:spPr>
            <a:xfrm>
              <a:off x="1979712" y="411510"/>
              <a:ext cx="432048" cy="8817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6500"/>
                </a:lnSpc>
              </a:pPr>
              <a:r>
                <a:rPr lang="es-ES" sz="5000" dirty="0" smtClean="0">
                  <a:blipFill>
                    <a:blip r:embed="rId4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ingthings Flashbang" pitchFamily="2" charset="0"/>
                </a:rPr>
                <a:t>-</a:t>
              </a:r>
              <a:endParaRPr lang="es-ES" sz="5000" dirty="0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</p:grpSp>
      <p:grpSp>
        <p:nvGrpSpPr>
          <p:cNvPr id="10" name="9 Grupo"/>
          <p:cNvGrpSpPr/>
          <p:nvPr/>
        </p:nvGrpSpPr>
        <p:grpSpPr>
          <a:xfrm>
            <a:off x="4067944" y="2427734"/>
            <a:ext cx="2664296" cy="2063264"/>
            <a:chOff x="4067944" y="2571750"/>
            <a:chExt cx="2592283" cy="1919248"/>
          </a:xfrm>
        </p:grpSpPr>
        <p:sp>
          <p:nvSpPr>
            <p:cNvPr id="4" name="3 Rectángulo"/>
            <p:cNvSpPr/>
            <p:nvPr/>
          </p:nvSpPr>
          <p:spPr>
            <a:xfrm>
              <a:off x="4932040" y="2571750"/>
              <a:ext cx="432048" cy="8817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6500"/>
                </a:lnSpc>
              </a:pPr>
              <a:r>
                <a:rPr lang="es-ES" sz="5000" dirty="0" smtClean="0">
                  <a:blipFill>
                    <a:blip r:embed="rId5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ingthings Flashbang" pitchFamily="2" charset="0"/>
                </a:rPr>
                <a:t>-</a:t>
              </a:r>
              <a:endParaRPr lang="es-ES" sz="5000" dirty="0">
                <a:blipFill>
                  <a:blip r:embed="rId5"/>
                  <a:stretch>
                    <a:fillRect/>
                  </a:stretch>
                </a:blipFill>
              </a:endParaRPr>
            </a:p>
          </p:txBody>
        </p:sp>
        <p:sp>
          <p:nvSpPr>
            <p:cNvPr id="8" name="7 CuadroTexto"/>
            <p:cNvSpPr txBox="1"/>
            <p:nvPr/>
          </p:nvSpPr>
          <p:spPr>
            <a:xfrm flipH="1">
              <a:off x="4067944" y="2859782"/>
              <a:ext cx="2592283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6000"/>
                </a:lnSpc>
              </a:pPr>
              <a:r>
                <a:rPr lang="es-ES" sz="5000" dirty="0" smtClean="0">
                  <a:blipFill>
                    <a:blip r:embed="rId5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ingthings Flashbang" pitchFamily="2" charset="0"/>
                </a:rPr>
                <a:t>  Ano Nuevo</a:t>
              </a:r>
              <a:endParaRPr lang="es-ES" sz="5000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endParaRPr>
            </a:p>
          </p:txBody>
        </p:sp>
      </p:grpSp>
      <p:grpSp>
        <p:nvGrpSpPr>
          <p:cNvPr id="11" name="10 Grupo"/>
          <p:cNvGrpSpPr/>
          <p:nvPr/>
        </p:nvGrpSpPr>
        <p:grpSpPr>
          <a:xfrm>
            <a:off x="4571995" y="0"/>
            <a:ext cx="4572000" cy="5143500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12" name="1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" name="1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13 Grupo"/>
          <p:cNvGrpSpPr/>
          <p:nvPr/>
        </p:nvGrpSpPr>
        <p:grpSpPr>
          <a:xfrm flipH="1">
            <a:off x="-5" y="0"/>
            <a:ext cx="4572000" cy="5143500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15" name="1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6" name="1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8 Grupo"/>
          <p:cNvGrpSpPr/>
          <p:nvPr/>
        </p:nvGrpSpPr>
        <p:grpSpPr>
          <a:xfrm rot="5400000" flipH="1">
            <a:off x="3286120" y="-3286125"/>
            <a:ext cx="2571750" cy="9144000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18" name="1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9" name="1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11 Grupo"/>
          <p:cNvGrpSpPr/>
          <p:nvPr/>
        </p:nvGrpSpPr>
        <p:grpSpPr>
          <a:xfrm rot="5400000">
            <a:off x="3259335" y="-741164"/>
            <a:ext cx="2625329" cy="9144000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21" name="2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2" name="2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23 Grupo"/>
          <p:cNvGrpSpPr/>
          <p:nvPr/>
        </p:nvGrpSpPr>
        <p:grpSpPr>
          <a:xfrm flipH="1">
            <a:off x="-5" y="555526"/>
            <a:ext cx="3851920" cy="4032448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24" name="2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5" name="2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27 Grupo"/>
          <p:cNvGrpSpPr/>
          <p:nvPr/>
        </p:nvGrpSpPr>
        <p:grpSpPr>
          <a:xfrm flipH="1">
            <a:off x="-5" y="1071552"/>
            <a:ext cx="3347864" cy="3000396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27" name="2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8" name="2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30 Grupo"/>
          <p:cNvGrpSpPr/>
          <p:nvPr/>
        </p:nvGrpSpPr>
        <p:grpSpPr>
          <a:xfrm>
            <a:off x="5940147" y="1059582"/>
            <a:ext cx="3203849" cy="2952328"/>
            <a:chOff x="4500562" y="155862"/>
            <a:chExt cx="4643439" cy="6390411"/>
          </a:xfrm>
          <a:blipFill>
            <a:blip r:embed="rId6"/>
            <a:stretch>
              <a:fillRect/>
            </a:stretch>
          </a:blipFill>
        </p:grpSpPr>
        <p:sp>
          <p:nvSpPr>
            <p:cNvPr id="30" name="29 Franja diagonal"/>
            <p:cNvSpPr/>
            <p:nvPr/>
          </p:nvSpPr>
          <p:spPr>
            <a:xfrm flipH="1">
              <a:off x="4500562" y="3429000"/>
              <a:ext cx="4643438" cy="3117273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1" name="30 Franja diagonal"/>
            <p:cNvSpPr/>
            <p:nvPr/>
          </p:nvSpPr>
          <p:spPr>
            <a:xfrm rot="16200000" flipV="1">
              <a:off x="5185713" y="-529288"/>
              <a:ext cx="3273137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33 Grupo"/>
          <p:cNvGrpSpPr/>
          <p:nvPr/>
        </p:nvGrpSpPr>
        <p:grpSpPr>
          <a:xfrm>
            <a:off x="5364083" y="589345"/>
            <a:ext cx="3779912" cy="3904088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33" name="3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4" name="3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36 Grupo"/>
          <p:cNvGrpSpPr/>
          <p:nvPr/>
        </p:nvGrpSpPr>
        <p:grpSpPr>
          <a:xfrm flipH="1">
            <a:off x="-5" y="1446602"/>
            <a:ext cx="2699792" cy="2250297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36" name="3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7" name="3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8" name="39 Grupo"/>
          <p:cNvGrpSpPr/>
          <p:nvPr/>
        </p:nvGrpSpPr>
        <p:grpSpPr>
          <a:xfrm>
            <a:off x="6372195" y="1491630"/>
            <a:ext cx="2771801" cy="2133260"/>
            <a:chOff x="4500561" y="219451"/>
            <a:chExt cx="4643439" cy="6501318"/>
          </a:xfrm>
          <a:blipFill>
            <a:blip r:embed="rId6"/>
            <a:stretch>
              <a:fillRect/>
            </a:stretch>
          </a:blipFill>
        </p:grpSpPr>
        <p:sp>
          <p:nvSpPr>
            <p:cNvPr id="39" name="38 Franja diagonal"/>
            <p:cNvSpPr/>
            <p:nvPr/>
          </p:nvSpPr>
          <p:spPr>
            <a:xfrm flipH="1">
              <a:off x="4500561" y="3291770"/>
              <a:ext cx="4643437" cy="3428999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0" name="39 Franja diagonal"/>
            <p:cNvSpPr/>
            <p:nvPr/>
          </p:nvSpPr>
          <p:spPr>
            <a:xfrm rot="16200000" flipV="1">
              <a:off x="5176395" y="-456382"/>
              <a:ext cx="3291771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1" name="23 Grupo"/>
          <p:cNvGrpSpPr/>
          <p:nvPr/>
        </p:nvGrpSpPr>
        <p:grpSpPr>
          <a:xfrm rot="16200000" flipH="1">
            <a:off x="3430138" y="329232"/>
            <a:ext cx="2355725" cy="7272810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42" name="4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3" name="4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4" name="27 Grupo"/>
          <p:cNvGrpSpPr/>
          <p:nvPr/>
        </p:nvGrpSpPr>
        <p:grpSpPr>
          <a:xfrm rot="16200000" flipH="1">
            <a:off x="3610156" y="1445357"/>
            <a:ext cx="1923678" cy="5472608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45" name="4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6" name="4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7" name="36 Grupo"/>
          <p:cNvGrpSpPr/>
          <p:nvPr/>
        </p:nvGrpSpPr>
        <p:grpSpPr>
          <a:xfrm rot="16200000" flipH="1">
            <a:off x="3754170" y="2381459"/>
            <a:ext cx="1563642" cy="3960440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48" name="4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9" name="4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0" name="23 Grupo"/>
          <p:cNvGrpSpPr/>
          <p:nvPr/>
        </p:nvGrpSpPr>
        <p:grpSpPr>
          <a:xfrm rot="16200000">
            <a:off x="3502145" y="-2530548"/>
            <a:ext cx="2139700" cy="7200800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51" name="5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2" name="5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3" name="27 Grupo"/>
          <p:cNvGrpSpPr/>
          <p:nvPr/>
        </p:nvGrpSpPr>
        <p:grpSpPr>
          <a:xfrm rot="16200000">
            <a:off x="3646160" y="-1882477"/>
            <a:ext cx="1779662" cy="5544616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54" name="5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5" name="5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6" name="36 Grupo"/>
          <p:cNvGrpSpPr/>
          <p:nvPr/>
        </p:nvGrpSpPr>
        <p:grpSpPr>
          <a:xfrm rot="16200000">
            <a:off x="3790176" y="-1378421"/>
            <a:ext cx="1491630" cy="4248472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57" name="5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8" name="5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59" name="5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>
    <p:sndAc>
      <p:stSnd>
        <p:snd r:embed="rId2" name="Abba - Happy New Year (Lyrics)   Christmas Songs 2021   Happy New Year 2022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6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6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7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7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7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7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7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7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7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7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6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1" presetClass="entr" presetSubtype="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E:\PPS  EXCLUSIVOS\- Año Viejo, Año Nuevo\Imágenes\tumblr_31d6fc0e6ecd3038447c957431d7c795_87c2fde5_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32771" name="Picture 3" descr="E:\PPS  EXCLUSIVOS\- Año Viejo, Año Nuevo\Imágenes\memes-ano-nuevo-2022-655x3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8B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 EXCLUSIVOS\- Año Viejo, Año Nuevo\Imágenes\giantchristmasball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FC7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995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077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 EXCLUSIVOS\- Año Viejo, Año Nuevo\Imágenes\palangoje-iziebta-kaledu-eglute-732988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411510"/>
            <a:ext cx="37444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n w="6350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el tiempo sumergido</a:t>
            </a:r>
          </a:p>
          <a:p>
            <a:pPr algn="ctr"/>
            <a:r>
              <a:rPr lang="es-ES" sz="2400" dirty="0">
                <a:ln w="6350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el tráfago diario,</a:t>
            </a:r>
          </a:p>
        </p:txBody>
      </p:sp>
      <p:pic>
        <p:nvPicPr>
          <p:cNvPr id="13314" name="Picture 2" descr="E:\PPS  EXCLUSIVOS\- Año Viejo, Año Nuevo\Imágenes\4 - Varsovie_Üwi-àteczna-Iluminacja-_2017_Al.-Ujazdowskie_fot.-Warszawska-Organizacja-Turystyczna-750x4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16016" y="555526"/>
            <a:ext cx="31683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n w="6350">
                  <a:solidFill>
                    <a:srgbClr val="876EA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</a:t>
            </a:r>
            <a:r>
              <a:rPr lang="es-ES" sz="2400" dirty="0">
                <a:ln w="6350">
                  <a:solidFill>
                    <a:srgbClr val="876EA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año se nos ha ido</a:t>
            </a:r>
          </a:p>
          <a:p>
            <a:pPr algn="ctr"/>
            <a:r>
              <a:rPr lang="es-ES" sz="2400" dirty="0">
                <a:ln w="6350">
                  <a:solidFill>
                    <a:srgbClr val="876EA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el viejo calendario.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Año Viejo, Año Nuevo\Imágenes\62c99460-1d89-4162-84dc-d5c88f05e403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-12700" y="0"/>
            <a:ext cx="9156192" cy="516940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611560" y="411510"/>
            <a:ext cx="38884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n w="6350">
                  <a:solidFill>
                    <a:srgbClr val="002AB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apenas empezaba,</a:t>
            </a:r>
          </a:p>
          <a:p>
            <a:pPr algn="ctr"/>
            <a:r>
              <a:rPr lang="es-ES" sz="2400" dirty="0">
                <a:ln w="6350">
                  <a:solidFill>
                    <a:srgbClr val="002AB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parecía interminable</a:t>
            </a:r>
          </a:p>
        </p:txBody>
      </p:sp>
      <p:pic>
        <p:nvPicPr>
          <p:cNvPr id="12290" name="Picture 2" descr="E:\PPS  EXCLUSIVOS\- Año Viejo, Año Nuevo\Imágenes\xmas2017_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32040" y="411510"/>
            <a:ext cx="38884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n w="6350">
                  <a:solidFill>
                    <a:srgbClr val="002AB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¡Y </a:t>
            </a:r>
            <a:r>
              <a:rPr lang="es-ES" sz="2400" dirty="0">
                <a:ln w="6350">
                  <a:solidFill>
                    <a:srgbClr val="002AB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ya, tras las campanadas,</a:t>
            </a:r>
          </a:p>
          <a:p>
            <a:pPr algn="ctr"/>
            <a:r>
              <a:rPr lang="es-ES" sz="2400" dirty="0">
                <a:ln w="6350">
                  <a:solidFill>
                    <a:srgbClr val="002AB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procedemos a enterrarle!.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3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 EXCLUSIVOS\- Año Viejo, Año Nuevo\Imágenes\7 - DSCF53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rgbClr val="5028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5028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5028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xtracto"/>
          <p:cNvSpPr/>
          <p:nvPr/>
        </p:nvSpPr>
        <p:spPr>
          <a:xfrm rot="5400000">
            <a:off x="-285750" y="285750"/>
            <a:ext cx="5143500" cy="4572000"/>
          </a:xfrm>
          <a:prstGeom prst="flowChartExtract">
            <a:avLst/>
          </a:prstGeom>
          <a:solidFill>
            <a:srgbClr val="5028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5000" fill="hold"/>
                                        <p:tgtEl>
                                          <p:spTgt spid="1126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89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6EA2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6EA2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3073" name="Picture 1" descr="E:\PPS  EXCLUSIVOS\- Año Viejo, Año Nuevo\Imágenes\20 -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grpSp>
        <p:nvGrpSpPr>
          <p:cNvPr id="22" name="21 Grupo"/>
          <p:cNvGrpSpPr/>
          <p:nvPr/>
        </p:nvGrpSpPr>
        <p:grpSpPr>
          <a:xfrm>
            <a:off x="0" y="0"/>
            <a:ext cx="4572000" cy="5143500"/>
            <a:chOff x="0" y="0"/>
            <a:chExt cx="4572000" cy="5143500"/>
          </a:xfrm>
          <a:blipFill>
            <a:blip r:embed="rId3"/>
            <a:stretch>
              <a:fillRect/>
            </a:stretch>
          </a:blipFill>
        </p:grpSpPr>
        <p:sp>
          <p:nvSpPr>
            <p:cNvPr id="4" name="3 Rectángulo"/>
            <p:cNvSpPr/>
            <p:nvPr/>
          </p:nvSpPr>
          <p:spPr>
            <a:xfrm>
              <a:off x="0" y="0"/>
              <a:ext cx="4572000" cy="5143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grpSp>
          <p:nvGrpSpPr>
            <p:cNvPr id="16" name="15 Grupo"/>
            <p:cNvGrpSpPr/>
            <p:nvPr/>
          </p:nvGrpSpPr>
          <p:grpSpPr>
            <a:xfrm>
              <a:off x="0" y="0"/>
              <a:ext cx="4499992" cy="5143500"/>
              <a:chOff x="0" y="0"/>
              <a:chExt cx="4499992" cy="5143500"/>
            </a:xfrm>
            <a:grpFill/>
          </p:grpSpPr>
          <p:sp>
            <p:nvSpPr>
              <p:cNvPr id="10" name="9 Triángulo isósceles"/>
              <p:cNvSpPr/>
              <p:nvPr/>
            </p:nvSpPr>
            <p:spPr>
              <a:xfrm>
                <a:off x="0" y="2571750"/>
                <a:ext cx="4499992" cy="2571750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9" name="8 Triángulo isósceles"/>
              <p:cNvSpPr/>
              <p:nvPr/>
            </p:nvSpPr>
            <p:spPr>
              <a:xfrm flipV="1">
                <a:off x="0" y="0"/>
                <a:ext cx="4499992" cy="2571750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grpSp>
        <p:nvGrpSpPr>
          <p:cNvPr id="23" name="22 Grupo"/>
          <p:cNvGrpSpPr/>
          <p:nvPr/>
        </p:nvGrpSpPr>
        <p:grpSpPr>
          <a:xfrm flipH="1">
            <a:off x="4572000" y="0"/>
            <a:ext cx="4572000" cy="5143500"/>
            <a:chOff x="4572000" y="0"/>
            <a:chExt cx="4572000" cy="5143500"/>
          </a:xfrm>
          <a:blipFill>
            <a:blip r:embed="rId3"/>
            <a:stretch>
              <a:fillRect/>
            </a:stretch>
          </a:blipFill>
        </p:grpSpPr>
        <p:sp>
          <p:nvSpPr>
            <p:cNvPr id="13" name="12 Rectángulo"/>
            <p:cNvSpPr/>
            <p:nvPr/>
          </p:nvSpPr>
          <p:spPr>
            <a:xfrm flipH="1">
              <a:off x="4572000" y="0"/>
              <a:ext cx="4572000" cy="5143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grpSp>
          <p:nvGrpSpPr>
            <p:cNvPr id="17" name="16 Grupo"/>
            <p:cNvGrpSpPr/>
            <p:nvPr/>
          </p:nvGrpSpPr>
          <p:grpSpPr>
            <a:xfrm>
              <a:off x="4572000" y="0"/>
              <a:ext cx="4572000" cy="5143500"/>
              <a:chOff x="4572000" y="0"/>
              <a:chExt cx="4572000" cy="5143500"/>
            </a:xfrm>
            <a:grpFill/>
          </p:grpSpPr>
          <p:sp>
            <p:nvSpPr>
              <p:cNvPr id="11" name="10 Triángulo isósceles"/>
              <p:cNvSpPr/>
              <p:nvPr/>
            </p:nvSpPr>
            <p:spPr>
              <a:xfrm flipH="1" flipV="1">
                <a:off x="4572000" y="0"/>
                <a:ext cx="4572000" cy="2571750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2" name="11 Triángulo isósceles"/>
              <p:cNvSpPr/>
              <p:nvPr/>
            </p:nvSpPr>
            <p:spPr>
              <a:xfrm flipH="1">
                <a:off x="4572000" y="2571750"/>
                <a:ext cx="4572000" cy="2571750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sp>
        <p:nvSpPr>
          <p:cNvPr id="24" name="2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5000" fill="hold"/>
                                        <p:tgtEl>
                                          <p:spTgt spid="307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E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Año Viejo, Año Nuevo\Imágenes\8 - R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75856" y="4083918"/>
            <a:ext cx="3600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Está llamando a la puerta</a:t>
            </a:r>
          </a:p>
          <a:p>
            <a:pPr algn="ctr"/>
            <a:r>
              <a:rPr lang="es-ES" sz="24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año recién nacido</a:t>
            </a:r>
          </a:p>
        </p:txBody>
      </p:sp>
      <p:pic>
        <p:nvPicPr>
          <p:cNvPr id="10242" name="Picture 2" descr="E:\PPS  EXCLUSIVOS\- Año Viejo, Año Nuevo\Imágenes\unnam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39502"/>
            <a:ext cx="41764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n w="635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</a:t>
            </a:r>
            <a:r>
              <a:rPr lang="es-ES" sz="2400" dirty="0">
                <a:ln w="635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pereza despierta</a:t>
            </a:r>
          </a:p>
          <a:p>
            <a:pPr algn="ctr"/>
            <a:r>
              <a:rPr lang="es-ES" sz="2400" dirty="0">
                <a:ln w="635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después de cumplir los ritos: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0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Año Viejo, Año Nuevo\Imágenes\R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411510"/>
            <a:ext cx="38884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n w="635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</a:t>
            </a:r>
            <a:r>
              <a:rPr lang="es-ES" sz="2400" dirty="0">
                <a:ln w="635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las campanas las uvas</a:t>
            </a:r>
          </a:p>
          <a:p>
            <a:pPr algn="ctr"/>
            <a:r>
              <a:rPr lang="es-ES" sz="2400" dirty="0">
                <a:ln w="635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también los parabienes,</a:t>
            </a:r>
          </a:p>
        </p:txBody>
      </p:sp>
      <p:pic>
        <p:nvPicPr>
          <p:cNvPr id="9218" name="Picture 2" descr="E:\PPS  EXCLUSIVOS\- Año Viejo, Año Nuevo\Imágenes\puerta del s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27984" y="627534"/>
            <a:ext cx="33843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n w="6350">
                  <a:solidFill>
                    <a:srgbClr val="0099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Los </a:t>
            </a:r>
            <a:r>
              <a:rPr lang="es-ES" sz="2400" dirty="0">
                <a:ln w="6350">
                  <a:solidFill>
                    <a:srgbClr val="0099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deseos de fortuna.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 EXCLUSIVOS\- Año Viejo, Año Nuevo\Imágenes\R (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64375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35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D6A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658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249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698" name="Picture 2" descr="E:\PPS  EXCLUSIVOS\- Año Viejo, Año Nuevo\Imágenes\Christmas_Bokeh_Stemware_Gifts_Balls_598377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143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69" name="Picture 1" descr="E:\PPS  EXCLUSIVOS\- Año Viejo, Año Nuevo\Imágenes\Nochebuena-en-Inglater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9050"/>
            <a:ext cx="915670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63888" y="267494"/>
            <a:ext cx="38884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n w="6350">
                  <a:solidFill>
                    <a:srgbClr val="EAD37E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los propósitos nuevos</a:t>
            </a:r>
          </a:p>
          <a:p>
            <a:pPr algn="ctr"/>
            <a:r>
              <a:rPr lang="es-ES" sz="2400" dirty="0">
                <a:ln w="6350">
                  <a:solidFill>
                    <a:srgbClr val="EAD37E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pensamos cuidarlo bien,</a:t>
            </a:r>
          </a:p>
        </p:txBody>
      </p:sp>
      <p:pic>
        <p:nvPicPr>
          <p:cNvPr id="7173" name="Picture 5" descr="E:\PPS  EXCLUSIVOS\- Año Viejo, Año Nuevo\Imágenes\scenerywinter-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555526"/>
            <a:ext cx="3672408" cy="830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n w="6350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</a:t>
            </a:r>
            <a:r>
              <a:rPr lang="es-ES" sz="2400" dirty="0">
                <a:ln w="6350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fluya sereno</a:t>
            </a:r>
          </a:p>
          <a:p>
            <a:pPr algn="ctr"/>
            <a:r>
              <a:rPr lang="es-ES" sz="2400" dirty="0">
                <a:ln w="6350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no corra como exprés.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Año Viejo, Año Nuevo\Imágenes\december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051720" y="339502"/>
            <a:ext cx="33843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n w="6350">
                  <a:solidFill>
                    <a:srgbClr val="002AB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ver si somos capaces</a:t>
            </a:r>
          </a:p>
          <a:p>
            <a:pPr algn="ctr"/>
            <a:r>
              <a:rPr lang="es-ES" sz="2400" dirty="0">
                <a:ln w="6350">
                  <a:solidFill>
                    <a:srgbClr val="002AB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sujetar bien las riendas</a:t>
            </a:r>
          </a:p>
        </p:txBody>
      </p:sp>
      <p:pic>
        <p:nvPicPr>
          <p:cNvPr id="6147" name="Picture 3" descr="E:\PPS  EXCLUSIVOS\- Año Viejo, Año Nuevo\Imágenes\6473804705_7699b5b1a8_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27784" y="3939902"/>
            <a:ext cx="3600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n w="6350">
                  <a:solidFill>
                    <a:srgbClr val="6666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</a:t>
            </a:r>
            <a:r>
              <a:rPr lang="es-ES" sz="2400" dirty="0">
                <a:ln w="6350">
                  <a:solidFill>
                    <a:srgbClr val="6666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quitarnos los disfraces,</a:t>
            </a:r>
          </a:p>
          <a:p>
            <a:pPr algn="ctr"/>
            <a:r>
              <a:rPr lang="es-ES" sz="2400" dirty="0">
                <a:ln w="6350">
                  <a:solidFill>
                    <a:srgbClr val="6666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los odios y las miserias.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1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7" name="Picture 1" descr="E:\PPS  EXCLUSIVOS\- Año Viejo, Año Nuevo\Imágenes\fmt_96_24_http___www.vilnius-tourism.lt_wp-content_uploads_2017_12_2017-vilnius-christmas-tree-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411510"/>
            <a:ext cx="35283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n w="6350">
                  <a:solidFill>
                    <a:srgbClr val="9933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Pero, si tras doce meses</a:t>
            </a:r>
          </a:p>
          <a:p>
            <a:pPr algn="ctr"/>
            <a:r>
              <a:rPr lang="es-ES" sz="2400" dirty="0">
                <a:ln w="6350">
                  <a:solidFill>
                    <a:srgbClr val="9933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igual se quiere marchar,</a:t>
            </a:r>
          </a:p>
        </p:txBody>
      </p:sp>
      <p:pic>
        <p:nvPicPr>
          <p:cNvPr id="4098" name="Picture 2" descr="E:\PPS  EXCLUSIVOS\- Año Viejo, Año Nuevo\Imágenes\Monaco-Christmas-tree-outside-the-Casino-02-©-Monaco-Government-Communication-Department-Monaco-Press-Centre-Photos-e15362274436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56176" y="267494"/>
            <a:ext cx="26642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n w="6350">
                  <a:solidFill>
                    <a:srgbClr val="33CC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 </a:t>
            </a:r>
            <a:r>
              <a:rPr lang="es-ES" sz="2400" dirty="0">
                <a:ln w="6350">
                  <a:solidFill>
                    <a:srgbClr val="33CC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 menos que nos </a:t>
            </a:r>
            <a:r>
              <a:rPr lang="es-ES" sz="2400" dirty="0" smtClean="0">
                <a:ln w="6350">
                  <a:solidFill>
                    <a:srgbClr val="33CC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deje más </a:t>
            </a:r>
            <a:r>
              <a:rPr lang="es-ES" sz="2400" dirty="0">
                <a:ln w="6350">
                  <a:solidFill>
                    <a:srgbClr val="33CC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paz y prosperidad.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8350" y="2576513"/>
            <a:ext cx="4565650" cy="25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66987"/>
            <a:ext cx="4552950" cy="257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8351" y="0"/>
            <a:ext cx="4565650" cy="25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8350" cy="25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41837" cy="25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08513" y="0"/>
            <a:ext cx="4535487" cy="25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76513"/>
            <a:ext cx="4552950" cy="25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8350" y="2576513"/>
            <a:ext cx="4565650" cy="25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1" name="Picture 1" descr="E:\PPS  EXCLUSIVOS\- Año Viejo, Año Nuevo\Imágenes\R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3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7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7" grpId="0" animBg="1"/>
      <p:bldP spid="16" grpId="0" animBg="1"/>
      <p:bldP spid="15" grpId="0" animBg="1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242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22" name="Picture 2" descr="E:\PPS  EXCLUSIVOS\- Año Viejo, Año Nuevo\Imágenes\Christmas_Balls_2021_2022_Word_Lettering_English_609528_1280x9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22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Scale>
                                      <p:cBhvr>
                                        <p:cTn id="30" dur="4000" fill="hold"/>
                                        <p:tgtEl>
                                          <p:spTgt spid="307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" grpId="0" animBg="1"/>
      <p:bldP spid="3" grpId="1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1746" name="Picture 2" descr="E:\PPS  EXCLUSIVOS\- Año Viejo, Año Nuevo\Imágenes\23 - Christmas_Word_Lettering_English_609376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5000" fill="hold"/>
                                        <p:tgtEl>
                                          <p:spTgt spid="317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E:\PPS  EXCLUSIVOS\- Año Viejo, Año Nuevo\Imágenes\Christmas_Houses_Snowmen_Branches_Christmas_tree_598448_1024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rot="200825">
            <a:off x="5589514" y="1538514"/>
            <a:ext cx="1616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n>
                  <a:solidFill>
                    <a:srgbClr val="0070C0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Enero 2022</a:t>
            </a:r>
            <a:endParaRPr lang="es-ES" dirty="0">
              <a:ln>
                <a:solidFill>
                  <a:srgbClr val="0070C0"/>
                </a:solidFill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 rot="183386">
            <a:off x="5077238" y="1900993"/>
            <a:ext cx="2592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n>
                  <a:solidFill>
                    <a:srgbClr val="0070C0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Música: Abba</a:t>
            </a:r>
          </a:p>
          <a:p>
            <a:r>
              <a:rPr lang="es-ES" dirty="0" err="1" smtClean="0">
                <a:ln>
                  <a:solidFill>
                    <a:srgbClr val="0070C0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Happy</a:t>
            </a:r>
            <a:r>
              <a:rPr lang="es-ES" dirty="0" smtClean="0">
                <a:ln>
                  <a:solidFill>
                    <a:srgbClr val="0070C0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New </a:t>
            </a:r>
            <a:r>
              <a:rPr lang="es-ES" dirty="0" err="1" smtClean="0">
                <a:ln>
                  <a:solidFill>
                    <a:srgbClr val="0070C0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Year</a:t>
            </a:r>
            <a:endParaRPr lang="es-ES" dirty="0">
              <a:ln>
                <a:solidFill>
                  <a:srgbClr val="0070C0"/>
                </a:solidFill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 rot="165336">
            <a:off x="5001691" y="2825977"/>
            <a:ext cx="20242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n>
                  <a:solidFill>
                    <a:srgbClr val="0070C0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Autor: José García</a:t>
            </a:r>
          </a:p>
          <a:p>
            <a:r>
              <a:rPr lang="es-ES" dirty="0" smtClean="0">
                <a:ln>
                  <a:solidFill>
                    <a:srgbClr val="0070C0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Velázquez </a:t>
            </a:r>
            <a:endParaRPr lang="es-ES" dirty="0">
              <a:ln>
                <a:solidFill>
                  <a:srgbClr val="0070C0"/>
                </a:solidFill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6" name="19 Grupo"/>
          <p:cNvGrpSpPr/>
          <p:nvPr/>
        </p:nvGrpSpPr>
        <p:grpSpPr>
          <a:xfrm>
            <a:off x="7884369" y="3579863"/>
            <a:ext cx="1008112" cy="1315890"/>
            <a:chOff x="3000235" y="2847045"/>
            <a:chExt cx="1384564" cy="1191484"/>
          </a:xfrm>
        </p:grpSpPr>
        <p:sp>
          <p:nvSpPr>
            <p:cNvPr id="7" name="20 CuadroTexto"/>
            <p:cNvSpPr txBox="1"/>
            <p:nvPr/>
          </p:nvSpPr>
          <p:spPr>
            <a:xfrm>
              <a:off x="3000235" y="3725601"/>
              <a:ext cx="1384564" cy="31292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400" dirty="0" smtClean="0">
                  <a:ln>
                    <a:solidFill>
                      <a:srgbClr val="0070C0"/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/>
                  <a:latin typeface="Brock Script" pitchFamily="2" charset="0"/>
                </a:rPr>
                <a:t>Margarita</a:t>
              </a:r>
              <a:endParaRPr lang="es-ES" sz="1400" dirty="0">
                <a:ln>
                  <a:solidFill>
                    <a:srgbClr val="0070C0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Brock Script" pitchFamily="2" charset="0"/>
              </a:endParaRP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  <a:lum contrast="40000"/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8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821532" y="-821530"/>
            <a:ext cx="5143500" cy="6786563"/>
          </a:xfrm>
          <a:prstGeom prst="flowChartMerge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 flipV="1">
            <a:off x="3214688" y="-785811"/>
            <a:ext cx="5143500" cy="6715125"/>
          </a:xfrm>
          <a:prstGeom prst="flowChartMerge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Ordenar"/>
          <p:cNvSpPr/>
          <p:nvPr/>
        </p:nvSpPr>
        <p:spPr>
          <a:xfrm>
            <a:off x="2071693" y="0"/>
            <a:ext cx="5000625" cy="5143500"/>
          </a:xfrm>
          <a:prstGeom prst="flowChartSort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5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52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674</TotalTime>
  <Words>188</Words>
  <Application>Microsoft Office PowerPoint</Application>
  <PresentationFormat>Presentación en pantalla (16:9)</PresentationFormat>
  <Paragraphs>41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7" baseType="lpstr">
      <vt:lpstr>Arial</vt:lpstr>
      <vt:lpstr>Kristen ITC</vt:lpstr>
      <vt:lpstr>Harrington</vt:lpstr>
      <vt:lpstr>Calibri</vt:lpstr>
      <vt:lpstr>Brock Script</vt:lpstr>
      <vt:lpstr>Kingthings Flashbang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71</cp:revision>
  <dcterms:created xsi:type="dcterms:W3CDTF">2021-12-31T15:11:05Z</dcterms:created>
  <dcterms:modified xsi:type="dcterms:W3CDTF">2022-01-02T23:22:40Z</dcterms:modified>
</cp:coreProperties>
</file>