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71" r:id="rId3"/>
    <p:sldId id="273" r:id="rId4"/>
    <p:sldId id="256" r:id="rId5"/>
    <p:sldId id="258" r:id="rId6"/>
    <p:sldId id="269" r:id="rId7"/>
    <p:sldId id="280" r:id="rId8"/>
    <p:sldId id="277" r:id="rId9"/>
    <p:sldId id="270" r:id="rId10"/>
    <p:sldId id="261" r:id="rId11"/>
    <p:sldId id="276" r:id="rId12"/>
    <p:sldId id="278" r:id="rId13"/>
    <p:sldId id="268" r:id="rId14"/>
    <p:sldId id="267" r:id="rId15"/>
    <p:sldId id="281" r:id="rId16"/>
    <p:sldId id="264" r:id="rId17"/>
    <p:sldId id="259" r:id="rId18"/>
    <p:sldId id="262" r:id="rId19"/>
    <p:sldId id="265" r:id="rId20"/>
    <p:sldId id="279" r:id="rId21"/>
    <p:sldId id="263" r:id="rId22"/>
    <p:sldId id="275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E30NJDlGBSj/HNU27CqTg" hashData="MoFfvJFjo2CT1wBwD4iicrW3C0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A36521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049" autoAdjust="0"/>
    <p:restoredTop sz="94600" autoAdjust="0"/>
  </p:normalViewPr>
  <p:slideViewPr>
    <p:cSldViewPr>
      <p:cViewPr>
        <p:scale>
          <a:sx n="50" d="100"/>
          <a:sy n="50" d="100"/>
        </p:scale>
        <p:origin x="-1020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5CA6A-C25D-4A7E-8037-ACF9718A859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9FCDEC-5987-4C33-95B3-D0352554871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9FCDEC-5987-4C33-95B3-D03525548715}" type="slidenum">
              <a:rPr lang="es-ES" smtClean="0"/>
              <a:pPr/>
              <a:t>20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794654-EA48-49CD-A474-D850DE7212E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AC4BC-753E-4FE2-A56D-4394DD676B19}" type="datetimeFigureOut">
              <a:rPr lang="es-ES" smtClean="0"/>
              <a:pPr/>
              <a:t>19/12/2012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0095E1-181C-490D-86DD-836C852727A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9A5AA35-7E38-4A85-85C1-CB605B724F2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gif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gif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gif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39.jpeg"/><Relationship Id="rId7" Type="http://schemas.openxmlformats.org/officeDocument/2006/relationships/image" Target="../media/image7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40.gif"/><Relationship Id="rId4" Type="http://schemas.openxmlformats.org/officeDocument/2006/relationships/image" Target="../media/image2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2.png"/><Relationship Id="rId7" Type="http://schemas.openxmlformats.org/officeDocument/2006/relationships/image" Target="../media/image44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5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3 Feliz año nuev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1928802"/>
            <a:ext cx="1595441" cy="1581568"/>
          </a:xfrm>
          <a:prstGeom prst="ellipse">
            <a:avLst/>
          </a:prstGeom>
        </p:spPr>
      </p:pic>
      <p:pic>
        <p:nvPicPr>
          <p:cNvPr id="6" name="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28662" y="1000108"/>
            <a:ext cx="1595441" cy="1581568"/>
          </a:xfrm>
          <a:prstGeom prst="ellipse">
            <a:avLst/>
          </a:prstGeom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1071546"/>
            <a:ext cx="1595441" cy="1581568"/>
          </a:xfrm>
          <a:prstGeom prst="ellipse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2500306"/>
            <a:ext cx="1595441" cy="1581568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1571612"/>
            <a:ext cx="1595441" cy="1581568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71934" y="2214554"/>
            <a:ext cx="1595441" cy="1581568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3000372"/>
            <a:ext cx="1595441" cy="1581568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285728"/>
            <a:ext cx="1595441" cy="1581568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571480"/>
            <a:ext cx="1595441" cy="1581568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1714488"/>
            <a:ext cx="1595441" cy="1581568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95376" y="2081202"/>
            <a:ext cx="1595441" cy="1581568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2214554"/>
            <a:ext cx="1595441" cy="1581568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571744"/>
            <a:ext cx="1595441" cy="1581568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2857496"/>
            <a:ext cx="1595441" cy="1581568"/>
          </a:xfrm>
          <a:prstGeom prst="ellipse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571480"/>
            <a:ext cx="1595441" cy="1581568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643570" y="1500174"/>
            <a:ext cx="1595441" cy="1581568"/>
          </a:xfrm>
          <a:prstGeom prst="ellipse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714348" y="0"/>
            <a:ext cx="6929454" cy="430887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101600" h="88900" prst="convex"/>
            </a:sp3d>
          </a:bodyPr>
          <a:lstStyle/>
          <a:p>
            <a:pPr algn="ctr"/>
            <a:endParaRPr lang="es-ES" sz="8800" b="1" dirty="0" smtClean="0">
              <a:ln>
                <a:solidFill>
                  <a:schemeClr val="tx1">
                    <a:lumMod val="85000"/>
                  </a:schemeClr>
                </a:solidFill>
              </a:ln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pPr algn="ctr"/>
            <a:r>
              <a:rPr lang="es-ES" sz="6600" b="1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</a:t>
            </a:r>
            <a:r>
              <a:rPr lang="es-ES" sz="6000" b="1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Año Nuevo  </a:t>
            </a:r>
          </a:p>
          <a:p>
            <a:pPr algn="ctr"/>
            <a:r>
              <a:rPr lang="es-ES" sz="6000" b="1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De</a:t>
            </a:r>
          </a:p>
          <a:p>
            <a:pPr algn="ctr"/>
            <a:r>
              <a:rPr lang="es-ES" sz="6000" b="1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  Esperanza</a:t>
            </a:r>
            <a:endParaRPr lang="es-ES" sz="8000" b="1" dirty="0">
              <a:ln>
                <a:solidFill>
                  <a:schemeClr val="tx1">
                    <a:lumMod val="95000"/>
                  </a:schemeClr>
                </a:solidFill>
              </a:ln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22" name="2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4" y="0"/>
            <a:ext cx="1595441" cy="1581568"/>
          </a:xfrm>
          <a:prstGeom prst="ellipse">
            <a:avLst/>
          </a:prstGeom>
        </p:spPr>
      </p:pic>
      <p:pic>
        <p:nvPicPr>
          <p:cNvPr id="23" name="2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0"/>
            <a:ext cx="1595441" cy="1581568"/>
          </a:xfrm>
          <a:prstGeom prst="ellipse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500042"/>
            <a:ext cx="1595441" cy="1581568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786" y="0"/>
            <a:ext cx="1595441" cy="1295792"/>
          </a:xfrm>
          <a:prstGeom prst="ellipse">
            <a:avLst/>
          </a:prstGeom>
        </p:spPr>
      </p:pic>
      <p:pic>
        <p:nvPicPr>
          <p:cNvPr id="16388" name="Picture 4" descr="By me"/>
          <p:cNvPicPr>
            <a:picLocks noChangeAspect="1" noChangeArrowheads="1" noCrop="1"/>
          </p:cNvPicPr>
          <p:nvPr/>
        </p:nvPicPr>
        <p:blipFill>
          <a:blip r:embed="rId6">
            <a:lum bright="-10000" contrast="20000"/>
          </a:blip>
          <a:srcRect/>
          <a:stretch>
            <a:fillRect/>
          </a:stretch>
        </p:blipFill>
        <p:spPr bwMode="auto">
          <a:xfrm flipH="1">
            <a:off x="6143636" y="2009775"/>
            <a:ext cx="3000364" cy="4848225"/>
          </a:xfrm>
          <a:prstGeom prst="rect">
            <a:avLst/>
          </a:prstGeom>
          <a:noFill/>
          <a:effectLst>
            <a:softEdge rad="12700"/>
          </a:effectLst>
        </p:spPr>
      </p:pic>
      <p:pic>
        <p:nvPicPr>
          <p:cNvPr id="19458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"/>
            <a:ext cx="642917" cy="642918"/>
          </a:xfrm>
          <a:prstGeom prst="ellipse">
            <a:avLst/>
          </a:prstGeom>
          <a:noFill/>
        </p:spPr>
      </p:pic>
      <p:pic>
        <p:nvPicPr>
          <p:cNvPr id="28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43042" y="0"/>
            <a:ext cx="642917" cy="642918"/>
          </a:xfrm>
          <a:prstGeom prst="ellipse">
            <a:avLst/>
          </a:prstGeom>
          <a:noFill/>
        </p:spPr>
      </p:pic>
      <p:pic>
        <p:nvPicPr>
          <p:cNvPr id="29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14810" y="357166"/>
            <a:ext cx="642917" cy="642918"/>
          </a:xfrm>
          <a:prstGeom prst="ellipse">
            <a:avLst/>
          </a:prstGeom>
          <a:noFill/>
        </p:spPr>
      </p:pic>
      <p:pic>
        <p:nvPicPr>
          <p:cNvPr id="30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929454" y="0"/>
            <a:ext cx="642917" cy="642918"/>
          </a:xfrm>
          <a:prstGeom prst="ellipse">
            <a:avLst/>
          </a:prstGeom>
          <a:noFill/>
        </p:spPr>
      </p:pic>
      <p:pic>
        <p:nvPicPr>
          <p:cNvPr id="31" name="Picture 2" descr="http://www.pekegifs.com/imgotros/fuegosartificiales/014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42910" y="1571612"/>
            <a:ext cx="642917" cy="642918"/>
          </a:xfrm>
          <a:prstGeom prst="ellipse">
            <a:avLst/>
          </a:prstGeom>
          <a:noFill/>
        </p:spPr>
      </p:pic>
      <p:pic>
        <p:nvPicPr>
          <p:cNvPr id="19460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571480"/>
            <a:ext cx="952500" cy="1190625"/>
          </a:xfrm>
          <a:prstGeom prst="rect">
            <a:avLst/>
          </a:prstGeom>
          <a:noFill/>
        </p:spPr>
      </p:pic>
      <p:pic>
        <p:nvPicPr>
          <p:cNvPr id="33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00232" y="2928934"/>
            <a:ext cx="952500" cy="1190625"/>
          </a:xfrm>
          <a:prstGeom prst="rect">
            <a:avLst/>
          </a:prstGeom>
          <a:noFill/>
        </p:spPr>
      </p:pic>
      <p:pic>
        <p:nvPicPr>
          <p:cNvPr id="34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86380" y="1357298"/>
            <a:ext cx="952500" cy="1190625"/>
          </a:xfrm>
          <a:prstGeom prst="rect">
            <a:avLst/>
          </a:prstGeom>
          <a:noFill/>
        </p:spPr>
      </p:pic>
      <p:pic>
        <p:nvPicPr>
          <p:cNvPr id="35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643174" y="214290"/>
            <a:ext cx="952500" cy="1190625"/>
          </a:xfrm>
          <a:prstGeom prst="rect">
            <a:avLst/>
          </a:prstGeom>
          <a:noFill/>
        </p:spPr>
      </p:pic>
      <p:pic>
        <p:nvPicPr>
          <p:cNvPr id="36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715272" y="785794"/>
            <a:ext cx="952500" cy="1190625"/>
          </a:xfrm>
          <a:prstGeom prst="rect">
            <a:avLst/>
          </a:prstGeom>
          <a:noFill/>
        </p:spPr>
      </p:pic>
      <p:pic>
        <p:nvPicPr>
          <p:cNvPr id="37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857488" y="3214686"/>
            <a:ext cx="952500" cy="1190625"/>
          </a:xfrm>
          <a:prstGeom prst="rect">
            <a:avLst/>
          </a:prstGeom>
          <a:noFill/>
        </p:spPr>
      </p:pic>
      <p:pic>
        <p:nvPicPr>
          <p:cNvPr id="38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286124"/>
            <a:ext cx="952500" cy="1190625"/>
          </a:xfrm>
          <a:prstGeom prst="rect">
            <a:avLst/>
          </a:prstGeom>
          <a:noFill/>
        </p:spPr>
      </p:pic>
      <p:pic>
        <p:nvPicPr>
          <p:cNvPr id="39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00034" y="1714488"/>
            <a:ext cx="952500" cy="1190625"/>
          </a:xfrm>
          <a:prstGeom prst="rect">
            <a:avLst/>
          </a:prstGeom>
          <a:noFill/>
        </p:spPr>
      </p:pic>
      <p:pic>
        <p:nvPicPr>
          <p:cNvPr id="40" name="Picture 2" descr="A mi lado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71472" y="1928802"/>
            <a:ext cx="2643206" cy="4929198"/>
          </a:xfrm>
          <a:prstGeom prst="rect">
            <a:avLst/>
          </a:prstGeom>
          <a:noFill/>
        </p:spPr>
      </p:pic>
      <p:pic>
        <p:nvPicPr>
          <p:cNvPr id="41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795574" y="366690"/>
            <a:ext cx="952500" cy="1190625"/>
          </a:xfrm>
          <a:prstGeom prst="rect">
            <a:avLst/>
          </a:prstGeom>
          <a:noFill/>
        </p:spPr>
      </p:pic>
      <p:pic>
        <p:nvPicPr>
          <p:cNvPr id="42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143504" y="4143380"/>
            <a:ext cx="952500" cy="1190625"/>
          </a:xfrm>
          <a:prstGeom prst="rect">
            <a:avLst/>
          </a:prstGeom>
          <a:noFill/>
        </p:spPr>
      </p:pic>
      <p:pic>
        <p:nvPicPr>
          <p:cNvPr id="43" name="Picture 4" descr="http://www.pekegifs.com/imgotros/fuegosartificiales/016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214942" y="2428868"/>
            <a:ext cx="952500" cy="1190625"/>
          </a:xfrm>
          <a:prstGeom prst="rect">
            <a:avLst/>
          </a:prstGeom>
          <a:noFill/>
        </p:spPr>
      </p:pic>
      <p:pic>
        <p:nvPicPr>
          <p:cNvPr id="23554" name="Picture 2" descr="http://static1.glowtxt.com/data1/0/1/5/015798c533849f186243e59230041049109959bdda39a3ee5e6b4b0d3255bfef95601890afd80709da39a3ee5e6b4b0d3255bfef95601890afd80709e7827d72dfc039b2915249315f795ac0.png"/>
          <p:cNvPicPr>
            <a:picLocks noChangeAspect="1" noChangeArrowheads="1"/>
          </p:cNvPicPr>
          <p:nvPr/>
        </p:nvPicPr>
        <p:blipFill>
          <a:blip r:embed="rId10">
            <a:lum bright="20000" contrast="40000"/>
          </a:blip>
          <a:srcRect/>
          <a:stretch>
            <a:fillRect/>
          </a:stretch>
        </p:blipFill>
        <p:spPr bwMode="auto">
          <a:xfrm>
            <a:off x="3357554" y="6085781"/>
            <a:ext cx="3500462" cy="772219"/>
          </a:xfrm>
          <a:prstGeom prst="rect">
            <a:avLst/>
          </a:prstGeom>
          <a:noFill/>
        </p:spPr>
      </p:pic>
    </p:spTree>
  </p:cSld>
  <p:clrMapOvr>
    <a:masterClrMapping/>
  </p:clrMapOvr>
  <p:transition advTm="21000">
    <p:sndAc>
      <p:stSnd loop="1">
        <p:snd r:embed="rId2" name="Fuegos artificial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1b4a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214346" y="1571612"/>
            <a:ext cx="1595441" cy="1581568"/>
          </a:xfrm>
          <a:prstGeom prst="ellipse">
            <a:avLst/>
          </a:prstGeom>
        </p:spPr>
      </p:pic>
      <p:pic>
        <p:nvPicPr>
          <p:cNvPr id="6" name="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-214338"/>
            <a:ext cx="1595441" cy="1581568"/>
          </a:xfrm>
          <a:prstGeom prst="ellipse">
            <a:avLst/>
          </a:prstGeom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-214338"/>
            <a:ext cx="1595441" cy="1581568"/>
          </a:xfrm>
          <a:prstGeom prst="ellipse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0"/>
            <a:ext cx="1595441" cy="1581568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-214338"/>
            <a:ext cx="1595441" cy="1581568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1428736"/>
            <a:ext cx="1595441" cy="1581568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785794"/>
            <a:ext cx="1595441" cy="1581568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857232"/>
            <a:ext cx="1595441" cy="1581568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857884" y="1571612"/>
            <a:ext cx="1595441" cy="1581568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64" y="1857364"/>
            <a:ext cx="1595441" cy="1581568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1571612"/>
            <a:ext cx="1595441" cy="1581568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0"/>
            <a:ext cx="1595441" cy="1581568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86314" y="1643050"/>
            <a:ext cx="1595441" cy="1581568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0"/>
            <a:ext cx="1595441" cy="1581568"/>
          </a:xfrm>
          <a:prstGeom prst="ellipse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1357298"/>
            <a:ext cx="1595441" cy="1581568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072330" y="2500306"/>
            <a:ext cx="1595441" cy="1581568"/>
          </a:xfrm>
          <a:prstGeom prst="ellipse">
            <a:avLst/>
          </a:prstGeom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52962" y="1009632"/>
            <a:ext cx="1595441" cy="1581568"/>
          </a:xfrm>
          <a:prstGeom prst="ellipse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2357422" y="5143512"/>
            <a:ext cx="485778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suenen las doce campanadas, cierra  los ojos y pide un deseo al Año Nuevo, a esa hora yo haré lo mismo. Mi deseo…¡!Que el tuyo se haga realidad</a:t>
            </a:r>
          </a:p>
          <a:p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>
    <p:sndAc>
      <p:stSnd loop="1">
        <p:snd r:embed="rId2" name="SONORA MATANCERA.- APAMBICHAO.- CARLOS ARGENTINO.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fa66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3 Marcador de contenido" descr="11b60956.gif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785918" y="1643050"/>
            <a:ext cx="5643570" cy="60419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42910" y="857232"/>
            <a:ext cx="1666879" cy="1652384"/>
          </a:xfrm>
          <a:prstGeom prst="ellipse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74602" y="1928802"/>
            <a:ext cx="1455698" cy="1443040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1285860"/>
            <a:ext cx="1095375" cy="1085850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428604"/>
            <a:ext cx="1095375" cy="1085850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1000108"/>
            <a:ext cx="1095375" cy="1085850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768" y="1142984"/>
            <a:ext cx="1095375" cy="1085850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2357430"/>
            <a:ext cx="1595441" cy="1581568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5276432"/>
            <a:ext cx="1595441" cy="1581568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72066" y="4786322"/>
            <a:ext cx="1595441" cy="1581568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4857760"/>
            <a:ext cx="1595441" cy="1581568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4071942"/>
            <a:ext cx="1595441" cy="1581568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4857760"/>
            <a:ext cx="1595441" cy="1581568"/>
          </a:xfrm>
          <a:prstGeom prst="ellipse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00826" y="3571876"/>
            <a:ext cx="1595441" cy="1581568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1595441" cy="1581568"/>
          </a:xfrm>
          <a:prstGeom prst="ellipse">
            <a:avLst/>
          </a:prstGeom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286124"/>
            <a:ext cx="1595441" cy="1581568"/>
          </a:xfrm>
          <a:prstGeom prst="ellipse">
            <a:avLst/>
          </a:prstGeom>
        </p:spPr>
      </p:pic>
      <p:sp>
        <p:nvSpPr>
          <p:cNvPr id="22" name="21 CuadroTexto"/>
          <p:cNvSpPr txBox="1"/>
          <p:nvPr/>
        </p:nvSpPr>
        <p:spPr>
          <a:xfrm>
            <a:off x="2000232" y="500042"/>
            <a:ext cx="53578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todas tus ilusiones y metas se cumplan en el nuevo año, Pero si tu felicidad depende de mi amistad, considérate la persona más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 del mundo</a:t>
            </a:r>
          </a:p>
          <a:p>
            <a:pPr algn="ctr"/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0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rjeta-2013-ano-nuev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214422"/>
            <a:ext cx="1095375" cy="1085850"/>
          </a:xfrm>
          <a:prstGeom prst="rect">
            <a:avLst/>
          </a:prstGeom>
        </p:spPr>
      </p:pic>
      <p:pic>
        <p:nvPicPr>
          <p:cNvPr id="6" name="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500166" y="1428736"/>
            <a:ext cx="1095375" cy="1085850"/>
          </a:xfrm>
          <a:prstGeom prst="rect">
            <a:avLst/>
          </a:prstGeom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85984" y="2000240"/>
            <a:ext cx="807117" cy="800098"/>
          </a:xfrm>
          <a:prstGeom prst="rect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85984" y="2643182"/>
            <a:ext cx="735052" cy="728660"/>
          </a:xfrm>
          <a:prstGeom prst="rect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000232" y="2928934"/>
            <a:ext cx="662987" cy="657222"/>
          </a:xfrm>
          <a:prstGeom prst="rect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500298" y="1928802"/>
            <a:ext cx="1095375" cy="1085850"/>
          </a:xfrm>
          <a:prstGeom prst="rect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643042" y="2000240"/>
            <a:ext cx="1095375" cy="1085850"/>
          </a:xfrm>
          <a:prstGeom prst="rect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85984" y="2714620"/>
            <a:ext cx="807117" cy="800098"/>
          </a:xfrm>
          <a:prstGeom prst="rect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85984" y="3357562"/>
            <a:ext cx="735052" cy="728660"/>
          </a:xfrm>
          <a:prstGeom prst="rect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2214546" y="3571876"/>
            <a:ext cx="662987" cy="657222"/>
          </a:xfrm>
          <a:prstGeom prst="rect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857224" y="2571744"/>
            <a:ext cx="936840" cy="928694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85720" y="1714488"/>
            <a:ext cx="936840" cy="928694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85720" y="785794"/>
            <a:ext cx="936840" cy="928694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000100" y="0"/>
            <a:ext cx="936840" cy="928694"/>
          </a:xfrm>
          <a:prstGeom prst="ellipse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1857356" y="0"/>
            <a:ext cx="936840" cy="928694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857488" y="285728"/>
            <a:ext cx="936840" cy="928694"/>
          </a:xfrm>
          <a:prstGeom prst="ellipse">
            <a:avLst/>
          </a:prstGeom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357554" y="785794"/>
            <a:ext cx="936840" cy="928694"/>
          </a:xfrm>
          <a:prstGeom prst="ellipse">
            <a:avLst/>
          </a:prstGeom>
        </p:spPr>
      </p:pic>
      <p:pic>
        <p:nvPicPr>
          <p:cNvPr id="22" name="2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500430" y="1785926"/>
            <a:ext cx="936840" cy="928694"/>
          </a:xfrm>
          <a:prstGeom prst="ellipse">
            <a:avLst/>
          </a:prstGeom>
        </p:spPr>
      </p:pic>
      <p:pic>
        <p:nvPicPr>
          <p:cNvPr id="23" name="2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3143240" y="2214554"/>
            <a:ext cx="936840" cy="928694"/>
          </a:xfrm>
          <a:prstGeom prst="ellipse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20000"/>
          </a:blip>
          <a:stretch>
            <a:fillRect/>
          </a:stretch>
        </p:blipFill>
        <p:spPr>
          <a:xfrm>
            <a:off x="2714612" y="2786058"/>
            <a:ext cx="936840" cy="928694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30000"/>
          </a:blip>
          <a:stretch>
            <a:fillRect/>
          </a:stretch>
        </p:blipFill>
        <p:spPr>
          <a:xfrm>
            <a:off x="1285852" y="1000108"/>
            <a:ext cx="1095375" cy="1085850"/>
          </a:xfrm>
          <a:prstGeom prst="rect">
            <a:avLst/>
          </a:prstGeom>
        </p:spPr>
      </p:pic>
      <p:sp>
        <p:nvSpPr>
          <p:cNvPr id="26" name="25 CuadroTexto"/>
          <p:cNvSpPr txBox="1"/>
          <p:nvPr/>
        </p:nvSpPr>
        <p:spPr>
          <a:xfrm>
            <a:off x="4714876" y="571480"/>
            <a:ext cx="3858749" cy="156966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chilly" dir="t"/>
            </a:scene3d>
            <a:sp3d extrusionH="57150">
              <a:bevelT w="95250" h="107950" prst="convex"/>
            </a:sp3d>
          </a:bodyPr>
          <a:lstStyle/>
          <a:p>
            <a:r>
              <a:rPr lang="es-ES" sz="9600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Snap ITC" pitchFamily="82" charset="0"/>
              </a:rPr>
              <a:t>2</a:t>
            </a:r>
            <a:r>
              <a:rPr lang="es-ES" sz="9600" dirty="0" smtClean="0">
                <a:ln w="18415" cmpd="sng">
                  <a:solidFill>
                    <a:schemeClr val="bg2">
                      <a:lumMod val="60000"/>
                      <a:lumOff val="40000"/>
                    </a:schemeClr>
                  </a:solidFill>
                  <a:prstDash val="solid"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nap ITC" pitchFamily="82" charset="0"/>
              </a:rPr>
              <a:t>0</a:t>
            </a:r>
            <a:r>
              <a:rPr lang="es-ES" sz="9600" dirty="0" smtClean="0">
                <a:ln>
                  <a:solidFill>
                    <a:schemeClr val="bg2">
                      <a:lumMod val="60000"/>
                      <a:lumOff val="40000"/>
                    </a:schemeClr>
                  </a:solidFill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Snap ITC" pitchFamily="82" charset="0"/>
              </a:rPr>
              <a:t>1</a:t>
            </a:r>
            <a:r>
              <a:rPr lang="es-ES" sz="9600" dirty="0" smtClean="0">
                <a:ln w="18415" cmpd="sng">
                  <a:solidFill>
                    <a:schemeClr val="bg2">
                      <a:lumMod val="60000"/>
                      <a:lumOff val="40000"/>
                    </a:schemeClr>
                  </a:solidFill>
                  <a:prstDash val="solid"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Snap ITC" pitchFamily="82" charset="0"/>
              </a:rPr>
              <a:t>3</a:t>
            </a:r>
            <a:endParaRPr lang="es-ES" sz="9600" dirty="0">
              <a:ln w="18415" cmpd="sng">
                <a:solidFill>
                  <a:schemeClr val="bg2">
                    <a:lumMod val="60000"/>
                    <a:lumOff val="40000"/>
                  </a:schemeClr>
                </a:solidFill>
                <a:prstDash val="solid"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Snap ITC" pitchFamily="82" charset="0"/>
            </a:endParaRPr>
          </a:p>
        </p:txBody>
      </p:sp>
      <p:sp>
        <p:nvSpPr>
          <p:cNvPr id="28" name="27 CuadroTexto"/>
          <p:cNvSpPr txBox="1"/>
          <p:nvPr/>
        </p:nvSpPr>
        <p:spPr>
          <a:xfrm>
            <a:off x="3357555" y="4857760"/>
            <a:ext cx="4500594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Entre las cosas más sencillas y cotidianas se esconden miles de gotas de felicidad, abre las manos y deja que se te llenen de sueños.</a:t>
            </a:r>
            <a:b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</a:br>
            <a:endParaRPr lang="pt-BR" sz="2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endParaRPr lang="es-ES" dirty="0"/>
          </a:p>
        </p:txBody>
      </p:sp>
      <p:pic>
        <p:nvPicPr>
          <p:cNvPr id="19458" name="Picture 2" descr="A mi lado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666874"/>
            <a:ext cx="2857471" cy="5191126"/>
          </a:xfrm>
          <a:prstGeom prst="rect">
            <a:avLst/>
          </a:prstGeom>
          <a:noFill/>
          <a:effectLst>
            <a:softEdge rad="31750"/>
          </a:effectLst>
        </p:spPr>
      </p:pic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30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>
                                      <p:cBhvr override="childStyle">
                                        <p:cTn id="13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4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>
                                      <p:cBhvr>
                                        <p:cTn id="15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6" dur="2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allAtOnce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519689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00298" y="714356"/>
            <a:ext cx="40005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Cierra los ojos, piensa en todo lo que te hizo sonreír en el año que termina y olvídate de lo demás... Ojalá esas sonrisas se te multipliquen por 2013</a:t>
            </a:r>
          </a:p>
          <a:p>
            <a:pPr algn="ctr"/>
            <a:endParaRPr lang="es-ES" sz="2400" b="1" dirty="0">
              <a:solidFill>
                <a:srgbClr val="FF33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85_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53340"/>
            <a:ext cx="9144000" cy="675132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na-para-dos-1355494314_9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A36521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57158" y="5380672"/>
            <a:ext cx="464347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Solo te deseo  </a:t>
            </a:r>
            <a:r>
              <a:rPr lang="es-E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2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cosas </a:t>
            </a:r>
            <a:r>
              <a:rPr lang="es-E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Todo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Y </a:t>
            </a:r>
            <a:r>
              <a:rPr lang="es-ES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Nada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: Todo lo que te haga </a:t>
            </a:r>
            <a:r>
              <a:rPr lang="es-ES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felíz</a:t>
            </a:r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y Nada que te haga sufrir   en este año nuevo que comienza</a:t>
            </a:r>
          </a:p>
          <a:p>
            <a: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</a:br>
            <a:endParaRPr lang="es-ES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33567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314" name="Picture 2" descr="A mi la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7053"/>
            <a:ext cx="5286380" cy="68650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4714876" y="357166"/>
            <a:ext cx="37147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</a:t>
            </a:r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deseo 65 días de amor, 129 días de suerte y 171 días de felicidad! </a:t>
            </a:r>
          </a:p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¡¡Que tengas un año pleno de  felicidad !!</a:t>
            </a:r>
          </a:p>
          <a:p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hutterstock_71219773_13293115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09207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14282" y="214290"/>
            <a:ext cx="5500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Cuando recibas este mensaje, cierra los ojos e imagina los momentos más felices de tu vida; eso es lo que deseo para ti, un año lleno de momentos inolvidables.</a:t>
            </a:r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c3c799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285852" y="0"/>
            <a:ext cx="6000792" cy="187743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Coloca tu mano derecha sobre tu hombro izquierdo y tu mano izquierda sobre tu hombro derecho. Acabas de recibir mi abrazo a la distancia    </a:t>
            </a:r>
          </a:p>
          <a:p>
            <a:pPr algn="ctr"/>
            <a:endParaRPr lang="es-ES" sz="20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ño-Nuevo-Romántico-1258975324_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268" name="Picture 4" descr="A mi lado"/>
          <p:cNvPicPr>
            <a:picLocks noChangeAspect="1" noChangeArrowheads="1" noCrop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0" y="-404462"/>
            <a:ext cx="4429124" cy="7262464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6" name="5 CuadroTexto"/>
          <p:cNvSpPr txBox="1"/>
          <p:nvPr/>
        </p:nvSpPr>
        <p:spPr>
          <a:xfrm>
            <a:off x="5572132" y="500042"/>
            <a:ext cx="328614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dirty="0" smtClean="0">
                <a:solidFill>
                  <a:srgbClr val="324C3B"/>
                </a:solidFill>
                <a:latin typeface="Harrington" pitchFamily="82" charset="0"/>
              </a:rPr>
              <a:t>“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Solo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existen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dos dias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el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año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los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que nada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puede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ser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hecho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.  Uno se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llama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ayer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y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el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otro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mañana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.  Por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lo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tanto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hoy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es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el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dia ideal para amar,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creer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,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hacer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y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principalmnete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pt-BR" sz="24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vivir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.!" </a:t>
            </a:r>
            <a:endParaRPr lang="en-US" sz="2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39523885_organizaciya-eksklyuzivnyh-prazdniko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1137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14282" y="714356"/>
            <a:ext cx="40005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nunca te  falte un sueño por el que luchar, un proyecto que realizar, algo que aprender, un lugar donde ir y alguien a quien amar </a:t>
            </a:r>
          </a:p>
          <a:p>
            <a:pPr algn="ctr"/>
            <a:endParaRPr lang="es-ES" sz="2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Año_nuevo_en_Concepció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362692" y="1285859"/>
            <a:ext cx="1441294" cy="1428761"/>
          </a:xfrm>
          <a:prstGeom prst="ellipse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285983" y="1959362"/>
            <a:ext cx="1276353" cy="1265255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429388" y="2291078"/>
            <a:ext cx="1085858" cy="1076416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643439" y="4061252"/>
            <a:ext cx="1143008" cy="1133069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928926" y="4000504"/>
            <a:ext cx="1104902" cy="1095295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00562" y="2500306"/>
            <a:ext cx="1441294" cy="1428761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500694" y="2214554"/>
            <a:ext cx="1441294" cy="1428761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143372" y="285728"/>
            <a:ext cx="1441294" cy="1428761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286116" y="571480"/>
            <a:ext cx="1441294" cy="1428761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143240" y="1571612"/>
            <a:ext cx="1441294" cy="1428761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714744" y="2428868"/>
            <a:ext cx="1441294" cy="1428761"/>
          </a:xfrm>
          <a:prstGeom prst="ellipse">
            <a:avLst/>
          </a:prstGeom>
        </p:spPr>
      </p:pic>
      <p:sp>
        <p:nvSpPr>
          <p:cNvPr id="18" name="17 CuadroTexto"/>
          <p:cNvSpPr txBox="1"/>
          <p:nvPr/>
        </p:nvSpPr>
        <p:spPr>
          <a:xfrm>
            <a:off x="6357918" y="285728"/>
            <a:ext cx="278608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Se cambia de año; se cambia de sueños; se cambia de objetivos; se cambia de aspecto. Pero jamás, jamás se cambia de amigos. </a:t>
            </a:r>
          </a:p>
          <a:p>
            <a:endParaRPr lang="es-ES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857488" y="2857496"/>
            <a:ext cx="1441294" cy="1428761"/>
          </a:xfrm>
          <a:prstGeom prst="ellipse">
            <a:avLst/>
          </a:prstGeom>
        </p:spPr>
      </p:pic>
      <p:pic>
        <p:nvPicPr>
          <p:cNvPr id="21" name="2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43504" y="3357562"/>
            <a:ext cx="1441294" cy="1428761"/>
          </a:xfrm>
          <a:prstGeom prst="ellipse">
            <a:avLst/>
          </a:prstGeom>
        </p:spPr>
      </p:pic>
      <p:pic>
        <p:nvPicPr>
          <p:cNvPr id="22" name="2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4612" y="3000372"/>
            <a:ext cx="1441294" cy="1428761"/>
          </a:xfrm>
          <a:prstGeom prst="ellipse">
            <a:avLst/>
          </a:prstGeom>
        </p:spPr>
      </p:pic>
      <p:pic>
        <p:nvPicPr>
          <p:cNvPr id="23" name="2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3643314"/>
            <a:ext cx="1441294" cy="1428761"/>
          </a:xfrm>
          <a:prstGeom prst="ellipse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500298" y="4000504"/>
            <a:ext cx="1441294" cy="1428761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29256" y="857232"/>
            <a:ext cx="1441294" cy="1428761"/>
          </a:xfrm>
          <a:prstGeom prst="ellipse">
            <a:avLst/>
          </a:prstGeom>
        </p:spPr>
      </p:pic>
      <p:pic>
        <p:nvPicPr>
          <p:cNvPr id="27" name="26 Imagen" descr="32797632a8bdbf8ad0c2841dd8f2c996e96da2e.gif"/>
          <p:cNvPicPr>
            <a:picLocks noChangeAspect="1"/>
          </p:cNvPicPr>
          <p:nvPr/>
        </p:nvPicPr>
        <p:blipFill>
          <a:blip r:embed="rId4">
            <a:lum bright="-10000" contrast="10000"/>
          </a:blip>
          <a:stretch>
            <a:fillRect/>
          </a:stretch>
        </p:blipFill>
        <p:spPr>
          <a:xfrm>
            <a:off x="0" y="1071546"/>
            <a:ext cx="2756897" cy="578645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28" name="27 Imagen" descr="pmw93lgyk8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082" y="2928934"/>
            <a:ext cx="1785918" cy="2381224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5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ñonuevo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5857892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reen-new-years2-lg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-1" y="0"/>
            <a:ext cx="6500827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En estas fiestas, cerrare los ojos y sentare a mi mesa a todas las personas que quiero...</a:t>
            </a:r>
          </a:p>
          <a:p>
            <a:pPr algn="ctr">
              <a:spcBef>
                <a:spcPct val="50000"/>
              </a:spcBef>
            </a:pP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 ¡Están invitados!</a:t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</a:b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¡¡¡Paz y amor para todos!!!!</a:t>
            </a:r>
            <a:r>
              <a:rPr lang="pt-BR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. </a:t>
            </a:r>
          </a:p>
          <a:p>
            <a:endParaRPr lang="es-ES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uvel_an_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6" name="Picture 4" descr="Se m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04827"/>
            <a:ext cx="2857488" cy="6553174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643174" y="214290"/>
            <a:ext cx="44291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Voy a mirar este nuevo año como si fuese la primera vez que desfilan 365 días ante mis ojos</a:t>
            </a:r>
            <a:endParaRPr lang="es-ES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pPr algn="ctr"/>
            <a:endParaRPr lang="es-ES" dirty="0" smtClean="0">
              <a:blipFill>
                <a:blip r:embed="rId4"/>
                <a:stretch>
                  <a:fillRect/>
                </a:stretch>
              </a:blipFill>
            </a:endParaRPr>
          </a:p>
          <a:p>
            <a:endParaRPr lang="es-ES" dirty="0"/>
          </a:p>
        </p:txBody>
      </p:sp>
    </p:spTree>
  </p:cSld>
  <p:clrMapOvr>
    <a:masterClrMapping/>
  </p:clrMapOvr>
  <p:transition spd="slow" advTm="1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gina-tricot-new-ye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928662" y="2928934"/>
            <a:ext cx="3629044" cy="3643314"/>
          </a:xfrm>
          <a:prstGeom prst="teardrop">
            <a:avLst/>
          </a:prstGeom>
          <a:solidFill>
            <a:srgbClr val="A36521">
              <a:alpha val="65000"/>
            </a:srgb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982052">
            <a:off x="4618997" y="2890691"/>
            <a:ext cx="3629044" cy="3643314"/>
          </a:xfrm>
          <a:prstGeom prst="teardrop">
            <a:avLst/>
          </a:prstGeom>
          <a:solidFill>
            <a:srgbClr val="A36521">
              <a:alpha val="65000"/>
            </a:srgb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4368106">
            <a:off x="462199" y="21706"/>
            <a:ext cx="3629044" cy="3643314"/>
          </a:xfrm>
          <a:prstGeom prst="teardrop">
            <a:avLst/>
          </a:prstGeom>
          <a:solidFill>
            <a:srgbClr val="A36521">
              <a:alpha val="65000"/>
            </a:srgb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1746683">
            <a:off x="4856087" y="-75337"/>
            <a:ext cx="3629044" cy="3643314"/>
          </a:xfrm>
          <a:prstGeom prst="teardrop">
            <a:avLst/>
          </a:prstGeom>
          <a:solidFill>
            <a:srgbClr val="A36521">
              <a:alpha val="65000"/>
            </a:srgbClr>
          </a:solidFill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6000760" y="0"/>
            <a:ext cx="314324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Felicidades en estas Fiestas!... con el deseo de que este  2013 sea tan sólo el comienzo de un Año pleno de </a:t>
            </a: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éxitos! </a:t>
            </a:r>
          </a:p>
          <a:p>
            <a:pPr algn="ctr"/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2" presetClass="exit" presetSubtype="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600" decel="100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6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8" grpId="0" animBg="1"/>
      <p:bldP spid="8" grpId="1" animBg="1"/>
      <p:bldP spid="9" grpId="0" animBg="1"/>
      <p:bldP spid="9" grpId="1" animBg="1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1142984"/>
            <a:ext cx="9144000" cy="571501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ireworks-Spectacular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357222" y="3143248"/>
            <a:ext cx="1595441" cy="1581568"/>
          </a:xfrm>
          <a:prstGeom prst="ellipse">
            <a:avLst/>
          </a:prstGeom>
        </p:spPr>
      </p:pic>
      <p:pic>
        <p:nvPicPr>
          <p:cNvPr id="6" name="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2214554"/>
            <a:ext cx="1595441" cy="1581568"/>
          </a:xfrm>
          <a:prstGeom prst="ellipse">
            <a:avLst/>
          </a:prstGeom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00959" y="2366954"/>
            <a:ext cx="1595441" cy="1581568"/>
          </a:xfrm>
          <a:prstGeom prst="ellipse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4129" y="1785926"/>
            <a:ext cx="1451312" cy="1438692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857496"/>
            <a:ext cx="1451312" cy="1438692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857628"/>
            <a:ext cx="1451312" cy="1438692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1451312" cy="1438692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786058"/>
            <a:ext cx="1451312" cy="1438692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66814" y="4010028"/>
            <a:ext cx="1451312" cy="1438692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643050"/>
            <a:ext cx="1451312" cy="1438692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4071942"/>
            <a:ext cx="1451312" cy="1438692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2714620"/>
            <a:ext cx="1451312" cy="1438692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2214554"/>
            <a:ext cx="1451312" cy="1438692"/>
          </a:xfrm>
          <a:prstGeom prst="ellipse">
            <a:avLst/>
          </a:prstGeom>
        </p:spPr>
      </p:pic>
      <p:pic>
        <p:nvPicPr>
          <p:cNvPr id="18" name="17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62" y="4286256"/>
            <a:ext cx="1071538" cy="1062220"/>
          </a:xfrm>
          <a:prstGeom prst="ellipse">
            <a:avLst/>
          </a:prstGeom>
        </p:spPr>
      </p:pic>
      <p:pic>
        <p:nvPicPr>
          <p:cNvPr id="19" name="18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214686"/>
            <a:ext cx="1451312" cy="1438692"/>
          </a:xfrm>
          <a:prstGeom prst="ellipse">
            <a:avLst/>
          </a:prstGeom>
        </p:spPr>
      </p:pic>
      <p:pic>
        <p:nvPicPr>
          <p:cNvPr id="20" name="19 Imagen" descr="viu1293828089b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488" y="1071546"/>
            <a:ext cx="2428892" cy="2407771"/>
          </a:xfrm>
          <a:prstGeom prst="ellipse">
            <a:avLst/>
          </a:prstGeom>
        </p:spPr>
      </p:pic>
      <p:sp>
        <p:nvSpPr>
          <p:cNvPr id="21" name="20 CuadroTexto"/>
          <p:cNvSpPr txBox="1"/>
          <p:nvPr/>
        </p:nvSpPr>
        <p:spPr>
          <a:xfrm>
            <a:off x="428596" y="357166"/>
            <a:ext cx="4714876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lo mejor del año que termina sea lo peor del año que comienza.</a:t>
            </a:r>
          </a:p>
          <a:p>
            <a:pPr algn="ctr">
              <a:spcBef>
                <a:spcPct val="50000"/>
              </a:spcBef>
            </a:pPr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/>
            </a:r>
            <a:b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</a:br>
            <a:endParaRPr lang="es-ES" dirty="0">
              <a:latin typeface="Harrington" pitchFamily="82" charset="0"/>
            </a:endParaRPr>
          </a:p>
        </p:txBody>
      </p:sp>
      <p:pic>
        <p:nvPicPr>
          <p:cNvPr id="24" name="Picture 4" descr="Champagne confeti tubo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86050" y="3286124"/>
            <a:ext cx="4029075" cy="3114676"/>
          </a:xfrm>
          <a:prstGeom prst="rect">
            <a:avLst/>
          </a:prstGeom>
          <a:noFill/>
        </p:spPr>
      </p:pic>
      <p:pic>
        <p:nvPicPr>
          <p:cNvPr id="22" name="21 Imagen" descr="esquisito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5008" y="2928934"/>
            <a:ext cx="2857500" cy="4238625"/>
          </a:xfrm>
          <a:prstGeom prst="rect">
            <a:avLst/>
          </a:prstGeom>
          <a:effectLst>
            <a:softEdge rad="3175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 descr="http://www.i-decoracion.com/Uploads/i-decoracion.com/ImagenesGrandes/decoracion-mesa-cena-fin-a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7939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14282" y="214290"/>
            <a:ext cx="500062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Que la sabiduría propia del mundo inunde tu corazón y lo fortalezca para que seas capaz de vivir un momento tan hermoso y significativo como lo será la llegada del año 2013. Tiempo de reflexión y de paz </a:t>
            </a:r>
          </a:p>
          <a:p>
            <a:pPr algn="ctr"/>
            <a:r>
              <a:rPr lang="es-ES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¡Muchas Felicidades por todo lo que vendrá!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-del-año-nuevo-2013-para-compartir-en-navid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785794"/>
            <a:ext cx="1595441" cy="1581568"/>
          </a:xfrm>
          <a:prstGeom prst="ellipse">
            <a:avLst/>
          </a:prstGeom>
        </p:spPr>
      </p:pic>
      <p:pic>
        <p:nvPicPr>
          <p:cNvPr id="7" name="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85728"/>
            <a:ext cx="1595441" cy="1581568"/>
          </a:xfrm>
          <a:prstGeom prst="ellipse">
            <a:avLst/>
          </a:prstGeom>
        </p:spPr>
      </p:pic>
      <p:pic>
        <p:nvPicPr>
          <p:cNvPr id="8" name="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8" y="0"/>
            <a:ext cx="1595441" cy="1581568"/>
          </a:xfrm>
          <a:prstGeom prst="ellipse">
            <a:avLst/>
          </a:prstGeom>
        </p:spPr>
      </p:pic>
      <p:pic>
        <p:nvPicPr>
          <p:cNvPr id="9" name="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000496" y="1000108"/>
            <a:ext cx="1595441" cy="1581568"/>
          </a:xfrm>
          <a:prstGeom prst="ellipse">
            <a:avLst/>
          </a:prstGeom>
        </p:spPr>
      </p:pic>
      <p:pic>
        <p:nvPicPr>
          <p:cNvPr id="10" name="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15008" y="0"/>
            <a:ext cx="1595441" cy="1581568"/>
          </a:xfrm>
          <a:prstGeom prst="ellipse">
            <a:avLst/>
          </a:prstGeom>
        </p:spPr>
      </p:pic>
      <p:pic>
        <p:nvPicPr>
          <p:cNvPr id="11" name="1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1214422"/>
            <a:ext cx="1595441" cy="1581568"/>
          </a:xfrm>
          <a:prstGeom prst="ellipse">
            <a:avLst/>
          </a:prstGeom>
        </p:spPr>
      </p:pic>
      <p:pic>
        <p:nvPicPr>
          <p:cNvPr id="12" name="1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0"/>
            <a:ext cx="1595441" cy="1581568"/>
          </a:xfrm>
          <a:prstGeom prst="ellipse">
            <a:avLst/>
          </a:prstGeom>
        </p:spPr>
      </p:pic>
      <p:pic>
        <p:nvPicPr>
          <p:cNvPr id="13" name="1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000108"/>
            <a:ext cx="1595441" cy="1581568"/>
          </a:xfrm>
          <a:prstGeom prst="ellipse">
            <a:avLst/>
          </a:prstGeom>
        </p:spPr>
      </p:pic>
      <p:pic>
        <p:nvPicPr>
          <p:cNvPr id="14" name="1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2000240"/>
            <a:ext cx="1595441" cy="1581568"/>
          </a:xfrm>
          <a:prstGeom prst="ellipse">
            <a:avLst/>
          </a:prstGeom>
        </p:spPr>
      </p:pic>
      <p:pic>
        <p:nvPicPr>
          <p:cNvPr id="15" name="1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2571744"/>
            <a:ext cx="1595441" cy="1581568"/>
          </a:xfrm>
          <a:prstGeom prst="ellipse">
            <a:avLst/>
          </a:prstGeom>
        </p:spPr>
      </p:pic>
      <p:pic>
        <p:nvPicPr>
          <p:cNvPr id="16" name="1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596" y="1214422"/>
            <a:ext cx="1595441" cy="1581568"/>
          </a:xfrm>
          <a:prstGeom prst="ellipse">
            <a:avLst/>
          </a:prstGeom>
        </p:spPr>
      </p:pic>
      <p:pic>
        <p:nvPicPr>
          <p:cNvPr id="17" name="1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357422" y="357166"/>
            <a:ext cx="1595441" cy="1581568"/>
          </a:xfrm>
          <a:prstGeom prst="ellipse">
            <a:avLst/>
          </a:prstGeom>
        </p:spPr>
      </p:pic>
      <p:pic>
        <p:nvPicPr>
          <p:cNvPr id="3074" name="Picture 2" descr="BONNE ANNEE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6500890" y="5429250"/>
            <a:ext cx="2381250" cy="2857500"/>
          </a:xfrm>
          <a:prstGeom prst="rect">
            <a:avLst/>
          </a:prstGeom>
          <a:noFill/>
        </p:spPr>
      </p:pic>
      <p:sp>
        <p:nvSpPr>
          <p:cNvPr id="21" name="20 CuadroTexto"/>
          <p:cNvSpPr txBox="1"/>
          <p:nvPr/>
        </p:nvSpPr>
        <p:spPr>
          <a:xfrm flipH="1" flipV="1">
            <a:off x="1214414" y="1726630"/>
            <a:ext cx="2857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dirty="0"/>
          </a:p>
        </p:txBody>
      </p:sp>
      <p:pic>
        <p:nvPicPr>
          <p:cNvPr id="22" name="2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357222" y="3143248"/>
            <a:ext cx="1595441" cy="1581568"/>
          </a:xfrm>
          <a:prstGeom prst="ellipse">
            <a:avLst/>
          </a:prstGeom>
        </p:spPr>
      </p:pic>
      <p:pic>
        <p:nvPicPr>
          <p:cNvPr id="23" name="2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548559" y="2214554"/>
            <a:ext cx="1595441" cy="1581568"/>
          </a:xfrm>
          <a:prstGeom prst="ellipse">
            <a:avLst/>
          </a:prstGeom>
        </p:spPr>
      </p:pic>
      <p:pic>
        <p:nvPicPr>
          <p:cNvPr id="24" name="2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700959" y="2366954"/>
            <a:ext cx="1595441" cy="1581568"/>
          </a:xfrm>
          <a:prstGeom prst="ellipse">
            <a:avLst/>
          </a:prstGeom>
        </p:spPr>
      </p:pic>
      <p:pic>
        <p:nvPicPr>
          <p:cNvPr id="25" name="2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4129" y="1785926"/>
            <a:ext cx="1451312" cy="1438692"/>
          </a:xfrm>
          <a:prstGeom prst="ellipse">
            <a:avLst/>
          </a:prstGeom>
        </p:spPr>
      </p:pic>
      <p:pic>
        <p:nvPicPr>
          <p:cNvPr id="26" name="2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142976" y="2857496"/>
            <a:ext cx="1451312" cy="1438692"/>
          </a:xfrm>
          <a:prstGeom prst="ellipse">
            <a:avLst/>
          </a:prstGeom>
        </p:spPr>
      </p:pic>
      <p:pic>
        <p:nvPicPr>
          <p:cNvPr id="27" name="26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857628"/>
            <a:ext cx="1451312" cy="1438692"/>
          </a:xfrm>
          <a:prstGeom prst="ellipse">
            <a:avLst/>
          </a:prstGeom>
        </p:spPr>
      </p:pic>
      <p:pic>
        <p:nvPicPr>
          <p:cNvPr id="28" name="27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928794" y="3786190"/>
            <a:ext cx="1451312" cy="1438692"/>
          </a:xfrm>
          <a:prstGeom prst="ellipse">
            <a:avLst/>
          </a:prstGeom>
        </p:spPr>
      </p:pic>
      <p:pic>
        <p:nvPicPr>
          <p:cNvPr id="29" name="28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786058"/>
            <a:ext cx="1451312" cy="1438692"/>
          </a:xfrm>
          <a:prstGeom prst="ellipse">
            <a:avLst/>
          </a:prstGeom>
        </p:spPr>
      </p:pic>
      <p:pic>
        <p:nvPicPr>
          <p:cNvPr id="30" name="29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366814" y="4010028"/>
            <a:ext cx="1451312" cy="1438692"/>
          </a:xfrm>
          <a:prstGeom prst="ellipse">
            <a:avLst/>
          </a:prstGeom>
        </p:spPr>
      </p:pic>
      <p:pic>
        <p:nvPicPr>
          <p:cNvPr id="31" name="30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1643050"/>
            <a:ext cx="1451312" cy="1438692"/>
          </a:xfrm>
          <a:prstGeom prst="ellipse">
            <a:avLst/>
          </a:prstGeom>
        </p:spPr>
      </p:pic>
      <p:pic>
        <p:nvPicPr>
          <p:cNvPr id="32" name="31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4071942"/>
            <a:ext cx="1451312" cy="1438692"/>
          </a:xfrm>
          <a:prstGeom prst="ellipse">
            <a:avLst/>
          </a:prstGeom>
        </p:spPr>
      </p:pic>
      <p:pic>
        <p:nvPicPr>
          <p:cNvPr id="33" name="32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2714620"/>
            <a:ext cx="1451312" cy="1438692"/>
          </a:xfrm>
          <a:prstGeom prst="ellipse">
            <a:avLst/>
          </a:prstGeom>
        </p:spPr>
      </p:pic>
      <p:pic>
        <p:nvPicPr>
          <p:cNvPr id="34" name="33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2214554"/>
            <a:ext cx="1451312" cy="1438692"/>
          </a:xfrm>
          <a:prstGeom prst="ellipse">
            <a:avLst/>
          </a:prstGeom>
        </p:spPr>
      </p:pic>
      <p:pic>
        <p:nvPicPr>
          <p:cNvPr id="35" name="34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072462" y="4286256"/>
            <a:ext cx="1071538" cy="1062220"/>
          </a:xfrm>
          <a:prstGeom prst="ellipse">
            <a:avLst/>
          </a:prstGeom>
        </p:spPr>
      </p:pic>
      <p:pic>
        <p:nvPicPr>
          <p:cNvPr id="36" name="35 Imagen" descr="viu1293828089b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214686"/>
            <a:ext cx="1451312" cy="1438692"/>
          </a:xfrm>
          <a:prstGeom prst="ellipse">
            <a:avLst/>
          </a:prstGeom>
        </p:spPr>
      </p:pic>
      <p:pic>
        <p:nvPicPr>
          <p:cNvPr id="37" name="Picture 4" descr="A mi lado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643570" y="2038350"/>
            <a:ext cx="3086100" cy="4819650"/>
          </a:xfrm>
          <a:prstGeom prst="rect">
            <a:avLst/>
          </a:prstGeom>
          <a:noFill/>
        </p:spPr>
      </p:pic>
      <p:pic>
        <p:nvPicPr>
          <p:cNvPr id="38" name="Picture 2" descr="A mi lado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357298"/>
            <a:ext cx="3014083" cy="5500702"/>
          </a:xfrm>
          <a:prstGeom prst="rect">
            <a:avLst/>
          </a:prstGeom>
          <a:noFill/>
        </p:spPr>
      </p:pic>
      <p:sp>
        <p:nvSpPr>
          <p:cNvPr id="39" name="3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8"/>
            <a:srcRect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CuadroTexto"/>
          <p:cNvSpPr txBox="1"/>
          <p:nvPr/>
        </p:nvSpPr>
        <p:spPr>
          <a:xfrm>
            <a:off x="2786050" y="6215082"/>
            <a:ext cx="2877711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Harrington" pitchFamily="82" charset="0"/>
              </a:rPr>
              <a:t>Francisco del Olmo-Jazmín</a:t>
            </a:r>
            <a:endParaRPr lang="es-ES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 dirty="0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dirty="0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dirty="0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ÑO NUEVO DE ESPERANZ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AÑO NUEVO DE ESPERANZA</Template>
  <TotalTime>0</TotalTime>
  <Words>516</Words>
  <Application>Microsoft Office PowerPoint</Application>
  <PresentationFormat>Presentación en pantalla (4:3)</PresentationFormat>
  <Paragraphs>44</Paragraphs>
  <Slides>21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AÑO NUEVO DE ESPERANZA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2012-12-19T21:37:24Z</dcterms:created>
  <dcterms:modified xsi:type="dcterms:W3CDTF">2012-12-19T21:40:02Z</dcterms:modified>
</cp:coreProperties>
</file>