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69" r:id="rId3"/>
    <p:sldId id="270" r:id="rId4"/>
    <p:sldId id="257" r:id="rId5"/>
    <p:sldId id="258" r:id="rId6"/>
    <p:sldId id="259" r:id="rId7"/>
    <p:sldId id="260" r:id="rId8"/>
    <p:sldId id="261" r:id="rId9"/>
    <p:sldId id="272" r:id="rId10"/>
    <p:sldId id="263" r:id="rId11"/>
    <p:sldId id="266" r:id="rId12"/>
    <p:sldId id="265" r:id="rId13"/>
    <p:sldId id="271" r:id="rId14"/>
    <p:sldId id="268" r:id="rId15"/>
    <p:sldId id="264" r:id="rId16"/>
    <p:sldId id="273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/P/Rk+6He116m4OxwvHrw==" hashData="LCuj01z/1HY86xH/gnfEgmmMx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B92D"/>
    <a:srgbClr val="8D6801"/>
    <a:srgbClr val="CC6600"/>
    <a:srgbClr val="743A00"/>
    <a:srgbClr val="3E1F00"/>
    <a:srgbClr val="462300"/>
    <a:srgbClr val="990000"/>
    <a:srgbClr val="FFFFCC"/>
    <a:srgbClr val="000000"/>
    <a:srgbClr val="FF90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0C5D0-708E-4744-A649-482AAFB25746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042D34-6A52-455C-A380-6610EE7C20C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Pps Margarita</a:t>
            </a:r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CDEA3B-E991-4BFC-8DD7-3E1BAF577194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042D34-6A52-455C-A380-6610EE7C20CC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84BBC-53A5-46B7-81C7-834F2A09FDBB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3C5BD-1FAC-4382-972A-F081DEF70F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76A84BBC-53A5-46B7-81C7-834F2A09FDBB}" type="datetimeFigureOut">
              <a:rPr lang="es-ES" smtClean="0"/>
              <a:pPr/>
              <a:t>02/01/2016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8ED3C5BD-1FAC-4382-972A-F081DEF70F0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image" Target="../media/image9.png"/><Relationship Id="rId4" Type="http://schemas.openxmlformats.org/officeDocument/2006/relationships/image" Target="../media/image3.gi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2.jpeg"/><Relationship Id="rId7" Type="http://schemas.openxmlformats.org/officeDocument/2006/relationships/image" Target="../media/image35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gif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gif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5.gif"/><Relationship Id="rId7" Type="http://schemas.openxmlformats.org/officeDocument/2006/relationships/image" Target="../media/image58.pn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17.gif"/><Relationship Id="rId4" Type="http://schemas.openxmlformats.org/officeDocument/2006/relationships/image" Target="../media/image56.png"/><Relationship Id="rId9" Type="http://schemas.openxmlformats.org/officeDocument/2006/relationships/image" Target="../media/image60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gif"/><Relationship Id="rId3" Type="http://schemas.openxmlformats.org/officeDocument/2006/relationships/image" Target="../media/image4.gif"/><Relationship Id="rId7" Type="http://schemas.openxmlformats.org/officeDocument/2006/relationships/image" Target="../media/image6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9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" name="98 Grupo"/>
          <p:cNvGrpSpPr/>
          <p:nvPr/>
        </p:nvGrpSpPr>
        <p:grpSpPr>
          <a:xfrm>
            <a:off x="971600" y="980728"/>
            <a:ext cx="7128792" cy="4896544"/>
            <a:chOff x="1115616" y="1124745"/>
            <a:chExt cx="6984776" cy="4608512"/>
          </a:xfrm>
        </p:grpSpPr>
        <p:pic>
          <p:nvPicPr>
            <p:cNvPr id="2082" name="Picture 34" descr="D:\PPS DE CREACION PROPIA - EXCLUSIVOS\- Año Nuevo\Imágenes\kar bebek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1115616" y="1124745"/>
              <a:ext cx="6984776" cy="4608512"/>
            </a:xfrm>
            <a:prstGeom prst="rect">
              <a:avLst/>
            </a:prstGeom>
            <a:noFill/>
          </p:spPr>
        </p:pic>
        <p:sp>
          <p:nvSpPr>
            <p:cNvPr id="2" name="1 CuadroTexto"/>
            <p:cNvSpPr txBox="1"/>
            <p:nvPr/>
          </p:nvSpPr>
          <p:spPr>
            <a:xfrm flipH="1">
              <a:off x="1256723" y="5326624"/>
              <a:ext cx="11646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err="1" smtClean="0">
                  <a:blipFill>
                    <a:blip r:embed="rId5"/>
                    <a:stretch>
                      <a:fillRect/>
                    </a:stretch>
                  </a:blipFill>
                  <a:latin typeface="Vivaldi" pitchFamily="66" charset="0"/>
                </a:rPr>
                <a:t>Pps</a:t>
              </a:r>
              <a:r>
                <a:rPr lang="es-ES" sz="1400" b="1" dirty="0" smtClean="0">
                  <a:blipFill>
                    <a:blip r:embed="rId5"/>
                    <a:stretch>
                      <a:fillRect/>
                    </a:stretch>
                  </a:blipFill>
                  <a:latin typeface="Vivaldi" pitchFamily="66" charset="0"/>
                </a:rPr>
                <a:t> Margarita</a:t>
              </a:r>
              <a:endParaRPr lang="es-ES" sz="14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endParaRPr>
            </a:p>
          </p:txBody>
        </p:sp>
      </p:grpSp>
      <p:grpSp>
        <p:nvGrpSpPr>
          <p:cNvPr id="27" name="26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2" name="81 Marco"/>
            <p:cNvSpPr/>
            <p:nvPr/>
          </p:nvSpPr>
          <p:spPr>
            <a:xfrm>
              <a:off x="611560" y="548680"/>
              <a:ext cx="7920880" cy="5760640"/>
            </a:xfrm>
            <a:prstGeom prst="frame">
              <a:avLst>
                <a:gd name="adj1" fmla="val 8350"/>
              </a:avLst>
            </a:prstGeom>
            <a:blipFill>
              <a:blip r:embed="rId6" cstate="print"/>
              <a:stretch>
                <a:fillRect/>
              </a:stretch>
            </a:blipFill>
            <a:ln w="38100"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80" name="79 Marco"/>
            <p:cNvSpPr/>
            <p:nvPr/>
          </p:nvSpPr>
          <p:spPr>
            <a:xfrm>
              <a:off x="0" y="0"/>
              <a:ext cx="9144000" cy="6858000"/>
            </a:xfrm>
            <a:prstGeom prst="frame">
              <a:avLst>
                <a:gd name="adj1" fmla="val 8119"/>
              </a:avLst>
            </a:prstGeom>
            <a:blipFill>
              <a:blip r:embed="rId6" cstate="print"/>
              <a:stretch>
                <a:fillRect/>
              </a:stretch>
            </a:blip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grpSp>
          <p:nvGrpSpPr>
            <p:cNvPr id="100" name="99 Grupo"/>
            <p:cNvGrpSpPr/>
            <p:nvPr/>
          </p:nvGrpSpPr>
          <p:grpSpPr>
            <a:xfrm>
              <a:off x="395536" y="332656"/>
              <a:ext cx="8352928" cy="6192688"/>
              <a:chOff x="539552" y="548680"/>
              <a:chExt cx="8064896" cy="5760640"/>
            </a:xfrm>
          </p:grpSpPr>
          <p:grpSp>
            <p:nvGrpSpPr>
              <p:cNvPr id="87" name="86 Grupo"/>
              <p:cNvGrpSpPr/>
              <p:nvPr/>
            </p:nvGrpSpPr>
            <p:grpSpPr>
              <a:xfrm flipH="1" flipV="1">
                <a:off x="8388424" y="548680"/>
                <a:ext cx="216024" cy="5760640"/>
                <a:chOff x="539552" y="548680"/>
                <a:chExt cx="342900" cy="5611316"/>
              </a:xfrm>
            </p:grpSpPr>
            <p:pic>
              <p:nvPicPr>
                <p:cNvPr id="88" name="Picture 35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548680"/>
                  <a:ext cx="342900" cy="18669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89" name="Picture 36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2420888"/>
                  <a:ext cx="342900" cy="18669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90" name="Picture 37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4293096"/>
                  <a:ext cx="342900" cy="1866900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91" name="90 Grupo"/>
              <p:cNvGrpSpPr/>
              <p:nvPr/>
            </p:nvGrpSpPr>
            <p:grpSpPr>
              <a:xfrm rot="16200000">
                <a:off x="4463988" y="2384884"/>
                <a:ext cx="216024" cy="7632848"/>
                <a:chOff x="539551" y="548680"/>
                <a:chExt cx="342901" cy="5611316"/>
              </a:xfrm>
            </p:grpSpPr>
            <p:pic>
              <p:nvPicPr>
                <p:cNvPr id="92" name="Picture 35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548680"/>
                  <a:ext cx="342900" cy="18669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93" name="Picture 36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2400959"/>
                  <a:ext cx="342900" cy="1886830"/>
                </a:xfrm>
                <a:prstGeom prst="rect">
                  <a:avLst/>
                </a:prstGeom>
                <a:noFill/>
              </p:spPr>
            </p:pic>
            <p:pic>
              <p:nvPicPr>
                <p:cNvPr id="94" name="Picture 37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1" y="4253237"/>
                  <a:ext cx="342900" cy="1906759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95" name="94 Grupo"/>
              <p:cNvGrpSpPr/>
              <p:nvPr/>
            </p:nvGrpSpPr>
            <p:grpSpPr>
              <a:xfrm rot="5400000">
                <a:off x="4463987" y="-3159732"/>
                <a:ext cx="216024" cy="7632848"/>
                <a:chOff x="539552" y="548680"/>
                <a:chExt cx="342901" cy="5611317"/>
              </a:xfrm>
            </p:grpSpPr>
            <p:pic>
              <p:nvPicPr>
                <p:cNvPr id="96" name="Picture 35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548680"/>
                  <a:ext cx="342900" cy="18669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97" name="Picture 36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2383149"/>
                  <a:ext cx="342900" cy="1904639"/>
                </a:xfrm>
                <a:prstGeom prst="rect">
                  <a:avLst/>
                </a:prstGeom>
                <a:noFill/>
              </p:spPr>
            </p:pic>
            <p:pic>
              <p:nvPicPr>
                <p:cNvPr id="98" name="Picture 37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3" y="4271573"/>
                  <a:ext cx="342900" cy="1888424"/>
                </a:xfrm>
                <a:prstGeom prst="rect">
                  <a:avLst/>
                </a:prstGeom>
                <a:noFill/>
              </p:spPr>
            </p:pic>
          </p:grpSp>
          <p:grpSp>
            <p:nvGrpSpPr>
              <p:cNvPr id="86" name="85 Grupo"/>
              <p:cNvGrpSpPr/>
              <p:nvPr/>
            </p:nvGrpSpPr>
            <p:grpSpPr>
              <a:xfrm>
                <a:off x="539552" y="548680"/>
                <a:ext cx="216024" cy="5760640"/>
                <a:chOff x="539552" y="548680"/>
                <a:chExt cx="342900" cy="5611316"/>
              </a:xfrm>
            </p:grpSpPr>
            <p:pic>
              <p:nvPicPr>
                <p:cNvPr id="2083" name="Picture 35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548680"/>
                  <a:ext cx="342900" cy="1866900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84" name="Picture 36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2372358"/>
                  <a:ext cx="342900" cy="1915430"/>
                </a:xfrm>
                <a:prstGeom prst="rect">
                  <a:avLst/>
                </a:prstGeom>
                <a:noFill/>
              </p:spPr>
            </p:pic>
            <p:pic>
              <p:nvPicPr>
                <p:cNvPr id="2085" name="Picture 37" descr="D:\Mis Imágenes\Fondos brillo\e7128ef1.jp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539552" y="4293096"/>
                  <a:ext cx="342900" cy="1866900"/>
                </a:xfrm>
                <a:prstGeom prst="rect">
                  <a:avLst/>
                </a:prstGeom>
                <a:noFill/>
              </p:spPr>
            </p:pic>
          </p:grpSp>
        </p:grpSp>
      </p:grpSp>
      <p:pic>
        <p:nvPicPr>
          <p:cNvPr id="2111" name="Picture 63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5229200"/>
            <a:ext cx="2952750" cy="576064"/>
          </a:xfrm>
          <a:prstGeom prst="rect">
            <a:avLst/>
          </a:prstGeom>
          <a:noFill/>
        </p:spPr>
      </p:pic>
      <p:pic>
        <p:nvPicPr>
          <p:cNvPr id="2113" name="Picture 65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1844824"/>
            <a:ext cx="1724025" cy="876300"/>
          </a:xfrm>
          <a:prstGeom prst="rect">
            <a:avLst/>
          </a:prstGeom>
          <a:noFill/>
        </p:spPr>
      </p:pic>
      <p:pic>
        <p:nvPicPr>
          <p:cNvPr id="2115" name="Picture 67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2924944"/>
            <a:ext cx="2219325" cy="847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281">
    <p:sndAc>
      <p:stSnd>
        <p:snd r:embed="rId2" name="Abba -Happy New  Christmas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mph" presetSubtype="0" ac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D:\PPS DE CREACION PROPIA - EXCLUSIVOS\- Año Nuevo\Imágenes\2 - 1O3g7-16o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44"/>
            <a:ext cx="9137948" cy="68625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6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D:\PPS DE CREACION PROPIA - EXCLUSIVOS\- Año Nuevo\Imágenes\3 - merry-christmas-holidays-festive-wine-celebrate-balls-silver-goblet-192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913"/>
            <a:ext cx="9144000" cy="6874914"/>
          </a:xfrm>
          <a:prstGeom prst="rect">
            <a:avLst/>
          </a:prstGeom>
          <a:noFill/>
        </p:spPr>
      </p:pic>
      <p:pic>
        <p:nvPicPr>
          <p:cNvPr id="14338" name="Picture 2" descr="D:\PPS DE CREACION PROPIA - EXCLUSIVOS\- Año Nuevo\Imágenes\3 - merry-christmas-holidays-festive-wine-celebrate-balls-silver-goblet-192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4653136"/>
            <a:ext cx="4320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Todo el mundo está de fiesta,</a:t>
            </a:r>
            <a:b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  ya se viene el reveillón,</a:t>
            </a:r>
            <a:endParaRPr lang="es-ES" sz="3200" b="1" dirty="0">
              <a:ln>
                <a:solidFill>
                  <a:srgbClr val="990000"/>
                </a:solidFill>
              </a:ln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3076" name="Picture 4" descr="D:\PPS DE CREACION PROPIA - EXCLUSIVOS\- Año Nuevo\Imágenes\3315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24" y="0"/>
            <a:ext cx="9139776" cy="6858000"/>
          </a:xfrm>
          <a:prstGeom prst="rect">
            <a:avLst/>
          </a:prstGeom>
          <a:noFill/>
        </p:spPr>
      </p:pic>
      <p:pic>
        <p:nvPicPr>
          <p:cNvPr id="3077" name="Picture 5" descr="D:\Mis Imágenes\NAVIDAD\2i88wlg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0"/>
            <a:ext cx="3384376" cy="2384885"/>
          </a:xfrm>
          <a:prstGeom prst="rect">
            <a:avLst/>
          </a:prstGeom>
          <a:noFill/>
        </p:spPr>
      </p:pic>
      <p:pic>
        <p:nvPicPr>
          <p:cNvPr id="3079" name="Picture 7" descr="D:\Mis Imágenes\NAVIDAD\21cwhz5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188640"/>
            <a:ext cx="1571625" cy="1809750"/>
          </a:xfrm>
          <a:prstGeom prst="rect">
            <a:avLst/>
          </a:prstGeom>
          <a:noFill/>
        </p:spPr>
      </p:pic>
      <p:pic>
        <p:nvPicPr>
          <p:cNvPr id="3080" name="Picture 8" descr="D:\Mis Imágenes\NAVIDAD\21cwhz5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60648"/>
            <a:ext cx="1571625" cy="1809750"/>
          </a:xfrm>
          <a:prstGeom prst="rect">
            <a:avLst/>
          </a:prstGeom>
          <a:noFill/>
        </p:spPr>
      </p:pic>
      <p:pic>
        <p:nvPicPr>
          <p:cNvPr id="3081" name="Picture 9" descr="D:\Mis Imágenes\NAVIDAD\21cwhz5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767312">
            <a:off x="4118029" y="2006893"/>
            <a:ext cx="1571625" cy="1809750"/>
          </a:xfrm>
          <a:prstGeom prst="rect">
            <a:avLst/>
          </a:prstGeom>
          <a:noFill/>
        </p:spPr>
      </p:pic>
      <p:pic>
        <p:nvPicPr>
          <p:cNvPr id="3082" name="Picture 10" descr="D:\Mis Imágenes\NAVIDAD\21cwhz5.gif"/>
          <p:cNvPicPr>
            <a:picLocks noChangeAspect="1" noChangeArrowheads="1" noCrop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897385">
            <a:off x="266678" y="1987285"/>
            <a:ext cx="1800200" cy="195912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1556792"/>
            <a:ext cx="46085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000066"/>
                  </a:glow>
                </a:effectLst>
                <a:latin typeface="Vivaldi" pitchFamily="66" charset="0"/>
              </a:rPr>
              <a:t>Se enciende el cielo de estrellas,</a:t>
            </a:r>
            <a:br>
              <a:rPr lang="es-ES" sz="3200" b="1" dirty="0" smtClean="0"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000066"/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000066"/>
                  </a:glow>
                </a:effectLst>
                <a:latin typeface="Vivaldi" pitchFamily="66" charset="0"/>
              </a:rPr>
              <a:t>no importa lo que pasó.</a:t>
            </a:r>
            <a:endParaRPr lang="es-ES" sz="3200" b="1" dirty="0">
              <a:blipFill>
                <a:blip r:embed="rId8"/>
                <a:stretch>
                  <a:fillRect/>
                </a:stretch>
              </a:blipFill>
              <a:effectLst>
                <a:glow rad="63500">
                  <a:srgbClr val="000066"/>
                </a:glow>
              </a:effectLst>
              <a:latin typeface="Vivaldi" pitchFamily="66" charset="0"/>
            </a:endParaRPr>
          </a:p>
        </p:txBody>
      </p:sp>
      <p:pic>
        <p:nvPicPr>
          <p:cNvPr id="18462" name="Picture 30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2697698"/>
            <a:ext cx="2832249" cy="4414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2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16" repeatCount="200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PS DE CREACION PROPIA - EXCLUSIVOS\- Año Nuevo\Imágenes\5 - Brazil_Rodrigo_de_46402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D:\PPS DE CREACION PROPIA - EXCLUSIVOS\- Año Nuevo\Imágenes\5 - Brazil_Rodrigo_de_464022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D:\PPS DE CREACION PROPIA - EXCLUSIVOS\- Año Nuevo\Imágenes\Brazil_Rodrigo_de_464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523"/>
            <a:ext cx="9137721" cy="6861523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725144"/>
            <a:ext cx="7272808" cy="1513706"/>
          </a:xfrm>
          <a:prstGeom prst="rect">
            <a:avLst/>
          </a:prstGeom>
          <a:noFill/>
        </p:spPr>
      </p:pic>
      <p:pic>
        <p:nvPicPr>
          <p:cNvPr id="1029" name="Picture 5" descr="D:\Mis Imágenes\NAVIDAD\klz1210791260k.gi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724128" y="332656"/>
            <a:ext cx="825624" cy="2438400"/>
          </a:xfrm>
          <a:prstGeom prst="rect">
            <a:avLst/>
          </a:prstGeom>
          <a:noFill/>
        </p:spPr>
      </p:pic>
      <p:pic>
        <p:nvPicPr>
          <p:cNvPr id="1030" name="Picture 6" descr="D:\Mis Imágenes\NAVIDAD\klz1210791260k.gi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555776" y="476672"/>
            <a:ext cx="825624" cy="2438400"/>
          </a:xfrm>
          <a:prstGeom prst="rect">
            <a:avLst/>
          </a:prstGeom>
          <a:noFill/>
        </p:spPr>
      </p:pic>
      <p:pic>
        <p:nvPicPr>
          <p:cNvPr id="1031" name="Picture 7" descr="D:\Mis Imágenes\NAVIDAD\klz1210791260k.gi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380312" y="692696"/>
            <a:ext cx="792088" cy="2438400"/>
          </a:xfrm>
          <a:prstGeom prst="rect">
            <a:avLst/>
          </a:prstGeom>
          <a:noFill/>
        </p:spPr>
      </p:pic>
      <p:pic>
        <p:nvPicPr>
          <p:cNvPr id="1032" name="Picture 8" descr="D:\Mis Imágenes\NAVIDAD\klz1210791260k.gi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283968" y="476672"/>
            <a:ext cx="681608" cy="2438400"/>
          </a:xfrm>
          <a:prstGeom prst="rect">
            <a:avLst/>
          </a:prstGeom>
          <a:noFill/>
        </p:spPr>
      </p:pic>
      <p:pic>
        <p:nvPicPr>
          <p:cNvPr id="1033" name="Picture 9" descr="D:\Mis Imágenes\NAVIDAD\klz1210791260k.gif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115616" y="404664"/>
            <a:ext cx="792088" cy="2438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repeatCount="2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Año Nuevo\Imágenes\Holidays_Christmas_2016_4629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196752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La esperanza es este año</a:t>
            </a:r>
            <a:b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del otro no se habla más,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6147" name="Picture 3" descr="D:\PPS DE CREACION PROPIA - EXCLUSIVOS\- Año Nuevo\Imágenes\1cxoW-1Lb-1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0" y="0"/>
            <a:ext cx="9144000" cy="687019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059832" y="3645024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Vivaldi" pitchFamily="66" charset="0"/>
              </a:rPr>
              <a:t>S</a:t>
            </a:r>
            <a:r>
              <a:rPr lang="es-ES" sz="32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effectLst/>
                <a:latin typeface="Vivaldi" pitchFamily="66" charset="0"/>
              </a:rPr>
              <a:t>i fue bueno, si fue malo</a:t>
            </a:r>
            <a:br>
              <a:rPr lang="es-ES" sz="32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effectLst/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effectLst/>
                <a:latin typeface="Vivaldi" pitchFamily="66" charset="0"/>
              </a:rPr>
              <a:t>que lo digan los demás.</a:t>
            </a:r>
            <a:endParaRPr lang="es-ES" sz="3200" b="1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10000"/>
                </a:schemeClr>
              </a:solidFill>
              <a:effectLst/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194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D:\PPS DE CREACION PROPIA - EXCLUSIVOS\- Año Nuevo\Imágenes\8 - imagen-de-feliz-año-nuevo-2013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" name="1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28" descr="D:\PPS DE CREACION PROPIA - EXCLUSIVOS\- Año Nuevo\Imágenes\imagen-de-feliz-año-nuevo-2013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4" name="3 CuadroTexto"/>
            <p:cNvSpPr txBox="1"/>
            <p:nvPr/>
          </p:nvSpPr>
          <p:spPr>
            <a:xfrm rot="1694097">
              <a:off x="2139278" y="5520864"/>
              <a:ext cx="11646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err="1" smtClean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Vivaldi" pitchFamily="66" charset="0"/>
                </a:rPr>
                <a:t>Pps</a:t>
              </a:r>
              <a:r>
                <a:rPr lang="es-ES" sz="1400" b="1" dirty="0" smtClean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Vivaldi" pitchFamily="66" charset="0"/>
                </a:rPr>
                <a:t> Margarita</a:t>
              </a:r>
              <a:endParaRPr lang="es-ES" sz="1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Vivaldi" pitchFamily="66" charset="0"/>
              </a:endParaRPr>
            </a:p>
          </p:txBody>
        </p:sp>
      </p:grpSp>
    </p:spTree>
  </p:cSld>
  <p:clrMapOvr>
    <a:masterClrMapping/>
  </p:clrMapOvr>
  <p:transition spd="slow" advClick="0" advTm="85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7423" y="0"/>
            <a:ext cx="9136577" cy="6858000"/>
            <a:chOff x="7423" y="0"/>
            <a:chExt cx="9136577" cy="6858000"/>
          </a:xfrm>
        </p:grpSpPr>
        <p:pic>
          <p:nvPicPr>
            <p:cNvPr id="5" name="Picture 25" descr="D:\PPS DE CREACION PROPIA - EXCLUSIVOS\- Año Nuevo\Imágenes\feliz-ano-novo-gif (7)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423" y="0"/>
              <a:ext cx="9136577" cy="6858000"/>
            </a:xfrm>
            <a:prstGeom prst="rect">
              <a:avLst/>
            </a:prstGeom>
            <a:noFill/>
          </p:spPr>
        </p:pic>
        <p:sp>
          <p:nvSpPr>
            <p:cNvPr id="6" name="5 CuadroTexto"/>
            <p:cNvSpPr txBox="1"/>
            <p:nvPr/>
          </p:nvSpPr>
          <p:spPr>
            <a:xfrm rot="19980251">
              <a:off x="833987" y="5044716"/>
              <a:ext cx="116464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err="1" smtClean="0">
                  <a:blipFill>
                    <a:blip r:embed="rId3"/>
                    <a:stretch>
                      <a:fillRect/>
                    </a:stretch>
                  </a:blipFill>
                  <a:latin typeface="Vivaldi" pitchFamily="66" charset="0"/>
                </a:rPr>
                <a:t>Pps</a:t>
              </a:r>
              <a:r>
                <a:rPr lang="es-ES" sz="1400" b="1" dirty="0" smtClean="0">
                  <a:blipFill>
                    <a:blip r:embed="rId3"/>
                    <a:stretch>
                      <a:fillRect/>
                    </a:stretch>
                  </a:blipFill>
                  <a:latin typeface="Vivaldi" pitchFamily="66" charset="0"/>
                </a:rPr>
                <a:t> Margarita</a:t>
              </a:r>
              <a:endParaRPr lang="es-ES" sz="14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endParaRPr>
            </a:p>
          </p:txBody>
        </p:sp>
        <p:pic>
          <p:nvPicPr>
            <p:cNvPr id="7" name="Picture 26" descr="D:\Mis Imágenes\Navidad 2015\43048081-2016-inscripci-n-hecha-de-brillantes-bolas-y-estrellas-del-rbol-de-Navidad-Foto-de-archivo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91680" y="836712"/>
              <a:ext cx="1859846" cy="856411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5076056" y="260648"/>
            <a:ext cx="3851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El Año Nuevo ya viene,</a:t>
            </a:r>
            <a:b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   el Año viejo se va,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7170" name="Picture 2" descr="D:\PPS DE CREACION PROPIA - EXCLUSIVOS\- Año Nuevo\Imágenes\48201815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1340768"/>
            <a:ext cx="2162322" cy="855786"/>
          </a:xfrm>
          <a:prstGeom prst="rect">
            <a:avLst/>
          </a:prstGeom>
          <a:noFill/>
        </p:spPr>
      </p:pic>
      <p:pic>
        <p:nvPicPr>
          <p:cNvPr id="5125" name="Picture 5" descr="D:\PPS DE CREACION PROPIA - EXCLUSIVOS\- Año Nuevo\Imágenes\iStock_000018390138Small-600x45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7944" y="332656"/>
            <a:ext cx="4067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FF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FFFFCC"/>
                  </a:glow>
                </a:effectLst>
                <a:latin typeface="Vivaldi" pitchFamily="66" charset="0"/>
              </a:rPr>
              <a:t>M</a:t>
            </a:r>
            <a:r>
              <a:rPr lang="es-ES" sz="3200" b="1" dirty="0" smtClean="0">
                <a:ln>
                  <a:solidFill>
                    <a:srgbClr val="FF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FFFFCC"/>
                  </a:glow>
                </a:effectLst>
                <a:latin typeface="Vivaldi" pitchFamily="66" charset="0"/>
              </a:rPr>
              <a:t>ientras unos pasan hambre</a:t>
            </a:r>
            <a:br>
              <a:rPr lang="es-ES" sz="3200" b="1" dirty="0" smtClean="0">
                <a:ln>
                  <a:solidFill>
                    <a:srgbClr val="FF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FFFFCC"/>
                  </a:glow>
                </a:effectLst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rgbClr val="FF0000"/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glow rad="63500">
                    <a:srgbClr val="FFFFCC"/>
                  </a:glow>
                </a:effectLst>
                <a:latin typeface="Vivaldi" pitchFamily="66" charset="0"/>
              </a:rPr>
              <a:t>         otros se hartan de más.</a:t>
            </a:r>
            <a:endParaRPr lang="es-ES" sz="3200" b="1" dirty="0">
              <a:ln>
                <a:solidFill>
                  <a:srgbClr val="FF0000"/>
                </a:solidFill>
              </a:ln>
              <a:blipFill>
                <a:blip r:embed="rId8"/>
                <a:stretch>
                  <a:fillRect/>
                </a:stretch>
              </a:blipFill>
              <a:effectLst>
                <a:glow rad="63500">
                  <a:srgbClr val="FFFFCC"/>
                </a:glo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4" descr="D:\PPS DE CREACION PROPIA - EXCLUSIVOS\- Año Nuevo\Imágenes\11JRy-5E0-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25" y="0"/>
            <a:ext cx="9139775" cy="6858000"/>
          </a:xfrm>
          <a:prstGeom prst="rect">
            <a:avLst/>
          </a:prstGeom>
          <a:noFill/>
        </p:spPr>
      </p:pic>
      <p:pic>
        <p:nvPicPr>
          <p:cNvPr id="14348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5589240"/>
            <a:ext cx="5832648" cy="10081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Año Nuevo\Imágenes\1O3g7-16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8" y="0"/>
            <a:ext cx="9141892" cy="6864350"/>
          </a:xfrm>
          <a:prstGeom prst="rect">
            <a:avLst/>
          </a:prstGeom>
          <a:noFill/>
        </p:spPr>
      </p:pic>
      <p:pic>
        <p:nvPicPr>
          <p:cNvPr id="4" name="Picture 3" descr="D:\PPS DE CREACION PROPIA - EXCLUSIVOS\- Año Nuevo\Imágenes\12 - 1O3g7-16n-1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3" descr="D:\PPS DE CREACION PROPIA - EXCLUSIVOS\- Año Nuevo\Imágenes\12 - 1O3g7-16n-1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160253">
            <a:off x="5285389" y="2600337"/>
            <a:ext cx="22322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rgbClr val="66FF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Todos los años se espera</a:t>
            </a:r>
            <a:br>
              <a:rPr lang="es-ES" sz="3200" b="1" dirty="0" smtClean="0">
                <a:ln w="3175">
                  <a:solidFill>
                    <a:srgbClr val="66FF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</a:br>
            <a:r>
              <a:rPr lang="es-ES" sz="3200" b="1" dirty="0" smtClean="0">
                <a:ln w="3175">
                  <a:solidFill>
                    <a:srgbClr val="66FFFF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que el que viene sea mejor,</a:t>
            </a:r>
            <a:endParaRPr lang="es-ES" sz="3200" b="1" dirty="0">
              <a:ln w="3175">
                <a:solidFill>
                  <a:srgbClr val="66FFFF"/>
                </a:solidFill>
              </a:ln>
              <a:blipFill>
                <a:blip r:embed="rId4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pic>
        <p:nvPicPr>
          <p:cNvPr id="1028" name="Picture 4" descr="D:\PPS DE CREACION PROPIA - EXCLUSIVOS\- Año Nuevo\Imágenes\todofondosdenavidad.com-2540+bola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040"/>
            <a:ext cx="9144000" cy="683995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47664" y="5373216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Pero lo años no cambian,</a:t>
            </a:r>
            <a:b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si no cambiamos tú y yo.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2050" name="Picture 2" descr="D:\Mis Imágenes\NAVIDAD\marco01-1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476672"/>
            <a:ext cx="2987824" cy="29287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17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D:\PPS DE CREACION PROPIA - EXCLUSIVOS\- Año Nuevo\Imágenes\tarjetas-animadas-de-año-nuevo-para-envi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rot="20128050" flipH="1">
            <a:off x="975846" y="3209333"/>
            <a:ext cx="1164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Pps</a:t>
            </a:r>
            <a:r>
              <a:rPr lang="es-ES" sz="14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 Margarita</a:t>
            </a:r>
            <a:endParaRPr lang="es-ES" sz="14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6151" name="Picture 7" descr="D:\PPS DE CREACION PROPIA - EXCLUSIVOS\- Año Nuevo\Imágenes\fde2dd245e6531dbbd3fecdd3be630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2492896"/>
            <a:ext cx="3429000" cy="36724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61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61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PPS DE CREACION PROPIA - EXCLUSIVOS\- Año Nuevo\Imágenes\Holidays_Christmas_463751+imagenes año nuevo, decoracion+fuegos artificiales año nuevo,navidad,festejos,fies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9226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2060848"/>
            <a:ext cx="3744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00008E"/>
                  </a:solidFill>
                </a:ln>
                <a:solidFill>
                  <a:srgbClr val="007E4B"/>
                </a:solidFill>
                <a:effectLst/>
                <a:latin typeface="Vivaldi" pitchFamily="66" charset="0"/>
              </a:rPr>
              <a:t>Choca esa copa, mi amigo</a:t>
            </a:r>
            <a:br>
              <a:rPr lang="es-ES" sz="3200" b="1" dirty="0" smtClean="0">
                <a:ln>
                  <a:solidFill>
                    <a:srgbClr val="00008E"/>
                  </a:solidFill>
                </a:ln>
                <a:solidFill>
                  <a:srgbClr val="007E4B"/>
                </a:solidFill>
                <a:effectLst/>
                <a:latin typeface="Vivaldi" pitchFamily="66" charset="0"/>
              </a:rPr>
            </a:br>
            <a:r>
              <a:rPr lang="es-ES" sz="3200" b="1" dirty="0" smtClean="0">
                <a:ln>
                  <a:solidFill>
                    <a:srgbClr val="00008E"/>
                  </a:solidFill>
                </a:ln>
                <a:solidFill>
                  <a:srgbClr val="007E4B"/>
                </a:solidFill>
                <a:effectLst/>
                <a:latin typeface="Vivaldi" pitchFamily="66" charset="0"/>
              </a:rPr>
              <a:t>alegra ese corazón,</a:t>
            </a:r>
            <a:endParaRPr lang="es-ES" sz="3200" b="1" dirty="0">
              <a:ln>
                <a:solidFill>
                  <a:srgbClr val="00008E"/>
                </a:solidFill>
              </a:ln>
              <a:solidFill>
                <a:srgbClr val="007E4B"/>
              </a:solidFill>
              <a:effectLst/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3429000"/>
            <a:ext cx="4572000" cy="3429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572000" y="3429000"/>
            <a:ext cx="4572000" cy="3429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6" name="5 Grupo"/>
          <p:cNvGrpSpPr/>
          <p:nvPr/>
        </p:nvGrpSpPr>
        <p:grpSpPr>
          <a:xfrm>
            <a:off x="0" y="0"/>
            <a:ext cx="9144000" cy="6858000"/>
            <a:chOff x="375166" y="679015"/>
            <a:chExt cx="9144000" cy="17465008"/>
          </a:xfrm>
        </p:grpSpPr>
        <p:pic>
          <p:nvPicPr>
            <p:cNvPr id="7" name="Picture 7" descr="D:\PPS DE CREACION PROPIA - EXCLUSIVOS\- Año Nuevo\Imágenes\Happy New Year 4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5166" y="679015"/>
              <a:ext cx="9144000" cy="17465008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 rot="21405142">
              <a:off x="1555381" y="2455951"/>
              <a:ext cx="124660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err="1" smtClean="0">
                  <a:solidFill>
                    <a:schemeClr val="bg2">
                      <a:lumMod val="75000"/>
                    </a:schemeClr>
                  </a:solidFill>
                  <a:latin typeface="Vivaldi" pitchFamily="66" charset="0"/>
                </a:rPr>
                <a:t>Pps</a:t>
              </a:r>
              <a:r>
                <a:rPr lang="es-ES" sz="1400" b="1" dirty="0" smtClean="0">
                  <a:solidFill>
                    <a:schemeClr val="bg2">
                      <a:lumMod val="75000"/>
                    </a:schemeClr>
                  </a:solidFill>
                  <a:latin typeface="Vivaldi" pitchFamily="66" charset="0"/>
                </a:rPr>
                <a:t> Margarita</a:t>
              </a:r>
              <a:endParaRPr lang="es-ES" sz="1400" b="1" dirty="0">
                <a:solidFill>
                  <a:schemeClr val="bg2">
                    <a:lumMod val="75000"/>
                  </a:schemeClr>
                </a:solidFill>
                <a:latin typeface="Vivaldi" pitchFamily="66" charset="0"/>
              </a:endParaRPr>
            </a:p>
          </p:txBody>
        </p:sp>
      </p:grpSp>
      <p:sp>
        <p:nvSpPr>
          <p:cNvPr id="3" name="2 Rectángulo"/>
          <p:cNvSpPr/>
          <p:nvPr/>
        </p:nvSpPr>
        <p:spPr>
          <a:xfrm>
            <a:off x="1907704" y="5517232"/>
            <a:ext cx="3707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FF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Deja de lado las penas</a:t>
            </a:r>
            <a:br>
              <a:rPr lang="es-ES" sz="3200" b="1" dirty="0" smtClean="0">
                <a:ln w="3175">
                  <a:solidFill>
                    <a:srgbClr val="FF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 w="3175">
                  <a:solidFill>
                    <a:srgbClr val="FF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  y esperemos lo mejor.</a:t>
            </a:r>
            <a:endParaRPr lang="es-ES" sz="3200" b="1" dirty="0">
              <a:ln w="3175">
                <a:solidFill>
                  <a:srgbClr val="FF0000"/>
                </a:solidFill>
              </a:ln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21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11" grpId="0" animBg="1"/>
      <p:bldP spid="12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D68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43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E1F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D:\PPS DE CREACION PROPIA - EXCLUSIVOS\- Año Nuevo\Imágenes\21lve3d+fondos-de-año-nuevo-2016-fras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09" y="0"/>
            <a:ext cx="9125091" cy="6858000"/>
          </a:xfrm>
          <a:prstGeom prst="rect">
            <a:avLst/>
          </a:prstGeom>
          <a:noFill/>
        </p:spPr>
      </p:pic>
      <p:pic>
        <p:nvPicPr>
          <p:cNvPr id="2053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14868">
            <a:off x="3956510" y="560563"/>
            <a:ext cx="3384376" cy="7920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repeatCount="3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7" name="Picture 5" descr="D:\PPS DE CREACION PROPIA - EXCLUSIVOS\- Año Nuevo\Imágenes\18 - fuegos-artificiales-12.gif"/>
          <p:cNvPicPr>
            <a:picLocks noChangeAspect="1" noChangeArrowheads="1" noCrop="1"/>
          </p:cNvPicPr>
          <p:nvPr/>
        </p:nvPicPr>
        <p:blipFill>
          <a:blip r:embed="rId2" cstate="print">
            <a:clrChange>
              <a:clrFrom>
                <a:srgbClr val="030303"/>
              </a:clrFrom>
              <a:clrTo>
                <a:srgbClr val="03030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908720"/>
            <a:ext cx="3465429" cy="3096344"/>
          </a:xfrm>
          <a:prstGeom prst="rect">
            <a:avLst/>
          </a:prstGeom>
          <a:noFill/>
        </p:spPr>
      </p:pic>
      <p:pic>
        <p:nvPicPr>
          <p:cNvPr id="8195" name="Picture 3" descr="D:\PPS DE CREACION PROPIA - EXCLUSIVOS\- Año Nuevo\Imágenes\anonovo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30303"/>
              </a:clrFrom>
              <a:clrTo>
                <a:srgbClr val="03030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1412776"/>
            <a:ext cx="3117311" cy="2952328"/>
          </a:xfrm>
          <a:prstGeom prst="rect">
            <a:avLst/>
          </a:prstGeom>
          <a:noFill/>
        </p:spPr>
      </p:pic>
      <p:pic>
        <p:nvPicPr>
          <p:cNvPr id="4" name="Picture 6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725144"/>
            <a:ext cx="1542407" cy="183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D:\PPS DE CREACION PROPIA - EXCLUSIVOS\- Año Nuevo\Imágenes\4 - 2i88wl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652120" y="1196752"/>
            <a:ext cx="3168352" cy="3240360"/>
          </a:xfrm>
          <a:prstGeom prst="rect">
            <a:avLst/>
          </a:prstGeom>
          <a:noFill/>
        </p:spPr>
      </p:pic>
      <p:pic>
        <p:nvPicPr>
          <p:cNvPr id="8200" name="Picture 8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332656"/>
            <a:ext cx="2070423" cy="1008112"/>
          </a:xfrm>
          <a:prstGeom prst="rect">
            <a:avLst/>
          </a:prstGeom>
          <a:noFill/>
        </p:spPr>
      </p:pic>
      <p:pic>
        <p:nvPicPr>
          <p:cNvPr id="8202" name="Picture 10" descr="D:\Mis Imágenes\NAVIDAD\imagenes corchos año nuevo, brindis, champagne, (6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3346450"/>
            <a:ext cx="3667125" cy="351155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 rot="20493978" flipH="1">
            <a:off x="2120347" y="4281701"/>
            <a:ext cx="1164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rgbClr val="FFB219"/>
                </a:solidFill>
                <a:latin typeface="Vivaldi" pitchFamily="66" charset="0"/>
              </a:rPr>
              <a:t>Pps</a:t>
            </a:r>
            <a:r>
              <a:rPr lang="es-ES" sz="1400" b="1" dirty="0" smtClean="0">
                <a:solidFill>
                  <a:srgbClr val="FFB219"/>
                </a:solidFill>
                <a:latin typeface="Vivaldi" pitchFamily="66" charset="0"/>
              </a:rPr>
              <a:t> Margarita</a:t>
            </a:r>
            <a:endParaRPr lang="es-ES" sz="1400" b="1" dirty="0">
              <a:solidFill>
                <a:srgbClr val="FFB219"/>
              </a:solidFill>
              <a:latin typeface="Vivaldi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724128" y="4221088"/>
            <a:ext cx="29523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3175">
                  <a:solidFill>
                    <a:srgbClr val="CC99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  <a:t>Brinda esta noche conmigo</a:t>
            </a:r>
            <a:br>
              <a:rPr lang="es-ES" sz="3200" b="1" dirty="0" smtClean="0">
                <a:ln w="3175">
                  <a:solidFill>
                    <a:srgbClr val="CC99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</a:br>
            <a:r>
              <a:rPr lang="es-ES" sz="3200" b="1" dirty="0" smtClean="0">
                <a:ln w="3175">
                  <a:solidFill>
                    <a:srgbClr val="CC9900"/>
                  </a:solidFill>
                </a:ln>
                <a:blipFill>
                  <a:blip r:embed="rId8"/>
                  <a:stretch>
                    <a:fillRect/>
                  </a:stretch>
                </a:blipFill>
                <a:latin typeface="Vivaldi" pitchFamily="66" charset="0"/>
              </a:rPr>
              <a:t>Ya comienza el reveillón.</a:t>
            </a:r>
            <a:endParaRPr lang="es-ES" sz="3200" b="1" dirty="0">
              <a:ln w="3175">
                <a:solidFill>
                  <a:srgbClr val="CC9900"/>
                </a:solidFill>
              </a:ln>
              <a:blipFill>
                <a:blip r:embed="rId8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4" name="Picture 2" descr="D:\Mis Imágenes\NAVIDAD\happynewyearwa9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332656"/>
            <a:ext cx="5256584" cy="11521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5000" b="-8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D:\PPS DE CREACION PROPIA - EXCLUSIVOS\- Año Nuevo\Imágenes\1O3g7-16q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2463" cy="6858000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5508104" y="1700808"/>
            <a:ext cx="2580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Enero 2016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5004048" y="2276872"/>
            <a:ext cx="3456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Música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: Abba</a:t>
            </a:r>
          </a:p>
          <a:p>
            <a:r>
              <a:rPr lang="es-ES" sz="3200" b="1" dirty="0" err="1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Happy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 New </a:t>
            </a:r>
            <a:r>
              <a:rPr lang="es-ES" sz="3200" b="1" dirty="0" err="1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Year</a:t>
            </a:r>
            <a:endParaRPr lang="es-ES" sz="3200" b="1" dirty="0">
              <a:blipFill>
                <a:blip r:embed="rId5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pic>
        <p:nvPicPr>
          <p:cNvPr id="1040" name="Picture 16" descr="D:\Mis Imágenes\NAVIDAD\navidad adornos,christmas (1A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0"/>
            <a:ext cx="2771800" cy="3309378"/>
          </a:xfrm>
          <a:prstGeom prst="rect">
            <a:avLst/>
          </a:prstGeom>
          <a:noFill/>
        </p:spPr>
      </p:pic>
      <p:grpSp>
        <p:nvGrpSpPr>
          <p:cNvPr id="16" name="15 Grupo"/>
          <p:cNvGrpSpPr/>
          <p:nvPr/>
        </p:nvGrpSpPr>
        <p:grpSpPr>
          <a:xfrm>
            <a:off x="7524328" y="4725144"/>
            <a:ext cx="1360934" cy="1801224"/>
            <a:chOff x="7524328" y="4725144"/>
            <a:chExt cx="1360934" cy="1801224"/>
          </a:xfrm>
        </p:grpSpPr>
        <p:sp>
          <p:nvSpPr>
            <p:cNvPr id="17" name="15 Rectángulo"/>
            <p:cNvSpPr>
              <a:spLocks noChangeArrowheads="1"/>
            </p:cNvSpPr>
            <p:nvPr/>
          </p:nvSpPr>
          <p:spPr bwMode="auto">
            <a:xfrm flipH="1">
              <a:off x="7596336" y="6126258"/>
              <a:ext cx="122383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b="1" dirty="0" smtClean="0">
                  <a:solidFill>
                    <a:srgbClr val="C00000"/>
                  </a:solidFill>
                  <a:effectLst/>
                  <a:latin typeface="Vivaldi" pitchFamily="66" charset="0"/>
                  <a:cs typeface="Arial" charset="0"/>
                </a:rPr>
                <a:t>Margarita</a:t>
              </a:r>
              <a:endParaRPr lang="es-ES" sz="2000" b="1" dirty="0">
                <a:solidFill>
                  <a:srgbClr val="C00000"/>
                </a:solidFill>
                <a:effectLst/>
                <a:latin typeface="Vivaldi" pitchFamily="66" charset="0"/>
                <a:cs typeface="Arial" charset="0"/>
              </a:endParaRPr>
            </a:p>
          </p:txBody>
        </p:sp>
        <p:pic>
          <p:nvPicPr>
            <p:cNvPr id="18" name="Picture 19" descr="D:\Mis Imágenes\Nombre\M (2)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524328" y="4725144"/>
              <a:ext cx="1360934" cy="1440160"/>
            </a:xfrm>
            <a:prstGeom prst="rect">
              <a:avLst/>
            </a:prstGeom>
            <a:noFill/>
          </p:spPr>
        </p:pic>
      </p:grpSp>
      <p:pic>
        <p:nvPicPr>
          <p:cNvPr id="1037" name="Picture 13" descr="D:\Mis Imágenes\Navidad 2015\Animation1- Estrellitas doradas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177602"/>
            <a:ext cx="936104" cy="936104"/>
          </a:xfrm>
          <a:prstGeom prst="rect">
            <a:avLst/>
          </a:prstGeom>
          <a:noFill/>
        </p:spPr>
      </p:pic>
      <p:pic>
        <p:nvPicPr>
          <p:cNvPr id="1038" name="Picture 14" descr="D:\Mis Imágenes\Navidad 2015\Animation1- Estrellitas doradas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476672"/>
            <a:ext cx="1163166" cy="1163166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rdenar"/>
          <p:cNvSpPr/>
          <p:nvPr/>
        </p:nvSpPr>
        <p:spPr>
          <a:xfrm>
            <a:off x="1619672" y="0"/>
            <a:ext cx="5904656" cy="6858000"/>
          </a:xfrm>
          <a:prstGeom prst="flowChartSor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28" name="27 Combinar"/>
          <p:cNvSpPr/>
          <p:nvPr/>
        </p:nvSpPr>
        <p:spPr>
          <a:xfrm>
            <a:off x="0" y="1"/>
            <a:ext cx="4572000" cy="3429000"/>
          </a:xfrm>
          <a:prstGeom prst="flowChartMerg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29" name="28 Combinar"/>
          <p:cNvSpPr/>
          <p:nvPr/>
        </p:nvSpPr>
        <p:spPr>
          <a:xfrm>
            <a:off x="4572000" y="1"/>
            <a:ext cx="4572000" cy="3429000"/>
          </a:xfrm>
          <a:prstGeom prst="flowChartMerg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0" name="29 Combinar"/>
          <p:cNvSpPr/>
          <p:nvPr/>
        </p:nvSpPr>
        <p:spPr>
          <a:xfrm flipV="1">
            <a:off x="0" y="3429000"/>
            <a:ext cx="4572000" cy="3429000"/>
          </a:xfrm>
          <a:prstGeom prst="flowChartMerg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1" name="30 Combinar"/>
          <p:cNvSpPr/>
          <p:nvPr/>
        </p:nvSpPr>
        <p:spPr>
          <a:xfrm flipV="1">
            <a:off x="4572000" y="3429000"/>
            <a:ext cx="4572000" cy="3429000"/>
          </a:xfrm>
          <a:prstGeom prst="flowChartMerg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2" name="31 Combinar"/>
          <p:cNvSpPr/>
          <p:nvPr/>
        </p:nvSpPr>
        <p:spPr>
          <a:xfrm rot="16200000">
            <a:off x="-1142999" y="1142999"/>
            <a:ext cx="6858000" cy="4571998"/>
          </a:xfrm>
          <a:prstGeom prst="flowChartMerg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3" name="32 Combinar"/>
          <p:cNvSpPr/>
          <p:nvPr/>
        </p:nvSpPr>
        <p:spPr>
          <a:xfrm rot="16200000" flipV="1">
            <a:off x="3429000" y="1143000"/>
            <a:ext cx="6858000" cy="4572000"/>
          </a:xfrm>
          <a:prstGeom prst="flowChartMerg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5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3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34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1908</TotalTime>
  <Words>116</Words>
  <Application>Microsoft Office PowerPoint</Application>
  <PresentationFormat>Presentación en pantalla (4:3)</PresentationFormat>
  <Paragraphs>27</Paragraphs>
  <Slides>15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189</cp:revision>
  <dcterms:created xsi:type="dcterms:W3CDTF">2015-12-28T16:32:49Z</dcterms:created>
  <dcterms:modified xsi:type="dcterms:W3CDTF">2016-01-02T19:47:40Z</dcterms:modified>
</cp:coreProperties>
</file>