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98" r:id="rId3"/>
    <p:sldId id="300" r:id="rId4"/>
    <p:sldId id="288" r:id="rId5"/>
    <p:sldId id="282" r:id="rId6"/>
    <p:sldId id="283" r:id="rId7"/>
    <p:sldId id="289" r:id="rId8"/>
    <p:sldId id="270" r:id="rId9"/>
    <p:sldId id="269" r:id="rId10"/>
    <p:sldId id="290" r:id="rId11"/>
    <p:sldId id="264" r:id="rId12"/>
    <p:sldId id="286" r:id="rId13"/>
    <p:sldId id="292" r:id="rId14"/>
    <p:sldId id="265" r:id="rId15"/>
    <p:sldId id="262" r:id="rId16"/>
    <p:sldId id="291" r:id="rId17"/>
    <p:sldId id="258" r:id="rId18"/>
    <p:sldId id="285" r:id="rId19"/>
    <p:sldId id="294" r:id="rId20"/>
    <p:sldId id="272" r:id="rId21"/>
    <p:sldId id="276" r:id="rId22"/>
    <p:sldId id="293" r:id="rId23"/>
    <p:sldId id="284" r:id="rId24"/>
    <p:sldId id="257" r:id="rId25"/>
    <p:sldId id="295" r:id="rId26"/>
    <p:sldId id="279" r:id="rId27"/>
    <p:sldId id="281" r:id="rId28"/>
    <p:sldId id="296" r:id="rId29"/>
    <p:sldId id="280" r:id="rId30"/>
    <p:sldId id="278" r:id="rId31"/>
    <p:sldId id="297" r:id="rId32"/>
    <p:sldId id="275" r:id="rId33"/>
    <p:sldId id="299"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WkTK1huRo3GfNTaXlJvzw" hashData="XmcYlDcSfH+5qu38YKKgkm84kW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4511"/>
    <a:srgbClr val="663300"/>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7355" autoAdjust="0"/>
    <p:restoredTop sz="94660"/>
  </p:normalViewPr>
  <p:slideViewPr>
    <p:cSldViewPr>
      <p:cViewPr>
        <p:scale>
          <a:sx n="190" d="100"/>
          <a:sy n="190" d="100"/>
        </p:scale>
        <p:origin x="-234" y="16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80B639-85C3-4D24-8CAF-1E0581BF2368}" type="datetimeFigureOut">
              <a:rPr lang="es-ES" smtClean="0"/>
              <a:pPr/>
              <a:t>14/12/2016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849630-89E7-4388-B7B3-4A4EE332AFE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14.gif"/><Relationship Id="rId7" Type="http://schemas.openxmlformats.org/officeDocument/2006/relationships/image" Target="../media/image18.gif"/><Relationship Id="rId12" Type="http://schemas.openxmlformats.org/officeDocument/2006/relationships/image" Target="../media/image23.gif"/><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17.gif"/><Relationship Id="rId11" Type="http://schemas.openxmlformats.org/officeDocument/2006/relationships/image" Target="../media/image22.gif"/><Relationship Id="rId5" Type="http://schemas.openxmlformats.org/officeDocument/2006/relationships/image" Target="../media/image16.gif"/><Relationship Id="rId10" Type="http://schemas.openxmlformats.org/officeDocument/2006/relationships/image" Target="../media/image21.png"/><Relationship Id="rId4" Type="http://schemas.openxmlformats.org/officeDocument/2006/relationships/image" Target="../media/image15.gif"/><Relationship Id="rId9" Type="http://schemas.openxmlformats.org/officeDocument/2006/relationships/image" Target="../media/image20.png"/></Relationships>
</file>

<file path=ppt/slides/_rels/slide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18.gif"/><Relationship Id="rId7" Type="http://schemas.openxmlformats.org/officeDocument/2006/relationships/image" Target="../media/image30.pn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29.gif"/><Relationship Id="rId5" Type="http://schemas.openxmlformats.org/officeDocument/2006/relationships/image" Target="../media/image28.gif"/><Relationship Id="rId4" Type="http://schemas.openxmlformats.org/officeDocument/2006/relationships/image" Target="../media/image27.gif"/></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6.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 Id="rId5" Type="http://schemas.openxmlformats.org/officeDocument/2006/relationships/image" Target="../media/image36.gif"/><Relationship Id="rId4" Type="http://schemas.openxmlformats.org/officeDocument/2006/relationships/image" Target="../media/image35.gif"/></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jpeg"/><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8.gif"/><Relationship Id="rId4" Type="http://schemas.openxmlformats.org/officeDocument/2006/relationships/image" Target="../media/image39.gif"/></Relationships>
</file>

<file path=ppt/slides/_rels/slide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 Id="rId6" Type="http://schemas.openxmlformats.org/officeDocument/2006/relationships/image" Target="../media/image46.gif"/><Relationship Id="rId5" Type="http://schemas.openxmlformats.org/officeDocument/2006/relationships/image" Target="../media/image45.gif"/><Relationship Id="rId4" Type="http://schemas.openxmlformats.org/officeDocument/2006/relationships/image" Target="../media/image44.png"/></Relationships>
</file>

<file path=ppt/slides/_rels/slide11.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gif"/></Relationships>
</file>

<file path=ppt/slides/_rels/slide1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gif"/><Relationship Id="rId1" Type="http://schemas.openxmlformats.org/officeDocument/2006/relationships/slideLayout" Target="../slideLayouts/slideLayout1.xml"/><Relationship Id="rId5" Type="http://schemas.openxmlformats.org/officeDocument/2006/relationships/image" Target="../media/image53.png"/><Relationship Id="rId4" Type="http://schemas.openxmlformats.org/officeDocument/2006/relationships/image" Target="../media/image52.jpeg"/></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image" Target="../media/image55.gif"/></Relationships>
</file>

<file path=ppt/slides/_rels/slide1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6.png"/><Relationship Id="rId1" Type="http://schemas.openxmlformats.org/officeDocument/2006/relationships/slideLayout" Target="../slideLayouts/slideLayout1.xml"/><Relationship Id="rId5" Type="http://schemas.openxmlformats.org/officeDocument/2006/relationships/image" Target="../media/image48.gif"/><Relationship Id="rId4" Type="http://schemas.openxmlformats.org/officeDocument/2006/relationships/image" Target="../media/image57.jpeg"/></Relationships>
</file>

<file path=ppt/slides/_rels/slide17.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eg"/><Relationship Id="rId1" Type="http://schemas.openxmlformats.org/officeDocument/2006/relationships/slideLayout" Target="../slideLayouts/slideLayout2.xml"/><Relationship Id="rId5" Type="http://schemas.openxmlformats.org/officeDocument/2006/relationships/image" Target="../media/image27.gif"/><Relationship Id="rId4"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48.gif"/><Relationship Id="rId1" Type="http://schemas.openxmlformats.org/officeDocument/2006/relationships/slideLayout" Target="../slideLayouts/slideLayout1.xml"/><Relationship Id="rId5" Type="http://schemas.openxmlformats.org/officeDocument/2006/relationships/image" Target="../media/image22.gif"/><Relationship Id="rId4" Type="http://schemas.openxmlformats.org/officeDocument/2006/relationships/image" Target="../media/image62.jpeg"/></Relationships>
</file>

<file path=ppt/slides/_rels/slide20.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48.gif"/></Relationships>
</file>

<file path=ppt/slides/_rels/slide23.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67.jpeg"/><Relationship Id="rId1" Type="http://schemas.openxmlformats.org/officeDocument/2006/relationships/slideLayout" Target="../slideLayouts/slideLayout1.xml"/><Relationship Id="rId5" Type="http://schemas.openxmlformats.org/officeDocument/2006/relationships/image" Target="../media/image69.png"/><Relationship Id="rId4" Type="http://schemas.openxmlformats.org/officeDocument/2006/relationships/image" Target="../media/image68.gif"/></Relationships>
</file>

<file path=ppt/slides/_rels/slide2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46.gif"/></Relationships>
</file>

<file path=ppt/slides/_rels/slide2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71.jpeg"/><Relationship Id="rId1" Type="http://schemas.openxmlformats.org/officeDocument/2006/relationships/slideLayout" Target="../slideLayouts/slideLayout1.xml"/><Relationship Id="rId5" Type="http://schemas.openxmlformats.org/officeDocument/2006/relationships/image" Target="../media/image73.png"/><Relationship Id="rId4" Type="http://schemas.openxmlformats.org/officeDocument/2006/relationships/image" Target="../media/image72.gif"/></Relationships>
</file>

<file path=ppt/slides/_rels/slide2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2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xml"/><Relationship Id="rId4" Type="http://schemas.openxmlformats.org/officeDocument/2006/relationships/image" Target="../media/image77.gif"/></Relationships>
</file>

<file path=ppt/slides/_rels/slide3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1.xml"/><Relationship Id="rId6" Type="http://schemas.openxmlformats.org/officeDocument/2006/relationships/image" Target="../media/image81.gif"/><Relationship Id="rId5" Type="http://schemas.openxmlformats.org/officeDocument/2006/relationships/image" Target="../media/image22.gif"/><Relationship Id="rId4" Type="http://schemas.openxmlformats.org/officeDocument/2006/relationships/image" Target="../media/image80.png"/></Relationships>
</file>

<file path=ppt/slides/_rels/slide32.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7.png"/><Relationship Id="rId18" Type="http://schemas.openxmlformats.org/officeDocument/2006/relationships/image" Target="../media/image90.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3.png"/><Relationship Id="rId11" Type="http://schemas.openxmlformats.org/officeDocument/2006/relationships/image" Target="../media/image86.png"/><Relationship Id="rId5" Type="http://schemas.openxmlformats.org/officeDocument/2006/relationships/hyperlink" Target="http://www.mispps.com/" TargetMode="External"/><Relationship Id="rId15" Type="http://schemas.openxmlformats.org/officeDocument/2006/relationships/image" Target="../media/image88.png"/><Relationship Id="rId10" Type="http://schemas.openxmlformats.org/officeDocument/2006/relationships/hyperlink" Target="https://www.facebook.com/mispps" TargetMode="External"/><Relationship Id="rId4" Type="http://schemas.openxmlformats.org/officeDocument/2006/relationships/image" Target="../media/image82.png"/><Relationship Id="rId9" Type="http://schemas.openxmlformats.org/officeDocument/2006/relationships/image" Target="../media/image8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23" name="22 Imagen" descr="new-years-day-1595033_1280.png"/>
          <p:cNvPicPr>
            <a:picLocks noChangeAspect="1"/>
          </p:cNvPicPr>
          <p:nvPr/>
        </p:nvPicPr>
        <p:blipFill>
          <a:blip r:embed="rId3"/>
          <a:stretch>
            <a:fillRect/>
          </a:stretch>
        </p:blipFill>
        <p:spPr>
          <a:xfrm>
            <a:off x="0" y="1713244"/>
            <a:ext cx="9144000" cy="5144756"/>
          </a:xfrm>
          <a:prstGeom prst="rect">
            <a:avLst/>
          </a:prstGeom>
        </p:spPr>
      </p:pic>
      <p:pic>
        <p:nvPicPr>
          <p:cNvPr id="24" name="23 Imagen" descr="0(11).gif"/>
          <p:cNvPicPr>
            <a:picLocks noChangeAspect="1"/>
          </p:cNvPicPr>
          <p:nvPr/>
        </p:nvPicPr>
        <p:blipFill>
          <a:blip r:embed="rId4"/>
          <a:stretch>
            <a:fillRect/>
          </a:stretch>
        </p:blipFill>
        <p:spPr>
          <a:xfrm rot="4792272">
            <a:off x="1960854" y="5213184"/>
            <a:ext cx="1283974" cy="637908"/>
          </a:xfrm>
          <a:prstGeom prst="rect">
            <a:avLst/>
          </a:prstGeom>
        </p:spPr>
      </p:pic>
      <p:pic>
        <p:nvPicPr>
          <p:cNvPr id="25" name="24 Imagen" descr="0(11).gif"/>
          <p:cNvPicPr>
            <a:picLocks noChangeAspect="1"/>
          </p:cNvPicPr>
          <p:nvPr/>
        </p:nvPicPr>
        <p:blipFill>
          <a:blip r:embed="rId4"/>
          <a:stretch>
            <a:fillRect/>
          </a:stretch>
        </p:blipFill>
        <p:spPr>
          <a:xfrm rot="17904500">
            <a:off x="3512588" y="4717927"/>
            <a:ext cx="1283974" cy="613003"/>
          </a:xfrm>
          <a:prstGeom prst="rect">
            <a:avLst/>
          </a:prstGeom>
        </p:spPr>
      </p:pic>
      <p:pic>
        <p:nvPicPr>
          <p:cNvPr id="26" name="25 Imagen" descr="0(11).gif"/>
          <p:cNvPicPr>
            <a:picLocks noChangeAspect="1"/>
          </p:cNvPicPr>
          <p:nvPr/>
        </p:nvPicPr>
        <p:blipFill>
          <a:blip r:embed="rId4"/>
          <a:stretch>
            <a:fillRect/>
          </a:stretch>
        </p:blipFill>
        <p:spPr>
          <a:xfrm rot="2410483">
            <a:off x="4949326" y="4719898"/>
            <a:ext cx="849088" cy="1027180"/>
          </a:xfrm>
          <a:prstGeom prst="rect">
            <a:avLst/>
          </a:prstGeom>
        </p:spPr>
      </p:pic>
      <p:pic>
        <p:nvPicPr>
          <p:cNvPr id="30" name="29 Imagen" descr="0(11).gif"/>
          <p:cNvPicPr>
            <a:picLocks noChangeAspect="1"/>
          </p:cNvPicPr>
          <p:nvPr/>
        </p:nvPicPr>
        <p:blipFill>
          <a:blip r:embed="rId4"/>
          <a:stretch>
            <a:fillRect/>
          </a:stretch>
        </p:blipFill>
        <p:spPr>
          <a:xfrm rot="2410483">
            <a:off x="7179009" y="4531573"/>
            <a:ext cx="693226" cy="1027180"/>
          </a:xfrm>
          <a:prstGeom prst="rect">
            <a:avLst/>
          </a:prstGeom>
        </p:spPr>
      </p:pic>
      <p:pic>
        <p:nvPicPr>
          <p:cNvPr id="31" name="Picture 2" descr="Rendered Image"/>
          <p:cNvPicPr>
            <a:picLocks noChangeAspect="1" noChangeArrowheads="1"/>
          </p:cNvPicPr>
          <p:nvPr/>
        </p:nvPicPr>
        <p:blipFill>
          <a:blip r:embed="rId5">
            <a:grayscl/>
            <a:lum bright="-40000" contrast="40000"/>
          </a:blip>
          <a:srcRect/>
          <a:stretch>
            <a:fillRect/>
          </a:stretch>
        </p:blipFill>
        <p:spPr bwMode="auto">
          <a:xfrm>
            <a:off x="714348" y="6286520"/>
            <a:ext cx="2465673" cy="314326"/>
          </a:xfrm>
          <a:prstGeom prst="rect">
            <a:avLst/>
          </a:prstGeom>
          <a:noFill/>
        </p:spPr>
      </p:pic>
      <p:pic>
        <p:nvPicPr>
          <p:cNvPr id="32" name="31 Imagen" descr="lindos-juegos-artificiales.gif"/>
          <p:cNvPicPr>
            <a:picLocks noChangeAspect="1"/>
          </p:cNvPicPr>
          <p:nvPr/>
        </p:nvPicPr>
        <p:blipFill>
          <a:blip r:embed="rId6"/>
          <a:stretch>
            <a:fillRect/>
          </a:stretch>
        </p:blipFill>
        <p:spPr>
          <a:xfrm>
            <a:off x="0" y="785794"/>
            <a:ext cx="3072161" cy="2195509"/>
          </a:xfrm>
          <a:prstGeom prst="rect">
            <a:avLst/>
          </a:prstGeom>
        </p:spPr>
      </p:pic>
      <p:pic>
        <p:nvPicPr>
          <p:cNvPr id="33" name="32 Imagen" descr="lindos-juegos-artificiales.gif"/>
          <p:cNvPicPr>
            <a:picLocks noChangeAspect="1"/>
          </p:cNvPicPr>
          <p:nvPr/>
        </p:nvPicPr>
        <p:blipFill>
          <a:blip r:embed="rId6"/>
          <a:stretch>
            <a:fillRect/>
          </a:stretch>
        </p:blipFill>
        <p:spPr>
          <a:xfrm>
            <a:off x="6429388" y="1785926"/>
            <a:ext cx="2071670" cy="1480512"/>
          </a:xfrm>
          <a:prstGeom prst="rect">
            <a:avLst/>
          </a:prstGeom>
        </p:spPr>
      </p:pic>
      <p:pic>
        <p:nvPicPr>
          <p:cNvPr id="35" name="34 Imagen" descr="fireworks-animation-33-2.gif"/>
          <p:cNvPicPr>
            <a:picLocks noChangeAspect="1"/>
          </p:cNvPicPr>
          <p:nvPr/>
        </p:nvPicPr>
        <p:blipFill>
          <a:blip r:embed="rId7"/>
          <a:stretch>
            <a:fillRect/>
          </a:stretch>
        </p:blipFill>
        <p:spPr>
          <a:xfrm>
            <a:off x="7810025" y="3929066"/>
            <a:ext cx="1333975" cy="1307296"/>
          </a:xfrm>
          <a:prstGeom prst="rect">
            <a:avLst/>
          </a:prstGeom>
        </p:spPr>
      </p:pic>
      <p:pic>
        <p:nvPicPr>
          <p:cNvPr id="36" name="35 Imagen" descr="fireworks-animation-33-2.gif"/>
          <p:cNvPicPr>
            <a:picLocks noChangeAspect="1"/>
          </p:cNvPicPr>
          <p:nvPr/>
        </p:nvPicPr>
        <p:blipFill>
          <a:blip r:embed="rId7"/>
          <a:stretch>
            <a:fillRect/>
          </a:stretch>
        </p:blipFill>
        <p:spPr>
          <a:xfrm>
            <a:off x="214282" y="3143248"/>
            <a:ext cx="1764061" cy="1728780"/>
          </a:xfrm>
          <a:prstGeom prst="rect">
            <a:avLst/>
          </a:prstGeom>
        </p:spPr>
      </p:pic>
      <p:pic>
        <p:nvPicPr>
          <p:cNvPr id="37" name="36 Imagen" descr="fuegos-artificiales-12.gif"/>
          <p:cNvPicPr>
            <a:picLocks noChangeAspect="1"/>
          </p:cNvPicPr>
          <p:nvPr/>
        </p:nvPicPr>
        <p:blipFill>
          <a:blip r:embed="rId8"/>
          <a:stretch>
            <a:fillRect/>
          </a:stretch>
        </p:blipFill>
        <p:spPr>
          <a:xfrm>
            <a:off x="7500958" y="713507"/>
            <a:ext cx="1643042" cy="1150648"/>
          </a:xfrm>
          <a:prstGeom prst="rect">
            <a:avLst/>
          </a:prstGeom>
        </p:spPr>
      </p:pic>
      <p:pic>
        <p:nvPicPr>
          <p:cNvPr id="44" name="43 Imagen" descr="fireworks-animation-33-2.gif"/>
          <p:cNvPicPr>
            <a:picLocks noChangeAspect="1"/>
          </p:cNvPicPr>
          <p:nvPr/>
        </p:nvPicPr>
        <p:blipFill>
          <a:blip r:embed="rId7"/>
          <a:stretch>
            <a:fillRect/>
          </a:stretch>
        </p:blipFill>
        <p:spPr>
          <a:xfrm>
            <a:off x="7643834" y="2143116"/>
            <a:ext cx="1333975" cy="1307296"/>
          </a:xfrm>
          <a:prstGeom prst="rect">
            <a:avLst/>
          </a:prstGeom>
        </p:spPr>
      </p:pic>
      <p:pic>
        <p:nvPicPr>
          <p:cNvPr id="32784" name="Picture 16" descr="imagen renderizada"/>
          <p:cNvPicPr>
            <a:picLocks noChangeAspect="1" noChangeArrowheads="1"/>
          </p:cNvPicPr>
          <p:nvPr/>
        </p:nvPicPr>
        <p:blipFill>
          <a:blip r:embed="rId9">
            <a:lum contrast="40000"/>
          </a:blip>
          <a:srcRect/>
          <a:stretch>
            <a:fillRect/>
          </a:stretch>
        </p:blipFill>
        <p:spPr bwMode="auto">
          <a:xfrm>
            <a:off x="1500166" y="2285992"/>
            <a:ext cx="2066925" cy="876300"/>
          </a:xfrm>
          <a:prstGeom prst="rect">
            <a:avLst/>
          </a:prstGeom>
          <a:noFill/>
        </p:spPr>
      </p:pic>
      <p:pic>
        <p:nvPicPr>
          <p:cNvPr id="32786" name="Picture 18" descr="imagen renderizada"/>
          <p:cNvPicPr>
            <a:picLocks noChangeAspect="1" noChangeArrowheads="1"/>
          </p:cNvPicPr>
          <p:nvPr/>
        </p:nvPicPr>
        <p:blipFill>
          <a:blip r:embed="rId10">
            <a:lum contrast="40000"/>
          </a:blip>
          <a:srcRect/>
          <a:stretch>
            <a:fillRect/>
          </a:stretch>
        </p:blipFill>
        <p:spPr bwMode="auto">
          <a:xfrm>
            <a:off x="3786182" y="2285992"/>
            <a:ext cx="1543050" cy="866776"/>
          </a:xfrm>
          <a:prstGeom prst="rect">
            <a:avLst/>
          </a:prstGeom>
          <a:noFill/>
        </p:spPr>
      </p:pic>
      <p:pic>
        <p:nvPicPr>
          <p:cNvPr id="32788" name="Picture 20" descr="imagen renderizada"/>
          <p:cNvPicPr>
            <a:picLocks noChangeAspect="1" noChangeArrowheads="1"/>
          </p:cNvPicPr>
          <p:nvPr/>
        </p:nvPicPr>
        <p:blipFill>
          <a:blip r:embed="rId11">
            <a:lum contrast="40000"/>
          </a:blip>
          <a:srcRect/>
          <a:stretch>
            <a:fillRect/>
          </a:stretch>
        </p:blipFill>
        <p:spPr bwMode="auto">
          <a:xfrm>
            <a:off x="4500562" y="2071678"/>
            <a:ext cx="280986" cy="199933"/>
          </a:xfrm>
          <a:prstGeom prst="rect">
            <a:avLst/>
          </a:prstGeom>
          <a:noFill/>
        </p:spPr>
      </p:pic>
      <p:pic>
        <p:nvPicPr>
          <p:cNvPr id="32790" name="Picture 22" descr="imagen renderizada"/>
          <p:cNvPicPr>
            <a:picLocks noChangeAspect="1" noChangeArrowheads="1"/>
          </p:cNvPicPr>
          <p:nvPr/>
        </p:nvPicPr>
        <p:blipFill>
          <a:blip r:embed="rId12">
            <a:lum contrast="40000"/>
          </a:blip>
          <a:srcRect/>
          <a:stretch>
            <a:fillRect/>
          </a:stretch>
        </p:blipFill>
        <p:spPr bwMode="auto">
          <a:xfrm>
            <a:off x="5643570" y="2214554"/>
            <a:ext cx="2266950" cy="866776"/>
          </a:xfrm>
          <a:prstGeom prst="rect">
            <a:avLst/>
          </a:prstGeom>
          <a:noFill/>
        </p:spPr>
      </p:pic>
      <p:pic>
        <p:nvPicPr>
          <p:cNvPr id="32792" name="Picture 24" descr="imagen renderizada"/>
          <p:cNvPicPr>
            <a:picLocks noChangeAspect="1" noChangeArrowheads="1"/>
          </p:cNvPicPr>
          <p:nvPr/>
        </p:nvPicPr>
        <p:blipFill>
          <a:blip r:embed="rId13">
            <a:lum contrast="40000"/>
          </a:blip>
          <a:srcRect/>
          <a:stretch>
            <a:fillRect/>
          </a:stretch>
        </p:blipFill>
        <p:spPr bwMode="auto">
          <a:xfrm>
            <a:off x="3286116" y="142852"/>
            <a:ext cx="2905125" cy="857251"/>
          </a:xfrm>
          <a:prstGeom prst="rect">
            <a:avLst/>
          </a:prstGeom>
          <a:noFill/>
        </p:spPr>
      </p:pic>
      <p:pic>
        <p:nvPicPr>
          <p:cNvPr id="32794" name="Picture 26" descr="imagen renderizada"/>
          <p:cNvPicPr>
            <a:picLocks noChangeAspect="1" noChangeArrowheads="1"/>
          </p:cNvPicPr>
          <p:nvPr/>
        </p:nvPicPr>
        <p:blipFill>
          <a:blip r:embed="rId14">
            <a:lum contrast="40000"/>
          </a:blip>
          <a:srcRect/>
          <a:stretch>
            <a:fillRect/>
          </a:stretch>
        </p:blipFill>
        <p:spPr bwMode="auto">
          <a:xfrm>
            <a:off x="2857488" y="1142984"/>
            <a:ext cx="952500" cy="857251"/>
          </a:xfrm>
          <a:prstGeom prst="rect">
            <a:avLst/>
          </a:prstGeom>
          <a:noFill/>
        </p:spPr>
      </p:pic>
      <p:pic>
        <p:nvPicPr>
          <p:cNvPr id="32796" name="Picture 28" descr="imagen renderizada"/>
          <p:cNvPicPr>
            <a:picLocks noChangeAspect="1" noChangeArrowheads="1"/>
          </p:cNvPicPr>
          <p:nvPr/>
        </p:nvPicPr>
        <p:blipFill>
          <a:blip r:embed="rId15">
            <a:lum contrast="40000"/>
          </a:blip>
          <a:srcRect/>
          <a:stretch>
            <a:fillRect/>
          </a:stretch>
        </p:blipFill>
        <p:spPr bwMode="auto">
          <a:xfrm>
            <a:off x="3929058" y="1071546"/>
            <a:ext cx="2847975" cy="904876"/>
          </a:xfrm>
          <a:prstGeom prst="rect">
            <a:avLst/>
          </a:prstGeom>
          <a:noFill/>
        </p:spPr>
      </p:pic>
    </p:spTree>
  </p:cSld>
  <p:clrMapOvr>
    <a:masterClrMapping/>
  </p:clrMapOvr>
  <p:transition spd="slow" advTm="25000">
    <p:sndAc>
      <p:stSnd>
        <p:snd r:embed="rId2" name="Fuegos Artificiale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792"/>
                                        </p:tgtEl>
                                        <p:attrNameLst>
                                          <p:attrName>style.visibility</p:attrName>
                                        </p:attrNameLst>
                                      </p:cBhvr>
                                      <p:to>
                                        <p:strVal val="visible"/>
                                      </p:to>
                                    </p:set>
                                    <p:animEffect transition="in" filter="fade">
                                      <p:cBhvr>
                                        <p:cTn id="7" dur="2000"/>
                                        <p:tgtEl>
                                          <p:spTgt spid="3279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2794"/>
                                        </p:tgtEl>
                                        <p:attrNameLst>
                                          <p:attrName>style.visibility</p:attrName>
                                        </p:attrNameLst>
                                      </p:cBhvr>
                                      <p:to>
                                        <p:strVal val="visible"/>
                                      </p:to>
                                    </p:set>
                                    <p:animEffect transition="in" filter="fade">
                                      <p:cBhvr>
                                        <p:cTn id="11" dur="2000"/>
                                        <p:tgtEl>
                                          <p:spTgt spid="32794"/>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2796"/>
                                        </p:tgtEl>
                                        <p:attrNameLst>
                                          <p:attrName>style.visibility</p:attrName>
                                        </p:attrNameLst>
                                      </p:cBhvr>
                                      <p:to>
                                        <p:strVal val="visible"/>
                                      </p:to>
                                    </p:set>
                                    <p:animEffect transition="in" filter="fade">
                                      <p:cBhvr>
                                        <p:cTn id="15" dur="2000"/>
                                        <p:tgtEl>
                                          <p:spTgt spid="32796"/>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2784"/>
                                        </p:tgtEl>
                                        <p:attrNameLst>
                                          <p:attrName>style.visibility</p:attrName>
                                        </p:attrNameLst>
                                      </p:cBhvr>
                                      <p:to>
                                        <p:strVal val="visible"/>
                                      </p:to>
                                    </p:set>
                                    <p:animEffect transition="in" filter="fade">
                                      <p:cBhvr>
                                        <p:cTn id="19" dur="2000"/>
                                        <p:tgtEl>
                                          <p:spTgt spid="32784"/>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2786"/>
                                        </p:tgtEl>
                                        <p:attrNameLst>
                                          <p:attrName>style.visibility</p:attrName>
                                        </p:attrNameLst>
                                      </p:cBhvr>
                                      <p:to>
                                        <p:strVal val="visible"/>
                                      </p:to>
                                    </p:set>
                                    <p:animEffect transition="in" filter="fade">
                                      <p:cBhvr>
                                        <p:cTn id="23" dur="2000"/>
                                        <p:tgtEl>
                                          <p:spTgt spid="32786"/>
                                        </p:tgtEl>
                                      </p:cBhvr>
                                    </p:animEffect>
                                  </p:childTnLst>
                                </p:cTn>
                              </p:par>
                              <p:par>
                                <p:cTn id="24" presetID="10" presetClass="entr" presetSubtype="0" fill="hold" nodeType="withEffect">
                                  <p:stCondLst>
                                    <p:cond delay="0"/>
                                  </p:stCondLst>
                                  <p:childTnLst>
                                    <p:set>
                                      <p:cBhvr>
                                        <p:cTn id="25" dur="1" fill="hold">
                                          <p:stCondLst>
                                            <p:cond delay="0"/>
                                          </p:stCondLst>
                                        </p:cTn>
                                        <p:tgtEl>
                                          <p:spTgt spid="32788"/>
                                        </p:tgtEl>
                                        <p:attrNameLst>
                                          <p:attrName>style.visibility</p:attrName>
                                        </p:attrNameLst>
                                      </p:cBhvr>
                                      <p:to>
                                        <p:strVal val="visible"/>
                                      </p:to>
                                    </p:set>
                                    <p:animEffect transition="in" filter="fade">
                                      <p:cBhvr>
                                        <p:cTn id="26" dur="2000"/>
                                        <p:tgtEl>
                                          <p:spTgt spid="32788"/>
                                        </p:tgtEl>
                                      </p:cBhvr>
                                    </p:animEffect>
                                  </p:childTnLst>
                                </p:cTn>
                              </p:par>
                            </p:childTnLst>
                          </p:cTn>
                        </p:par>
                        <p:par>
                          <p:cTn id="27" fill="hold">
                            <p:stCondLst>
                              <p:cond delay="10000"/>
                            </p:stCondLst>
                            <p:childTnLst>
                              <p:par>
                                <p:cTn id="28" presetID="10" presetClass="entr" presetSubtype="0" fill="hold" nodeType="afterEffect">
                                  <p:stCondLst>
                                    <p:cond delay="0"/>
                                  </p:stCondLst>
                                  <p:childTnLst>
                                    <p:set>
                                      <p:cBhvr>
                                        <p:cTn id="29" dur="1" fill="hold">
                                          <p:stCondLst>
                                            <p:cond delay="0"/>
                                          </p:stCondLst>
                                        </p:cTn>
                                        <p:tgtEl>
                                          <p:spTgt spid="32790"/>
                                        </p:tgtEl>
                                        <p:attrNameLst>
                                          <p:attrName>style.visibility</p:attrName>
                                        </p:attrNameLst>
                                      </p:cBhvr>
                                      <p:to>
                                        <p:strVal val="visible"/>
                                      </p:to>
                                    </p:set>
                                    <p:animEffect transition="in" filter="fade">
                                      <p:cBhvr>
                                        <p:cTn id="30" dur="20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ctrTitle"/>
          </p:nvPr>
        </p:nvSpPr>
        <p:spPr>
          <a:xfrm>
            <a:off x="0" y="0"/>
            <a:ext cx="9144000" cy="6858000"/>
          </a:xfrm>
        </p:spPr>
        <p:txBody>
          <a:bodyPr/>
          <a:lstStyle/>
          <a:p>
            <a:endParaRPr lang="es-PE" smtClean="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rtlCol="0">
            <a:normAutofit/>
          </a:bodyPr>
          <a:lstStyle/>
          <a:p>
            <a:pPr fontAlgn="auto">
              <a:spcAft>
                <a:spcPts val="0"/>
              </a:spcAft>
              <a:buFont typeface="Arial" pitchFamily="34" charset="0"/>
              <a:buNone/>
              <a:defRPr/>
            </a:pPr>
            <a:endParaRPr lang="es-ES" dirty="0"/>
          </a:p>
        </p:txBody>
      </p:sp>
      <p:pic>
        <p:nvPicPr>
          <p:cNvPr id="45" name="44 Imagen" descr="fuego 4.gif"/>
          <p:cNvPicPr>
            <a:picLocks noChangeAspect="1"/>
          </p:cNvPicPr>
          <p:nvPr/>
        </p:nvPicPr>
        <p:blipFill>
          <a:blip r:embed="rId4"/>
          <a:stretch>
            <a:fillRect/>
          </a:stretch>
        </p:blipFill>
        <p:spPr>
          <a:xfrm>
            <a:off x="2285984" y="2857496"/>
            <a:ext cx="1428748" cy="1428748"/>
          </a:xfrm>
          <a:prstGeom prst="rect">
            <a:avLst/>
          </a:prstGeom>
        </p:spPr>
      </p:pic>
      <p:pic>
        <p:nvPicPr>
          <p:cNvPr id="46" name="45 Imagen" descr="fuego 8.gif"/>
          <p:cNvPicPr>
            <a:picLocks noChangeAspect="1"/>
          </p:cNvPicPr>
          <p:nvPr/>
        </p:nvPicPr>
        <p:blipFill>
          <a:blip r:embed="rId4">
            <a:lum contrast="30000"/>
          </a:blip>
          <a:stretch>
            <a:fillRect/>
          </a:stretch>
        </p:blipFill>
        <p:spPr>
          <a:xfrm>
            <a:off x="3786170" y="4929198"/>
            <a:ext cx="1357322" cy="1357322"/>
          </a:xfrm>
          <a:prstGeom prst="rect">
            <a:avLst/>
          </a:prstGeom>
        </p:spPr>
      </p:pic>
      <p:pic>
        <p:nvPicPr>
          <p:cNvPr id="47" name="46 Imagen" descr="fuegos-artificiales-07.gif"/>
          <p:cNvPicPr>
            <a:picLocks noChangeAspect="1"/>
          </p:cNvPicPr>
          <p:nvPr/>
        </p:nvPicPr>
        <p:blipFill>
          <a:blip r:embed="rId5"/>
          <a:stretch>
            <a:fillRect/>
          </a:stretch>
        </p:blipFill>
        <p:spPr>
          <a:xfrm>
            <a:off x="6643702" y="5072074"/>
            <a:ext cx="1009650" cy="1000125"/>
          </a:xfrm>
          <a:prstGeom prst="rect">
            <a:avLst/>
          </a:prstGeom>
        </p:spPr>
      </p:pic>
      <p:pic>
        <p:nvPicPr>
          <p:cNvPr id="48" name="47 Imagen" descr="Fuegos artificiales 3.gif"/>
          <p:cNvPicPr>
            <a:picLocks noChangeAspect="1"/>
          </p:cNvPicPr>
          <p:nvPr/>
        </p:nvPicPr>
        <p:blipFill>
          <a:blip r:embed="rId6"/>
          <a:stretch>
            <a:fillRect/>
          </a:stretch>
        </p:blipFill>
        <p:spPr>
          <a:xfrm>
            <a:off x="7358082" y="2500306"/>
            <a:ext cx="1371600" cy="1028700"/>
          </a:xfrm>
          <a:prstGeom prst="rect">
            <a:avLst/>
          </a:prstGeom>
        </p:spPr>
      </p:pic>
      <p:pic>
        <p:nvPicPr>
          <p:cNvPr id="49" name="48 Imagen" descr="fuego 8.gif"/>
          <p:cNvPicPr>
            <a:picLocks noChangeAspect="1"/>
          </p:cNvPicPr>
          <p:nvPr/>
        </p:nvPicPr>
        <p:blipFill>
          <a:blip r:embed="rId4"/>
          <a:stretch>
            <a:fillRect/>
          </a:stretch>
        </p:blipFill>
        <p:spPr>
          <a:xfrm>
            <a:off x="7286644" y="4572008"/>
            <a:ext cx="1500186" cy="1500186"/>
          </a:xfrm>
          <a:prstGeom prst="rect">
            <a:avLst/>
          </a:prstGeom>
        </p:spPr>
      </p:pic>
      <p:pic>
        <p:nvPicPr>
          <p:cNvPr id="50" name="49 Imagen" descr="fuego 8.gif"/>
          <p:cNvPicPr>
            <a:picLocks noChangeAspect="1"/>
          </p:cNvPicPr>
          <p:nvPr/>
        </p:nvPicPr>
        <p:blipFill>
          <a:blip r:embed="rId4">
            <a:lum contrast="30000"/>
          </a:blip>
          <a:stretch>
            <a:fillRect/>
          </a:stretch>
        </p:blipFill>
        <p:spPr>
          <a:xfrm>
            <a:off x="3428970" y="5429264"/>
            <a:ext cx="1428736" cy="1428736"/>
          </a:xfrm>
          <a:prstGeom prst="rect">
            <a:avLst/>
          </a:prstGeom>
        </p:spPr>
      </p:pic>
      <p:pic>
        <p:nvPicPr>
          <p:cNvPr id="51" name="50 Imagen" descr="fuego 8.gif"/>
          <p:cNvPicPr>
            <a:picLocks noChangeAspect="1"/>
          </p:cNvPicPr>
          <p:nvPr/>
        </p:nvPicPr>
        <p:blipFill>
          <a:blip r:embed="rId4"/>
          <a:stretch>
            <a:fillRect/>
          </a:stretch>
        </p:blipFill>
        <p:spPr>
          <a:xfrm>
            <a:off x="0" y="3214686"/>
            <a:ext cx="1500166" cy="1500166"/>
          </a:xfrm>
          <a:prstGeom prst="rect">
            <a:avLst/>
          </a:prstGeom>
        </p:spPr>
      </p:pic>
      <p:pic>
        <p:nvPicPr>
          <p:cNvPr id="52" name="51 Imagen" descr="fuego 8.gif"/>
          <p:cNvPicPr>
            <a:picLocks noChangeAspect="1"/>
          </p:cNvPicPr>
          <p:nvPr/>
        </p:nvPicPr>
        <p:blipFill>
          <a:blip r:embed="rId4"/>
          <a:stretch>
            <a:fillRect/>
          </a:stretch>
        </p:blipFill>
        <p:spPr>
          <a:xfrm>
            <a:off x="4143372" y="3000372"/>
            <a:ext cx="1357310" cy="1357310"/>
          </a:xfrm>
          <a:prstGeom prst="rect">
            <a:avLst/>
          </a:prstGeom>
        </p:spPr>
      </p:pic>
      <p:pic>
        <p:nvPicPr>
          <p:cNvPr id="53" name="52 Imagen" descr="fuego 8.gif"/>
          <p:cNvPicPr>
            <a:picLocks noChangeAspect="1"/>
          </p:cNvPicPr>
          <p:nvPr/>
        </p:nvPicPr>
        <p:blipFill>
          <a:blip r:embed="rId4"/>
          <a:stretch>
            <a:fillRect/>
          </a:stretch>
        </p:blipFill>
        <p:spPr>
          <a:xfrm>
            <a:off x="7215206" y="857232"/>
            <a:ext cx="1714500" cy="1714500"/>
          </a:xfrm>
          <a:prstGeom prst="rect">
            <a:avLst/>
          </a:prstGeom>
        </p:spPr>
      </p:pic>
      <p:pic>
        <p:nvPicPr>
          <p:cNvPr id="54" name="53 Imagen" descr="fuego 8.gif"/>
          <p:cNvPicPr>
            <a:picLocks noChangeAspect="1"/>
          </p:cNvPicPr>
          <p:nvPr/>
        </p:nvPicPr>
        <p:blipFill>
          <a:blip r:embed="rId4"/>
          <a:stretch>
            <a:fillRect/>
          </a:stretch>
        </p:blipFill>
        <p:spPr>
          <a:xfrm>
            <a:off x="0" y="0"/>
            <a:ext cx="1714500" cy="1714500"/>
          </a:xfrm>
          <a:prstGeom prst="rect">
            <a:avLst/>
          </a:prstGeom>
        </p:spPr>
      </p:pic>
      <p:pic>
        <p:nvPicPr>
          <p:cNvPr id="55" name="Picture 6" descr="http://i242.photobucket.com/albums/ff99/kilatesigor/recados-fogos-777/recados-fogos-1.gif"/>
          <p:cNvPicPr>
            <a:picLocks noChangeAspect="1" noChangeArrowheads="1" noCrop="1"/>
          </p:cNvPicPr>
          <p:nvPr/>
        </p:nvPicPr>
        <p:blipFill>
          <a:blip r:embed="rId7"/>
          <a:srcRect/>
          <a:stretch>
            <a:fillRect/>
          </a:stretch>
        </p:blipFill>
        <p:spPr bwMode="auto">
          <a:xfrm rot="5400000">
            <a:off x="-952530" y="3809993"/>
            <a:ext cx="3810000" cy="1190625"/>
          </a:xfrm>
          <a:prstGeom prst="rect">
            <a:avLst/>
          </a:prstGeom>
          <a:noFill/>
        </p:spPr>
      </p:pic>
      <p:pic>
        <p:nvPicPr>
          <p:cNvPr id="56" name="Picture 8" descr="http://i242.photobucket.com/albums/ff99/kilatesigor/recados-fogos-777/recados-fogos-1.gif"/>
          <p:cNvPicPr>
            <a:picLocks noChangeAspect="1" noChangeArrowheads="1" noCrop="1"/>
          </p:cNvPicPr>
          <p:nvPr/>
        </p:nvPicPr>
        <p:blipFill>
          <a:blip r:embed="rId7"/>
          <a:srcRect/>
          <a:stretch>
            <a:fillRect/>
          </a:stretch>
        </p:blipFill>
        <p:spPr bwMode="auto">
          <a:xfrm rot="18443464">
            <a:off x="6182517" y="2835868"/>
            <a:ext cx="3081876" cy="1190625"/>
          </a:xfrm>
          <a:prstGeom prst="rect">
            <a:avLst/>
          </a:prstGeom>
          <a:noFill/>
        </p:spPr>
      </p:pic>
      <p:pic>
        <p:nvPicPr>
          <p:cNvPr id="57" name="Picture 10" descr="http://i242.photobucket.com/albums/ff99/kilatesigor/recados-fogos-777/recados-fogos-1.gif"/>
          <p:cNvPicPr>
            <a:picLocks noChangeAspect="1" noChangeArrowheads="1" noCrop="1"/>
          </p:cNvPicPr>
          <p:nvPr/>
        </p:nvPicPr>
        <p:blipFill>
          <a:blip r:embed="rId7">
            <a:lum contrast="30000"/>
          </a:blip>
          <a:srcRect/>
          <a:stretch>
            <a:fillRect/>
          </a:stretch>
        </p:blipFill>
        <p:spPr bwMode="auto">
          <a:xfrm rot="1209761">
            <a:off x="2374416" y="4692088"/>
            <a:ext cx="3810000" cy="1190625"/>
          </a:xfrm>
          <a:prstGeom prst="rect">
            <a:avLst/>
          </a:prstGeom>
          <a:noFill/>
        </p:spPr>
      </p:pic>
      <p:pic>
        <p:nvPicPr>
          <p:cNvPr id="58" name="Picture 12" descr="http://i242.photobucket.com/albums/ff99/kilatesigor/recados-fogos-777/recados-fogos-1.gif"/>
          <p:cNvPicPr>
            <a:picLocks noChangeAspect="1" noChangeArrowheads="1" noCrop="1"/>
          </p:cNvPicPr>
          <p:nvPr/>
        </p:nvPicPr>
        <p:blipFill>
          <a:blip r:embed="rId7"/>
          <a:srcRect/>
          <a:stretch>
            <a:fillRect/>
          </a:stretch>
        </p:blipFill>
        <p:spPr bwMode="auto">
          <a:xfrm rot="20893672">
            <a:off x="3714744" y="4643446"/>
            <a:ext cx="3810000" cy="1190625"/>
          </a:xfrm>
          <a:prstGeom prst="rect">
            <a:avLst/>
          </a:prstGeom>
          <a:noFill/>
        </p:spPr>
      </p:pic>
      <p:pic>
        <p:nvPicPr>
          <p:cNvPr id="59" name="Picture 14" descr="http://i242.photobucket.com/albums/ff99/kilatesigor/recados-fogos-777/recados-fogos-1.gif"/>
          <p:cNvPicPr>
            <a:picLocks noChangeAspect="1" noChangeArrowheads="1" noCrop="1"/>
          </p:cNvPicPr>
          <p:nvPr/>
        </p:nvPicPr>
        <p:blipFill>
          <a:blip r:embed="rId7"/>
          <a:srcRect/>
          <a:stretch>
            <a:fillRect/>
          </a:stretch>
        </p:blipFill>
        <p:spPr bwMode="auto">
          <a:xfrm rot="15730444">
            <a:off x="5802178" y="1658732"/>
            <a:ext cx="3810000" cy="1190625"/>
          </a:xfrm>
          <a:prstGeom prst="rect">
            <a:avLst/>
          </a:prstGeom>
          <a:noFill/>
        </p:spPr>
      </p:pic>
      <p:pic>
        <p:nvPicPr>
          <p:cNvPr id="60" name="Picture 16" descr="http://i242.photobucket.com/albums/ff99/kilatesigor/recados-fogos-777/recados-fogos-1.gif"/>
          <p:cNvPicPr>
            <a:picLocks noChangeAspect="1" noChangeArrowheads="1" noCrop="1"/>
          </p:cNvPicPr>
          <p:nvPr/>
        </p:nvPicPr>
        <p:blipFill>
          <a:blip r:embed="rId7"/>
          <a:srcRect/>
          <a:stretch>
            <a:fillRect/>
          </a:stretch>
        </p:blipFill>
        <p:spPr bwMode="auto">
          <a:xfrm rot="16762101">
            <a:off x="206885" y="1381185"/>
            <a:ext cx="3810000" cy="1190625"/>
          </a:xfrm>
          <a:prstGeom prst="rect">
            <a:avLst/>
          </a:prstGeom>
          <a:noFill/>
        </p:spPr>
      </p:pic>
      <p:pic>
        <p:nvPicPr>
          <p:cNvPr id="61" name="60 Imagen" descr="earth.gif"/>
          <p:cNvPicPr>
            <a:picLocks noChangeAspect="1"/>
          </p:cNvPicPr>
          <p:nvPr/>
        </p:nvPicPr>
        <p:blipFill>
          <a:blip r:embed="rId8">
            <a:lum contrast="20000"/>
          </a:blip>
          <a:stretch>
            <a:fillRect/>
          </a:stretch>
        </p:blipFill>
        <p:spPr>
          <a:xfrm>
            <a:off x="2500298" y="357166"/>
            <a:ext cx="4119558" cy="4119558"/>
          </a:xfrm>
          <a:prstGeom prst="rect">
            <a:avLst/>
          </a:prstGeom>
          <a:effectLst>
            <a:softEdge rad="317500"/>
          </a:effectLst>
        </p:spPr>
      </p:pic>
      <p:pic>
        <p:nvPicPr>
          <p:cNvPr id="62" name="Picture 6" descr="FLUTE"/>
          <p:cNvPicPr>
            <a:picLocks noChangeAspect="1" noChangeArrowheads="1"/>
          </p:cNvPicPr>
          <p:nvPr/>
        </p:nvPicPr>
        <p:blipFill>
          <a:blip r:embed="rId9">
            <a:lum contrast="30000"/>
          </a:blip>
          <a:srcRect/>
          <a:stretch>
            <a:fillRect/>
          </a:stretch>
        </p:blipFill>
        <p:spPr bwMode="auto">
          <a:xfrm>
            <a:off x="2500308" y="4071938"/>
            <a:ext cx="1143000" cy="2333625"/>
          </a:xfrm>
          <a:prstGeom prst="rect">
            <a:avLst/>
          </a:prstGeom>
          <a:noFill/>
          <a:ln w="9525">
            <a:noFill/>
            <a:miter lim="800000"/>
            <a:headEnd/>
            <a:tailEnd/>
          </a:ln>
        </p:spPr>
      </p:pic>
      <p:pic>
        <p:nvPicPr>
          <p:cNvPr id="63" name="Picture 6" descr="FLUTE"/>
          <p:cNvPicPr>
            <a:picLocks noChangeAspect="1" noChangeArrowheads="1"/>
          </p:cNvPicPr>
          <p:nvPr/>
        </p:nvPicPr>
        <p:blipFill>
          <a:blip r:embed="rId9">
            <a:lum contrast="30000"/>
          </a:blip>
          <a:srcRect/>
          <a:stretch>
            <a:fillRect/>
          </a:stretch>
        </p:blipFill>
        <p:spPr bwMode="auto">
          <a:xfrm>
            <a:off x="3214683" y="4071938"/>
            <a:ext cx="1143000" cy="2333625"/>
          </a:xfrm>
          <a:prstGeom prst="rect">
            <a:avLst/>
          </a:prstGeom>
          <a:noFill/>
          <a:ln w="9525">
            <a:noFill/>
            <a:miter lim="800000"/>
            <a:headEnd/>
            <a:tailEnd/>
          </a:ln>
        </p:spPr>
      </p:pic>
      <p:pic>
        <p:nvPicPr>
          <p:cNvPr id="64" name="Picture 6" descr="FLUTE"/>
          <p:cNvPicPr>
            <a:picLocks noChangeAspect="1" noChangeArrowheads="1"/>
          </p:cNvPicPr>
          <p:nvPr/>
        </p:nvPicPr>
        <p:blipFill>
          <a:blip r:embed="rId9">
            <a:lum contrast="30000"/>
          </a:blip>
          <a:srcRect/>
          <a:stretch>
            <a:fillRect/>
          </a:stretch>
        </p:blipFill>
        <p:spPr bwMode="auto">
          <a:xfrm>
            <a:off x="3857620" y="4071938"/>
            <a:ext cx="1143000" cy="2333625"/>
          </a:xfrm>
          <a:prstGeom prst="rect">
            <a:avLst/>
          </a:prstGeom>
          <a:noFill/>
          <a:ln w="9525">
            <a:noFill/>
            <a:miter lim="800000"/>
            <a:headEnd/>
            <a:tailEnd/>
          </a:ln>
        </p:spPr>
      </p:pic>
      <p:pic>
        <p:nvPicPr>
          <p:cNvPr id="65" name="Picture 6" descr="FLUTE"/>
          <p:cNvPicPr>
            <a:picLocks noChangeAspect="1" noChangeArrowheads="1"/>
          </p:cNvPicPr>
          <p:nvPr/>
        </p:nvPicPr>
        <p:blipFill>
          <a:blip r:embed="rId9">
            <a:lum contrast="30000"/>
          </a:blip>
          <a:srcRect/>
          <a:stretch>
            <a:fillRect/>
          </a:stretch>
        </p:blipFill>
        <p:spPr bwMode="auto">
          <a:xfrm>
            <a:off x="4571995" y="4071938"/>
            <a:ext cx="1143000" cy="2333625"/>
          </a:xfrm>
          <a:prstGeom prst="rect">
            <a:avLst/>
          </a:prstGeom>
          <a:noFill/>
          <a:ln w="9525">
            <a:noFill/>
            <a:miter lim="800000"/>
            <a:headEnd/>
            <a:tailEnd/>
          </a:ln>
        </p:spPr>
      </p:pic>
      <p:pic>
        <p:nvPicPr>
          <p:cNvPr id="66" name="Picture 6" descr="FLUTE"/>
          <p:cNvPicPr>
            <a:picLocks noChangeAspect="1" noChangeArrowheads="1"/>
          </p:cNvPicPr>
          <p:nvPr/>
        </p:nvPicPr>
        <p:blipFill>
          <a:blip r:embed="rId9">
            <a:lum contrast="30000"/>
          </a:blip>
          <a:srcRect/>
          <a:stretch>
            <a:fillRect/>
          </a:stretch>
        </p:blipFill>
        <p:spPr bwMode="auto">
          <a:xfrm>
            <a:off x="5357808" y="4071938"/>
            <a:ext cx="1143000" cy="2333625"/>
          </a:xfrm>
          <a:prstGeom prst="rect">
            <a:avLst/>
          </a:prstGeom>
          <a:noFill/>
          <a:ln w="9525">
            <a:noFill/>
            <a:miter lim="800000"/>
            <a:headEnd/>
            <a:tailEnd/>
          </a:ln>
        </p:spPr>
      </p:pic>
      <p:pic>
        <p:nvPicPr>
          <p:cNvPr id="67" name="Picture 6" descr="FLUTE"/>
          <p:cNvPicPr>
            <a:picLocks noChangeAspect="1" noChangeArrowheads="1"/>
          </p:cNvPicPr>
          <p:nvPr/>
        </p:nvPicPr>
        <p:blipFill>
          <a:blip r:embed="rId9">
            <a:lum contrast="30000"/>
          </a:blip>
          <a:srcRect/>
          <a:stretch>
            <a:fillRect/>
          </a:stretch>
        </p:blipFill>
        <p:spPr bwMode="auto">
          <a:xfrm>
            <a:off x="2928933" y="4286250"/>
            <a:ext cx="1143000" cy="2333625"/>
          </a:xfrm>
          <a:prstGeom prst="rect">
            <a:avLst/>
          </a:prstGeom>
          <a:noFill/>
          <a:ln w="9525">
            <a:noFill/>
            <a:miter lim="800000"/>
            <a:headEnd/>
            <a:tailEnd/>
          </a:ln>
        </p:spPr>
      </p:pic>
      <p:pic>
        <p:nvPicPr>
          <p:cNvPr id="68" name="Picture 6" descr="FLUTE"/>
          <p:cNvPicPr>
            <a:picLocks noChangeAspect="1" noChangeArrowheads="1"/>
          </p:cNvPicPr>
          <p:nvPr/>
        </p:nvPicPr>
        <p:blipFill>
          <a:blip r:embed="rId9">
            <a:lum contrast="30000"/>
          </a:blip>
          <a:srcRect/>
          <a:stretch>
            <a:fillRect/>
          </a:stretch>
        </p:blipFill>
        <p:spPr bwMode="auto">
          <a:xfrm>
            <a:off x="4143370" y="4286250"/>
            <a:ext cx="1143000" cy="2333625"/>
          </a:xfrm>
          <a:prstGeom prst="rect">
            <a:avLst/>
          </a:prstGeom>
          <a:noFill/>
          <a:ln w="9525">
            <a:noFill/>
            <a:miter lim="800000"/>
            <a:headEnd/>
            <a:tailEnd/>
          </a:ln>
        </p:spPr>
      </p:pic>
      <p:pic>
        <p:nvPicPr>
          <p:cNvPr id="69" name="Picture 6" descr="FLUTE"/>
          <p:cNvPicPr>
            <a:picLocks noChangeAspect="1" noChangeArrowheads="1"/>
          </p:cNvPicPr>
          <p:nvPr/>
        </p:nvPicPr>
        <p:blipFill>
          <a:blip r:embed="rId9">
            <a:lum contrast="30000"/>
          </a:blip>
          <a:srcRect/>
          <a:stretch>
            <a:fillRect/>
          </a:stretch>
        </p:blipFill>
        <p:spPr bwMode="auto">
          <a:xfrm>
            <a:off x="4929183" y="4286250"/>
            <a:ext cx="1143000" cy="2333625"/>
          </a:xfrm>
          <a:prstGeom prst="rect">
            <a:avLst/>
          </a:prstGeom>
          <a:noFill/>
          <a:ln w="9525">
            <a:noFill/>
            <a:miter lim="800000"/>
            <a:headEnd/>
            <a:tailEnd/>
          </a:ln>
        </p:spPr>
      </p:pic>
      <p:pic>
        <p:nvPicPr>
          <p:cNvPr id="70" name="Picture 6" descr="FLUTE"/>
          <p:cNvPicPr>
            <a:picLocks noChangeAspect="1" noChangeArrowheads="1"/>
          </p:cNvPicPr>
          <p:nvPr/>
        </p:nvPicPr>
        <p:blipFill>
          <a:blip r:embed="rId9">
            <a:lum contrast="30000"/>
          </a:blip>
          <a:srcRect/>
          <a:stretch>
            <a:fillRect/>
          </a:stretch>
        </p:blipFill>
        <p:spPr bwMode="auto">
          <a:xfrm>
            <a:off x="3571870" y="4524375"/>
            <a:ext cx="1143000" cy="2333625"/>
          </a:xfrm>
          <a:prstGeom prst="rect">
            <a:avLst/>
          </a:prstGeom>
          <a:noFill/>
          <a:ln w="9525">
            <a:noFill/>
            <a:miter lim="800000"/>
            <a:headEnd/>
            <a:tailEnd/>
          </a:ln>
        </p:spPr>
      </p:pic>
      <p:pic>
        <p:nvPicPr>
          <p:cNvPr id="71" name="Picture 6" descr="FLUTE"/>
          <p:cNvPicPr>
            <a:picLocks noChangeAspect="1" noChangeArrowheads="1"/>
          </p:cNvPicPr>
          <p:nvPr/>
        </p:nvPicPr>
        <p:blipFill>
          <a:blip r:embed="rId9">
            <a:lum contrast="30000"/>
          </a:blip>
          <a:srcRect/>
          <a:stretch>
            <a:fillRect/>
          </a:stretch>
        </p:blipFill>
        <p:spPr bwMode="auto">
          <a:xfrm>
            <a:off x="4295770" y="4438650"/>
            <a:ext cx="1143000" cy="2333625"/>
          </a:xfrm>
          <a:prstGeom prst="rect">
            <a:avLst/>
          </a:prstGeom>
          <a:noFill/>
          <a:ln w="9525">
            <a:noFill/>
            <a:miter lim="800000"/>
            <a:headEnd/>
            <a:tailEnd/>
          </a:ln>
        </p:spPr>
      </p:pic>
      <p:pic>
        <p:nvPicPr>
          <p:cNvPr id="72" name="Picture 2" descr="Rendered Image"/>
          <p:cNvPicPr>
            <a:picLocks noChangeAspect="1" noChangeArrowheads="1"/>
          </p:cNvPicPr>
          <p:nvPr/>
        </p:nvPicPr>
        <p:blipFill>
          <a:blip r:embed="rId10"/>
          <a:srcRect/>
          <a:stretch>
            <a:fillRect/>
          </a:stretch>
        </p:blipFill>
        <p:spPr bwMode="auto">
          <a:xfrm>
            <a:off x="7143768" y="5715016"/>
            <a:ext cx="1019175" cy="295275"/>
          </a:xfrm>
          <a:prstGeom prst="rect">
            <a:avLst/>
          </a:prstGeom>
          <a:noFill/>
        </p:spPr>
      </p:pic>
      <p:pic>
        <p:nvPicPr>
          <p:cNvPr id="73" name="72 Imagen" descr="FELIZ AÑO NUEVO (6).gif"/>
          <p:cNvPicPr>
            <a:picLocks noChangeAspect="1"/>
          </p:cNvPicPr>
          <p:nvPr/>
        </p:nvPicPr>
        <p:blipFill>
          <a:blip r:embed="rId11"/>
          <a:stretch>
            <a:fillRect/>
          </a:stretch>
        </p:blipFill>
        <p:spPr>
          <a:xfrm>
            <a:off x="3071802" y="214290"/>
            <a:ext cx="3238496" cy="1619248"/>
          </a:xfrm>
          <a:prstGeom prst="rect">
            <a:avLst/>
          </a:prstGeom>
        </p:spPr>
      </p:pic>
      <p:pic>
        <p:nvPicPr>
          <p:cNvPr id="74" name="73 Imagen" descr="frohes-neues-jahr-0045.gif"/>
          <p:cNvPicPr>
            <a:picLocks noChangeAspect="1"/>
          </p:cNvPicPr>
          <p:nvPr/>
        </p:nvPicPr>
        <p:blipFill>
          <a:blip r:embed="rId12"/>
          <a:stretch>
            <a:fillRect/>
          </a:stretch>
        </p:blipFill>
        <p:spPr>
          <a:xfrm>
            <a:off x="3929058" y="2786058"/>
            <a:ext cx="1047750" cy="952500"/>
          </a:xfrm>
          <a:prstGeom prst="rect">
            <a:avLst/>
          </a:prstGeom>
        </p:spPr>
      </p:pic>
    </p:spTree>
  </p:cSld>
  <p:clrMapOvr>
    <a:masterClrMapping/>
  </p:clrMapOvr>
  <p:transition spd="slow" advTm="20000">
    <p:sndAc>
      <p:stSnd loop="1">
        <p:snd r:embed="rId2" name="FELIZ AÑO NUEV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1000" fill="hold"/>
                                        <p:tgtEl>
                                          <p:spTgt spid="62"/>
                                        </p:tgtEl>
                                        <p:attrNameLst>
                                          <p:attrName>ppt_w</p:attrName>
                                        </p:attrNameLst>
                                      </p:cBhvr>
                                      <p:tavLst>
                                        <p:tav tm="0">
                                          <p:val>
                                            <p:strVal val="2/3*#ppt_w"/>
                                          </p:val>
                                        </p:tav>
                                        <p:tav tm="100000">
                                          <p:val>
                                            <p:strVal val="#ppt_w"/>
                                          </p:val>
                                        </p:tav>
                                      </p:tavLst>
                                    </p:anim>
                                    <p:anim calcmode="lin" valueType="num">
                                      <p:cBhvr>
                                        <p:cTn id="8" dur="1000" fill="hold"/>
                                        <p:tgtEl>
                                          <p:spTgt spid="62"/>
                                        </p:tgtEl>
                                        <p:attrNameLst>
                                          <p:attrName>ppt_h</p:attrName>
                                        </p:attrNameLst>
                                      </p:cBhvr>
                                      <p:tavLst>
                                        <p:tav tm="0">
                                          <p:val>
                                            <p:strVal val="2/3*#ppt_h"/>
                                          </p:val>
                                        </p:tav>
                                        <p:tav tm="100000">
                                          <p:val>
                                            <p:strVal val="#ppt_h"/>
                                          </p:val>
                                        </p:tav>
                                      </p:tavLst>
                                    </p:anim>
                                  </p:childTnLst>
                                </p:cTn>
                              </p:par>
                            </p:childTnLst>
                          </p:cTn>
                        </p:par>
                        <p:par>
                          <p:cTn id="9" fill="hold">
                            <p:stCondLst>
                              <p:cond delay="1000"/>
                            </p:stCondLst>
                            <p:childTnLst>
                              <p:par>
                                <p:cTn id="10" presetID="23" presetClass="entr" presetSubtype="272"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1000" fill="hold"/>
                                        <p:tgtEl>
                                          <p:spTgt spid="63"/>
                                        </p:tgtEl>
                                        <p:attrNameLst>
                                          <p:attrName>ppt_w</p:attrName>
                                        </p:attrNameLst>
                                      </p:cBhvr>
                                      <p:tavLst>
                                        <p:tav tm="0">
                                          <p:val>
                                            <p:strVal val="2/3*#ppt_w"/>
                                          </p:val>
                                        </p:tav>
                                        <p:tav tm="100000">
                                          <p:val>
                                            <p:strVal val="#ppt_w"/>
                                          </p:val>
                                        </p:tav>
                                      </p:tavLst>
                                    </p:anim>
                                    <p:anim calcmode="lin" valueType="num">
                                      <p:cBhvr>
                                        <p:cTn id="13" dur="1000" fill="hold"/>
                                        <p:tgtEl>
                                          <p:spTgt spid="63"/>
                                        </p:tgtEl>
                                        <p:attrNameLst>
                                          <p:attrName>ppt_h</p:attrName>
                                        </p:attrNameLst>
                                      </p:cBhvr>
                                      <p:tavLst>
                                        <p:tav tm="0">
                                          <p:val>
                                            <p:strVal val="2/3*#ppt_h"/>
                                          </p:val>
                                        </p:tav>
                                        <p:tav tm="100000">
                                          <p:val>
                                            <p:strVal val="#ppt_h"/>
                                          </p:val>
                                        </p:tav>
                                      </p:tavLst>
                                    </p:anim>
                                  </p:childTnLst>
                                </p:cTn>
                              </p:par>
                            </p:childTnLst>
                          </p:cTn>
                        </p:par>
                        <p:par>
                          <p:cTn id="14" fill="hold">
                            <p:stCondLst>
                              <p:cond delay="2000"/>
                            </p:stCondLst>
                            <p:childTnLst>
                              <p:par>
                                <p:cTn id="15" presetID="23" presetClass="entr" presetSubtype="272"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1000" fill="hold"/>
                                        <p:tgtEl>
                                          <p:spTgt spid="64"/>
                                        </p:tgtEl>
                                        <p:attrNameLst>
                                          <p:attrName>ppt_w</p:attrName>
                                        </p:attrNameLst>
                                      </p:cBhvr>
                                      <p:tavLst>
                                        <p:tav tm="0">
                                          <p:val>
                                            <p:strVal val="2/3*#ppt_w"/>
                                          </p:val>
                                        </p:tav>
                                        <p:tav tm="100000">
                                          <p:val>
                                            <p:strVal val="#ppt_w"/>
                                          </p:val>
                                        </p:tav>
                                      </p:tavLst>
                                    </p:anim>
                                    <p:anim calcmode="lin" valueType="num">
                                      <p:cBhvr>
                                        <p:cTn id="18" dur="1000" fill="hold"/>
                                        <p:tgtEl>
                                          <p:spTgt spid="64"/>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3" presetClass="entr" presetSubtype="272" fill="hold"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p:cTn id="22" dur="1000" fill="hold"/>
                                        <p:tgtEl>
                                          <p:spTgt spid="65"/>
                                        </p:tgtEl>
                                        <p:attrNameLst>
                                          <p:attrName>ppt_w</p:attrName>
                                        </p:attrNameLst>
                                      </p:cBhvr>
                                      <p:tavLst>
                                        <p:tav tm="0">
                                          <p:val>
                                            <p:strVal val="2/3*#ppt_w"/>
                                          </p:val>
                                        </p:tav>
                                        <p:tav tm="100000">
                                          <p:val>
                                            <p:strVal val="#ppt_w"/>
                                          </p:val>
                                        </p:tav>
                                      </p:tavLst>
                                    </p:anim>
                                    <p:anim calcmode="lin" valueType="num">
                                      <p:cBhvr>
                                        <p:cTn id="23" dur="1000" fill="hold"/>
                                        <p:tgtEl>
                                          <p:spTgt spid="65"/>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23" presetClass="entr" presetSubtype="272"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p:cTn id="27" dur="1000" fill="hold"/>
                                        <p:tgtEl>
                                          <p:spTgt spid="66"/>
                                        </p:tgtEl>
                                        <p:attrNameLst>
                                          <p:attrName>ppt_w</p:attrName>
                                        </p:attrNameLst>
                                      </p:cBhvr>
                                      <p:tavLst>
                                        <p:tav tm="0">
                                          <p:val>
                                            <p:strVal val="2/3*#ppt_w"/>
                                          </p:val>
                                        </p:tav>
                                        <p:tav tm="100000">
                                          <p:val>
                                            <p:strVal val="#ppt_w"/>
                                          </p:val>
                                        </p:tav>
                                      </p:tavLst>
                                    </p:anim>
                                    <p:anim calcmode="lin" valueType="num">
                                      <p:cBhvr>
                                        <p:cTn id="28" dur="1000" fill="hold"/>
                                        <p:tgtEl>
                                          <p:spTgt spid="66"/>
                                        </p:tgtEl>
                                        <p:attrNameLst>
                                          <p:attrName>ppt_h</p:attrName>
                                        </p:attrNameLst>
                                      </p:cBhvr>
                                      <p:tavLst>
                                        <p:tav tm="0">
                                          <p:val>
                                            <p:strVal val="2/3*#ppt_h"/>
                                          </p:val>
                                        </p:tav>
                                        <p:tav tm="100000">
                                          <p:val>
                                            <p:strVal val="#ppt_h"/>
                                          </p:val>
                                        </p:tav>
                                      </p:tavLst>
                                    </p:anim>
                                  </p:childTnLst>
                                </p:cTn>
                              </p:par>
                            </p:childTnLst>
                          </p:cTn>
                        </p:par>
                        <p:par>
                          <p:cTn id="29" fill="hold">
                            <p:stCondLst>
                              <p:cond delay="5000"/>
                            </p:stCondLst>
                            <p:childTnLst>
                              <p:par>
                                <p:cTn id="30" presetID="23" presetClass="entr" presetSubtype="272" fill="hold" nodeType="after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1000" fill="hold"/>
                                        <p:tgtEl>
                                          <p:spTgt spid="67"/>
                                        </p:tgtEl>
                                        <p:attrNameLst>
                                          <p:attrName>ppt_w</p:attrName>
                                        </p:attrNameLst>
                                      </p:cBhvr>
                                      <p:tavLst>
                                        <p:tav tm="0">
                                          <p:val>
                                            <p:strVal val="2/3*#ppt_w"/>
                                          </p:val>
                                        </p:tav>
                                        <p:tav tm="100000">
                                          <p:val>
                                            <p:strVal val="#ppt_w"/>
                                          </p:val>
                                        </p:tav>
                                      </p:tavLst>
                                    </p:anim>
                                    <p:anim calcmode="lin" valueType="num">
                                      <p:cBhvr>
                                        <p:cTn id="33" dur="1000" fill="hold"/>
                                        <p:tgtEl>
                                          <p:spTgt spid="67"/>
                                        </p:tgtEl>
                                        <p:attrNameLst>
                                          <p:attrName>ppt_h</p:attrName>
                                        </p:attrNameLst>
                                      </p:cBhvr>
                                      <p:tavLst>
                                        <p:tav tm="0">
                                          <p:val>
                                            <p:strVal val="2/3*#ppt_h"/>
                                          </p:val>
                                        </p:tav>
                                        <p:tav tm="100000">
                                          <p:val>
                                            <p:strVal val="#ppt_h"/>
                                          </p:val>
                                        </p:tav>
                                      </p:tavLst>
                                    </p:anim>
                                  </p:childTnLst>
                                </p:cTn>
                              </p:par>
                            </p:childTnLst>
                          </p:cTn>
                        </p:par>
                        <p:par>
                          <p:cTn id="34" fill="hold">
                            <p:stCondLst>
                              <p:cond delay="6000"/>
                            </p:stCondLst>
                            <p:childTnLst>
                              <p:par>
                                <p:cTn id="35" presetID="23" presetClass="entr" presetSubtype="272" fill="hold" nodeType="afterEffect">
                                  <p:stCondLst>
                                    <p:cond delay="0"/>
                                  </p:stCondLst>
                                  <p:childTnLst>
                                    <p:set>
                                      <p:cBhvr>
                                        <p:cTn id="36" dur="1" fill="hold">
                                          <p:stCondLst>
                                            <p:cond delay="0"/>
                                          </p:stCondLst>
                                        </p:cTn>
                                        <p:tgtEl>
                                          <p:spTgt spid="68"/>
                                        </p:tgtEl>
                                        <p:attrNameLst>
                                          <p:attrName>style.visibility</p:attrName>
                                        </p:attrNameLst>
                                      </p:cBhvr>
                                      <p:to>
                                        <p:strVal val="visible"/>
                                      </p:to>
                                    </p:set>
                                    <p:anim calcmode="lin" valueType="num">
                                      <p:cBhvr>
                                        <p:cTn id="37" dur="1000" fill="hold"/>
                                        <p:tgtEl>
                                          <p:spTgt spid="68"/>
                                        </p:tgtEl>
                                        <p:attrNameLst>
                                          <p:attrName>ppt_w</p:attrName>
                                        </p:attrNameLst>
                                      </p:cBhvr>
                                      <p:tavLst>
                                        <p:tav tm="0">
                                          <p:val>
                                            <p:strVal val="2/3*#ppt_w"/>
                                          </p:val>
                                        </p:tav>
                                        <p:tav tm="100000">
                                          <p:val>
                                            <p:strVal val="#ppt_w"/>
                                          </p:val>
                                        </p:tav>
                                      </p:tavLst>
                                    </p:anim>
                                    <p:anim calcmode="lin" valueType="num">
                                      <p:cBhvr>
                                        <p:cTn id="38" dur="1000" fill="hold"/>
                                        <p:tgtEl>
                                          <p:spTgt spid="68"/>
                                        </p:tgtEl>
                                        <p:attrNameLst>
                                          <p:attrName>ppt_h</p:attrName>
                                        </p:attrNameLst>
                                      </p:cBhvr>
                                      <p:tavLst>
                                        <p:tav tm="0">
                                          <p:val>
                                            <p:strVal val="2/3*#ppt_h"/>
                                          </p:val>
                                        </p:tav>
                                        <p:tav tm="100000">
                                          <p:val>
                                            <p:strVal val="#ppt_h"/>
                                          </p:val>
                                        </p:tav>
                                      </p:tavLst>
                                    </p:anim>
                                  </p:childTnLst>
                                </p:cTn>
                              </p:par>
                            </p:childTnLst>
                          </p:cTn>
                        </p:par>
                        <p:par>
                          <p:cTn id="39" fill="hold">
                            <p:stCondLst>
                              <p:cond delay="7000"/>
                            </p:stCondLst>
                            <p:childTnLst>
                              <p:par>
                                <p:cTn id="40" presetID="23" presetClass="entr" presetSubtype="272" fill="hold" nodeType="afterEffect">
                                  <p:stCondLst>
                                    <p:cond delay="0"/>
                                  </p:stCondLst>
                                  <p:childTnLst>
                                    <p:set>
                                      <p:cBhvr>
                                        <p:cTn id="41" dur="1" fill="hold">
                                          <p:stCondLst>
                                            <p:cond delay="0"/>
                                          </p:stCondLst>
                                        </p:cTn>
                                        <p:tgtEl>
                                          <p:spTgt spid="69"/>
                                        </p:tgtEl>
                                        <p:attrNameLst>
                                          <p:attrName>style.visibility</p:attrName>
                                        </p:attrNameLst>
                                      </p:cBhvr>
                                      <p:to>
                                        <p:strVal val="visible"/>
                                      </p:to>
                                    </p:set>
                                    <p:anim calcmode="lin" valueType="num">
                                      <p:cBhvr>
                                        <p:cTn id="42" dur="1000" fill="hold"/>
                                        <p:tgtEl>
                                          <p:spTgt spid="69"/>
                                        </p:tgtEl>
                                        <p:attrNameLst>
                                          <p:attrName>ppt_w</p:attrName>
                                        </p:attrNameLst>
                                      </p:cBhvr>
                                      <p:tavLst>
                                        <p:tav tm="0">
                                          <p:val>
                                            <p:strVal val="2/3*#ppt_w"/>
                                          </p:val>
                                        </p:tav>
                                        <p:tav tm="100000">
                                          <p:val>
                                            <p:strVal val="#ppt_w"/>
                                          </p:val>
                                        </p:tav>
                                      </p:tavLst>
                                    </p:anim>
                                    <p:anim calcmode="lin" valueType="num">
                                      <p:cBhvr>
                                        <p:cTn id="43" dur="1000" fill="hold"/>
                                        <p:tgtEl>
                                          <p:spTgt spid="69"/>
                                        </p:tgtEl>
                                        <p:attrNameLst>
                                          <p:attrName>ppt_h</p:attrName>
                                        </p:attrNameLst>
                                      </p:cBhvr>
                                      <p:tavLst>
                                        <p:tav tm="0">
                                          <p:val>
                                            <p:strVal val="2/3*#ppt_h"/>
                                          </p:val>
                                        </p:tav>
                                        <p:tav tm="100000">
                                          <p:val>
                                            <p:strVal val="#ppt_h"/>
                                          </p:val>
                                        </p:tav>
                                      </p:tavLst>
                                    </p:anim>
                                  </p:childTnLst>
                                </p:cTn>
                              </p:par>
                            </p:childTnLst>
                          </p:cTn>
                        </p:par>
                        <p:par>
                          <p:cTn id="44" fill="hold">
                            <p:stCondLst>
                              <p:cond delay="8000"/>
                            </p:stCondLst>
                            <p:childTnLst>
                              <p:par>
                                <p:cTn id="45" presetID="23" presetClass="entr" presetSubtype="272"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p:cTn id="47" dur="1000" fill="hold"/>
                                        <p:tgtEl>
                                          <p:spTgt spid="70"/>
                                        </p:tgtEl>
                                        <p:attrNameLst>
                                          <p:attrName>ppt_w</p:attrName>
                                        </p:attrNameLst>
                                      </p:cBhvr>
                                      <p:tavLst>
                                        <p:tav tm="0">
                                          <p:val>
                                            <p:strVal val="2/3*#ppt_w"/>
                                          </p:val>
                                        </p:tav>
                                        <p:tav tm="100000">
                                          <p:val>
                                            <p:strVal val="#ppt_w"/>
                                          </p:val>
                                        </p:tav>
                                      </p:tavLst>
                                    </p:anim>
                                    <p:anim calcmode="lin" valueType="num">
                                      <p:cBhvr>
                                        <p:cTn id="48" dur="1000" fill="hold"/>
                                        <p:tgtEl>
                                          <p:spTgt spid="70"/>
                                        </p:tgtEl>
                                        <p:attrNameLst>
                                          <p:attrName>ppt_h</p:attrName>
                                        </p:attrNameLst>
                                      </p:cBhvr>
                                      <p:tavLst>
                                        <p:tav tm="0">
                                          <p:val>
                                            <p:strVal val="2/3*#ppt_h"/>
                                          </p:val>
                                        </p:tav>
                                        <p:tav tm="100000">
                                          <p:val>
                                            <p:strVal val="#ppt_h"/>
                                          </p:val>
                                        </p:tav>
                                      </p:tavLst>
                                    </p:anim>
                                  </p:childTnLst>
                                </p:cTn>
                              </p:par>
                            </p:childTnLst>
                          </p:cTn>
                        </p:par>
                        <p:par>
                          <p:cTn id="49" fill="hold">
                            <p:stCondLst>
                              <p:cond delay="9000"/>
                            </p:stCondLst>
                            <p:childTnLst>
                              <p:par>
                                <p:cTn id="50" presetID="23" presetClass="entr" presetSubtype="272" fill="hold" nodeType="afterEffect">
                                  <p:stCondLst>
                                    <p:cond delay="0"/>
                                  </p:stCondLst>
                                  <p:childTnLst>
                                    <p:set>
                                      <p:cBhvr>
                                        <p:cTn id="51" dur="1" fill="hold">
                                          <p:stCondLst>
                                            <p:cond delay="0"/>
                                          </p:stCondLst>
                                        </p:cTn>
                                        <p:tgtEl>
                                          <p:spTgt spid="71"/>
                                        </p:tgtEl>
                                        <p:attrNameLst>
                                          <p:attrName>style.visibility</p:attrName>
                                        </p:attrNameLst>
                                      </p:cBhvr>
                                      <p:to>
                                        <p:strVal val="visible"/>
                                      </p:to>
                                    </p:set>
                                    <p:anim calcmode="lin" valueType="num">
                                      <p:cBhvr>
                                        <p:cTn id="52" dur="1000" fill="hold"/>
                                        <p:tgtEl>
                                          <p:spTgt spid="71"/>
                                        </p:tgtEl>
                                        <p:attrNameLst>
                                          <p:attrName>ppt_w</p:attrName>
                                        </p:attrNameLst>
                                      </p:cBhvr>
                                      <p:tavLst>
                                        <p:tav tm="0">
                                          <p:val>
                                            <p:strVal val="2/3*#ppt_w"/>
                                          </p:val>
                                        </p:tav>
                                        <p:tav tm="100000">
                                          <p:val>
                                            <p:strVal val="#ppt_w"/>
                                          </p:val>
                                        </p:tav>
                                      </p:tavLst>
                                    </p:anim>
                                    <p:anim calcmode="lin" valueType="num">
                                      <p:cBhvr>
                                        <p:cTn id="53" dur="1000" fill="hold"/>
                                        <p:tgtEl>
                                          <p:spTgt spid="71"/>
                                        </p:tgtEl>
                                        <p:attrNameLst>
                                          <p:attrName>ppt_h</p:attrName>
                                        </p:attrNameLst>
                                      </p:cBhvr>
                                      <p:tavLst>
                                        <p:tav tm="0">
                                          <p:val>
                                            <p:strVal val="2/3*#ppt_h"/>
                                          </p:val>
                                        </p:tav>
                                        <p:tav tm="100000">
                                          <p:val>
                                            <p:strVal val="#ppt_h"/>
                                          </p:val>
                                        </p:tav>
                                      </p:tavLst>
                                    </p:anim>
                                  </p:childTnLst>
                                </p:cTn>
                              </p:par>
                            </p:childTnLst>
                          </p:cTn>
                        </p:par>
                        <p:par>
                          <p:cTn id="54" fill="hold">
                            <p:stCondLst>
                              <p:cond delay="10000"/>
                            </p:stCondLst>
                            <p:childTnLst>
                              <p:par>
                                <p:cTn id="55" presetID="10" presetClass="entr" presetSubtype="0" fill="hold"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2000"/>
                                        <p:tgtEl>
                                          <p:spTgt spid="73"/>
                                        </p:tgtEl>
                                      </p:cBhvr>
                                    </p:animEffect>
                                  </p:childTnLst>
                                </p:cTn>
                              </p:par>
                            </p:childTnLst>
                          </p:cTn>
                        </p:par>
                        <p:par>
                          <p:cTn id="58" fill="hold">
                            <p:stCondLst>
                              <p:cond delay="12000"/>
                            </p:stCondLst>
                            <p:childTnLst>
                              <p:par>
                                <p:cTn id="59" presetID="10" presetClass="entr" presetSubtype="0" fill="hold"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20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48397"/>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429684"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1428728" y="2071678"/>
            <a:ext cx="6357982" cy="2554545"/>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a:t>
            </a:r>
            <a:r>
              <a:rPr lang="es-PE" sz="3200" dirty="0" smtClean="0">
                <a:solidFill>
                  <a:sysClr val="windowText" lastClr="000000"/>
                </a:solidFill>
                <a:latin typeface="Vivaldi" pitchFamily="66" charset="0"/>
              </a:rPr>
              <a:t>Que este Año Nuevo 2017 te permita dilucidar lo mejor para tu vida y la de los tuyos, valorando siempre a los que más te quieren, pues sin ellos nada sería igual!. Éxitos y bendiciones para este Nuevo Año! “</a:t>
            </a:r>
            <a:endParaRPr lang="es-ES" sz="3600" dirty="0">
              <a:solidFill>
                <a:sysClr val="windowText" lastClr="000000"/>
              </a:solidFill>
              <a:latin typeface="Vivaldi" pitchFamily="66" charset="0"/>
            </a:endParaRPr>
          </a:p>
        </p:txBody>
      </p:sp>
      <p:pic>
        <p:nvPicPr>
          <p:cNvPr id="30722" name="Picture 2" descr="Rendered Image"/>
          <p:cNvPicPr>
            <a:picLocks noChangeAspect="1" noChangeArrowheads="1"/>
          </p:cNvPicPr>
          <p:nvPr/>
        </p:nvPicPr>
        <p:blipFill>
          <a:blip r:embed="rId4">
            <a:lum bright="-40000"/>
          </a:blip>
          <a:srcRect/>
          <a:stretch>
            <a:fillRect/>
          </a:stretch>
        </p:blipFill>
        <p:spPr bwMode="auto">
          <a:xfrm>
            <a:off x="6500826" y="4827716"/>
            <a:ext cx="876299" cy="253881"/>
          </a:xfrm>
          <a:prstGeom prst="rect">
            <a:avLst/>
          </a:prstGeom>
          <a:noFill/>
        </p:spPr>
      </p:pic>
    </p:spTree>
  </p:cSld>
  <p:clrMapOvr>
    <a:masterClrMapping/>
  </p:clrMapOvr>
  <p:transition spd="slow"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24" name="23 Imagen" descr="1(12).jpg"/>
          <p:cNvPicPr>
            <a:picLocks noChangeAspect="1"/>
          </p:cNvPicPr>
          <p:nvPr/>
        </p:nvPicPr>
        <p:blipFill>
          <a:blip r:embed="rId2"/>
          <a:stretch>
            <a:fillRect/>
          </a:stretch>
        </p:blipFill>
        <p:spPr>
          <a:xfrm>
            <a:off x="0" y="0"/>
            <a:ext cx="9144000" cy="6857999"/>
          </a:xfrm>
          <a:prstGeom prst="rect">
            <a:avLst/>
          </a:prstGeom>
        </p:spPr>
      </p:pic>
      <p:pic>
        <p:nvPicPr>
          <p:cNvPr id="25"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1095405" y="4357687"/>
            <a:ext cx="3810000" cy="1190625"/>
          </a:xfrm>
          <a:prstGeom prst="rect">
            <a:avLst/>
          </a:prstGeom>
          <a:noFill/>
        </p:spPr>
      </p:pic>
      <p:pic>
        <p:nvPicPr>
          <p:cNvPr id="28"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809654" y="4298324"/>
            <a:ext cx="3810000" cy="1190625"/>
          </a:xfrm>
          <a:prstGeom prst="rect">
            <a:avLst/>
          </a:prstGeom>
          <a:noFill/>
        </p:spPr>
      </p:pic>
      <p:pic>
        <p:nvPicPr>
          <p:cNvPr id="29"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16387928">
            <a:off x="-920770" y="4328006"/>
            <a:ext cx="3810000" cy="1190625"/>
          </a:xfrm>
          <a:prstGeom prst="rect">
            <a:avLst/>
          </a:prstGeom>
          <a:noFill/>
        </p:spPr>
      </p:pic>
      <p:pic>
        <p:nvPicPr>
          <p:cNvPr id="38"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881090" y="1666853"/>
            <a:ext cx="3810000" cy="1190625"/>
          </a:xfrm>
          <a:prstGeom prst="rect">
            <a:avLst/>
          </a:prstGeom>
          <a:noFill/>
        </p:spPr>
      </p:pic>
      <p:pic>
        <p:nvPicPr>
          <p:cNvPr id="39"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6643687" y="4357688"/>
            <a:ext cx="3810000" cy="1190625"/>
          </a:xfrm>
          <a:prstGeom prst="rect">
            <a:avLst/>
          </a:prstGeom>
          <a:noFill/>
        </p:spPr>
      </p:pic>
      <p:pic>
        <p:nvPicPr>
          <p:cNvPr id="40"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6643689" y="4214812"/>
            <a:ext cx="3810000" cy="1190625"/>
          </a:xfrm>
          <a:prstGeom prst="rect">
            <a:avLst/>
          </a:prstGeom>
          <a:noFill/>
        </p:spPr>
      </p:pic>
      <p:pic>
        <p:nvPicPr>
          <p:cNvPr id="41"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16387928">
            <a:off x="6532573" y="4244494"/>
            <a:ext cx="3810000" cy="1190625"/>
          </a:xfrm>
          <a:prstGeom prst="rect">
            <a:avLst/>
          </a:prstGeom>
          <a:noFill/>
        </p:spPr>
      </p:pic>
      <p:pic>
        <p:nvPicPr>
          <p:cNvPr id="42" name="Picture 6" descr="http://i242.photobucket.com/albums/ff99/kilatesigor/recados-fogos-777/recados-fogos-1.gif"/>
          <p:cNvPicPr>
            <a:picLocks noChangeAspect="1" noChangeArrowheads="1" noCrop="1"/>
          </p:cNvPicPr>
          <p:nvPr/>
        </p:nvPicPr>
        <p:blipFill>
          <a:blip r:embed="rId3"/>
          <a:srcRect/>
          <a:stretch>
            <a:fillRect/>
          </a:stretch>
        </p:blipFill>
        <p:spPr bwMode="auto">
          <a:xfrm rot="5400000">
            <a:off x="6643687" y="1309687"/>
            <a:ext cx="3810000" cy="1190625"/>
          </a:xfrm>
          <a:prstGeom prst="rect">
            <a:avLst/>
          </a:prstGeom>
          <a:noFill/>
        </p:spPr>
      </p:pic>
      <p:pic>
        <p:nvPicPr>
          <p:cNvPr id="43" name="Picture 3" descr="d:\Mis documentos\Descargas\descarga\gifs chistes\sv39.gif"/>
          <p:cNvPicPr>
            <a:picLocks noChangeAspect="1" noChangeArrowheads="1"/>
          </p:cNvPicPr>
          <p:nvPr/>
        </p:nvPicPr>
        <p:blipFill>
          <a:blip r:embed="rId4"/>
          <a:srcRect/>
          <a:stretch>
            <a:fillRect/>
          </a:stretch>
        </p:blipFill>
        <p:spPr bwMode="auto">
          <a:xfrm>
            <a:off x="0" y="0"/>
            <a:ext cx="1314450" cy="371475"/>
          </a:xfrm>
          <a:prstGeom prst="rect">
            <a:avLst/>
          </a:prstGeom>
          <a:noFill/>
        </p:spPr>
      </p:pic>
      <p:pic>
        <p:nvPicPr>
          <p:cNvPr id="44" name="Picture 4" descr="d:\Mis documentos\Descargas\descarga\gifs chistes\sv39.gif"/>
          <p:cNvPicPr>
            <a:picLocks noChangeAspect="1" noChangeArrowheads="1"/>
          </p:cNvPicPr>
          <p:nvPr/>
        </p:nvPicPr>
        <p:blipFill>
          <a:blip r:embed="rId4"/>
          <a:srcRect/>
          <a:stretch>
            <a:fillRect/>
          </a:stretch>
        </p:blipFill>
        <p:spPr bwMode="auto">
          <a:xfrm>
            <a:off x="1285852" y="0"/>
            <a:ext cx="1314450" cy="371475"/>
          </a:xfrm>
          <a:prstGeom prst="rect">
            <a:avLst/>
          </a:prstGeom>
          <a:noFill/>
        </p:spPr>
      </p:pic>
      <p:pic>
        <p:nvPicPr>
          <p:cNvPr id="45" name="Picture 3" descr="d:\Mis documentos\Descargas\descarga\gifs chistes\sv39.gif"/>
          <p:cNvPicPr>
            <a:picLocks noChangeAspect="1" noChangeArrowheads="1"/>
          </p:cNvPicPr>
          <p:nvPr/>
        </p:nvPicPr>
        <p:blipFill>
          <a:blip r:embed="rId4"/>
          <a:srcRect/>
          <a:stretch>
            <a:fillRect/>
          </a:stretch>
        </p:blipFill>
        <p:spPr bwMode="auto">
          <a:xfrm>
            <a:off x="2571736" y="0"/>
            <a:ext cx="1314450" cy="371475"/>
          </a:xfrm>
          <a:prstGeom prst="rect">
            <a:avLst/>
          </a:prstGeom>
          <a:noFill/>
        </p:spPr>
      </p:pic>
      <p:pic>
        <p:nvPicPr>
          <p:cNvPr id="46" name="Picture 4" descr="d:\Mis documentos\Descargas\descarga\gifs chistes\sv39.gif"/>
          <p:cNvPicPr>
            <a:picLocks noChangeAspect="1" noChangeArrowheads="1"/>
          </p:cNvPicPr>
          <p:nvPr/>
        </p:nvPicPr>
        <p:blipFill>
          <a:blip r:embed="rId4"/>
          <a:srcRect/>
          <a:stretch>
            <a:fillRect/>
          </a:stretch>
        </p:blipFill>
        <p:spPr bwMode="auto">
          <a:xfrm>
            <a:off x="3857620" y="0"/>
            <a:ext cx="1314450" cy="371475"/>
          </a:xfrm>
          <a:prstGeom prst="rect">
            <a:avLst/>
          </a:prstGeom>
          <a:noFill/>
        </p:spPr>
      </p:pic>
      <p:pic>
        <p:nvPicPr>
          <p:cNvPr id="47" name="Picture 3" descr="d:\Mis documentos\Descargas\descarga\gifs chistes\sv39.gif"/>
          <p:cNvPicPr>
            <a:picLocks noChangeAspect="1" noChangeArrowheads="1"/>
          </p:cNvPicPr>
          <p:nvPr/>
        </p:nvPicPr>
        <p:blipFill>
          <a:blip r:embed="rId4"/>
          <a:srcRect/>
          <a:stretch>
            <a:fillRect/>
          </a:stretch>
        </p:blipFill>
        <p:spPr bwMode="auto">
          <a:xfrm>
            <a:off x="5143504" y="0"/>
            <a:ext cx="1314450" cy="371475"/>
          </a:xfrm>
          <a:prstGeom prst="rect">
            <a:avLst/>
          </a:prstGeom>
          <a:noFill/>
        </p:spPr>
      </p:pic>
      <p:pic>
        <p:nvPicPr>
          <p:cNvPr id="48" name="Picture 4" descr="d:\Mis documentos\Descargas\descarga\gifs chistes\sv39.gif"/>
          <p:cNvPicPr>
            <a:picLocks noChangeAspect="1" noChangeArrowheads="1"/>
          </p:cNvPicPr>
          <p:nvPr/>
        </p:nvPicPr>
        <p:blipFill>
          <a:blip r:embed="rId4"/>
          <a:srcRect/>
          <a:stretch>
            <a:fillRect/>
          </a:stretch>
        </p:blipFill>
        <p:spPr bwMode="auto">
          <a:xfrm>
            <a:off x="6429388" y="0"/>
            <a:ext cx="1500166" cy="357166"/>
          </a:xfrm>
          <a:prstGeom prst="rect">
            <a:avLst/>
          </a:prstGeom>
          <a:noFill/>
        </p:spPr>
      </p:pic>
      <p:pic>
        <p:nvPicPr>
          <p:cNvPr id="49" name="Picture 4" descr="d:\Mis documentos\Descargas\descarga\gifs chistes\sv39.gif"/>
          <p:cNvPicPr>
            <a:picLocks noChangeAspect="1" noChangeArrowheads="1"/>
          </p:cNvPicPr>
          <p:nvPr/>
        </p:nvPicPr>
        <p:blipFill>
          <a:blip r:embed="rId4"/>
          <a:srcRect/>
          <a:stretch>
            <a:fillRect/>
          </a:stretch>
        </p:blipFill>
        <p:spPr bwMode="auto">
          <a:xfrm>
            <a:off x="7643834" y="0"/>
            <a:ext cx="1500166" cy="357166"/>
          </a:xfrm>
          <a:prstGeom prst="rect">
            <a:avLst/>
          </a:prstGeom>
          <a:noFill/>
        </p:spPr>
      </p:pic>
      <p:pic>
        <p:nvPicPr>
          <p:cNvPr id="51" name="12 Imagen" descr="7zzcalro.gif"/>
          <p:cNvPicPr>
            <a:picLocks noChangeAspect="1"/>
          </p:cNvPicPr>
          <p:nvPr/>
        </p:nvPicPr>
        <p:blipFill>
          <a:blip r:embed="rId5"/>
          <a:srcRect/>
          <a:stretch>
            <a:fillRect/>
          </a:stretch>
        </p:blipFill>
        <p:spPr bwMode="auto">
          <a:xfrm>
            <a:off x="5786446" y="1804988"/>
            <a:ext cx="2500312" cy="5053012"/>
          </a:xfrm>
          <a:prstGeom prst="rect">
            <a:avLst/>
          </a:prstGeom>
          <a:noFill/>
          <a:ln w="9525">
            <a:noFill/>
            <a:miter lim="800000"/>
            <a:headEnd/>
            <a:tailEnd/>
          </a:ln>
        </p:spPr>
      </p:pic>
      <p:pic>
        <p:nvPicPr>
          <p:cNvPr id="52" name="51 Imagen" descr="0(4).gif"/>
          <p:cNvPicPr>
            <a:picLocks noChangeAspect="1"/>
          </p:cNvPicPr>
          <p:nvPr/>
        </p:nvPicPr>
        <p:blipFill>
          <a:blip r:embed="rId6"/>
          <a:stretch>
            <a:fillRect/>
          </a:stretch>
        </p:blipFill>
        <p:spPr>
          <a:xfrm>
            <a:off x="785786" y="2714628"/>
            <a:ext cx="2891728" cy="4143372"/>
          </a:xfrm>
          <a:prstGeom prst="rect">
            <a:avLst/>
          </a:prstGeom>
        </p:spPr>
      </p:pic>
      <p:pic>
        <p:nvPicPr>
          <p:cNvPr id="53" name="Picture 6" descr="http://www.labolsa.com/imagenes-foro/2011/12/30/132525808189778300.gif"/>
          <p:cNvPicPr>
            <a:picLocks noChangeAspect="1" noChangeArrowheads="1" noCrop="1"/>
          </p:cNvPicPr>
          <p:nvPr/>
        </p:nvPicPr>
        <p:blipFill>
          <a:blip r:embed="rId7"/>
          <a:srcRect/>
          <a:stretch>
            <a:fillRect/>
          </a:stretch>
        </p:blipFill>
        <p:spPr bwMode="auto">
          <a:xfrm>
            <a:off x="3786182" y="1214422"/>
            <a:ext cx="1928826" cy="1878487"/>
          </a:xfrm>
          <a:prstGeom prst="rect">
            <a:avLst/>
          </a:prstGeom>
          <a:noFill/>
          <a:ln w="9525">
            <a:noFill/>
            <a:miter lim="800000"/>
            <a:headEnd/>
            <a:tailEnd/>
          </a:ln>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9" name="8 Imagen" descr="1(15).jpg"/>
          <p:cNvPicPr>
            <a:picLocks noChangeAspect="1"/>
          </p:cNvPicPr>
          <p:nvPr/>
        </p:nvPicPr>
        <p:blipFill>
          <a:blip r:embed="rId2"/>
          <a:stretch>
            <a:fillRect/>
          </a:stretch>
        </p:blipFill>
        <p:spPr>
          <a:xfrm>
            <a:off x="0" y="0"/>
            <a:ext cx="9144000" cy="7072338"/>
          </a:xfrm>
          <a:prstGeom prst="rect">
            <a:avLst/>
          </a:prstGeom>
        </p:spPr>
      </p:pic>
      <p:pic>
        <p:nvPicPr>
          <p:cNvPr id="12" name="11 Imagen" descr="fuego 8.gif"/>
          <p:cNvPicPr>
            <a:picLocks noChangeAspect="1"/>
          </p:cNvPicPr>
          <p:nvPr/>
        </p:nvPicPr>
        <p:blipFill>
          <a:blip r:embed="rId3"/>
          <a:stretch>
            <a:fillRect/>
          </a:stretch>
        </p:blipFill>
        <p:spPr>
          <a:xfrm>
            <a:off x="2928926" y="1071546"/>
            <a:ext cx="1500166" cy="1500166"/>
          </a:xfrm>
          <a:prstGeom prst="rect">
            <a:avLst/>
          </a:prstGeom>
        </p:spPr>
      </p:pic>
      <p:pic>
        <p:nvPicPr>
          <p:cNvPr id="13" name="12 Imagen" descr="fuego 8.gif"/>
          <p:cNvPicPr>
            <a:picLocks noChangeAspect="1"/>
          </p:cNvPicPr>
          <p:nvPr/>
        </p:nvPicPr>
        <p:blipFill>
          <a:blip r:embed="rId3"/>
          <a:stretch>
            <a:fillRect/>
          </a:stretch>
        </p:blipFill>
        <p:spPr>
          <a:xfrm>
            <a:off x="6429388" y="928670"/>
            <a:ext cx="1714500" cy="1714500"/>
          </a:xfrm>
          <a:prstGeom prst="rect">
            <a:avLst/>
          </a:prstGeom>
        </p:spPr>
      </p:pic>
      <p:pic>
        <p:nvPicPr>
          <p:cNvPr id="16" name="15 Imagen" descr="2017-globe.gif"/>
          <p:cNvPicPr>
            <a:picLocks noChangeAspect="1"/>
          </p:cNvPicPr>
          <p:nvPr/>
        </p:nvPicPr>
        <p:blipFill>
          <a:blip r:embed="rId4"/>
          <a:stretch>
            <a:fillRect/>
          </a:stretch>
        </p:blipFill>
        <p:spPr>
          <a:xfrm>
            <a:off x="3786182" y="2571744"/>
            <a:ext cx="1804995" cy="1675139"/>
          </a:xfrm>
          <a:prstGeom prst="rect">
            <a:avLst/>
          </a:prstGeom>
        </p:spPr>
      </p:pic>
      <p:pic>
        <p:nvPicPr>
          <p:cNvPr id="17" name="16 Imagen" descr="fuego 8.gif"/>
          <p:cNvPicPr>
            <a:picLocks noChangeAspect="1"/>
          </p:cNvPicPr>
          <p:nvPr/>
        </p:nvPicPr>
        <p:blipFill>
          <a:blip r:embed="rId3"/>
          <a:stretch>
            <a:fillRect/>
          </a:stretch>
        </p:blipFill>
        <p:spPr>
          <a:xfrm>
            <a:off x="285720" y="357166"/>
            <a:ext cx="1500166" cy="1500166"/>
          </a:xfrm>
          <a:prstGeom prst="rect">
            <a:avLst/>
          </a:prstGeom>
        </p:spPr>
      </p:pic>
      <p:pic>
        <p:nvPicPr>
          <p:cNvPr id="18" name="17 Imagen" descr="fuego 8.gif"/>
          <p:cNvPicPr>
            <a:picLocks noChangeAspect="1"/>
          </p:cNvPicPr>
          <p:nvPr/>
        </p:nvPicPr>
        <p:blipFill>
          <a:blip r:embed="rId3"/>
          <a:stretch>
            <a:fillRect/>
          </a:stretch>
        </p:blipFill>
        <p:spPr>
          <a:xfrm>
            <a:off x="4929190" y="285728"/>
            <a:ext cx="1500166" cy="1500166"/>
          </a:xfrm>
          <a:prstGeom prst="rect">
            <a:avLst/>
          </a:prstGeom>
        </p:spPr>
      </p:pic>
      <p:pic>
        <p:nvPicPr>
          <p:cNvPr id="19" name="18 Imagen" descr="fuego 8.gif"/>
          <p:cNvPicPr>
            <a:picLocks noChangeAspect="1"/>
          </p:cNvPicPr>
          <p:nvPr/>
        </p:nvPicPr>
        <p:blipFill>
          <a:blip r:embed="rId3"/>
          <a:stretch>
            <a:fillRect/>
          </a:stretch>
        </p:blipFill>
        <p:spPr>
          <a:xfrm>
            <a:off x="1571604" y="0"/>
            <a:ext cx="1500166" cy="1500166"/>
          </a:xfrm>
          <a:prstGeom prst="rect">
            <a:avLst/>
          </a:prstGeom>
        </p:spPr>
      </p:pic>
      <p:pic>
        <p:nvPicPr>
          <p:cNvPr id="20" name="19 Imagen" descr="fuego 8.gif"/>
          <p:cNvPicPr>
            <a:picLocks noChangeAspect="1"/>
          </p:cNvPicPr>
          <p:nvPr/>
        </p:nvPicPr>
        <p:blipFill>
          <a:blip r:embed="rId3"/>
          <a:stretch>
            <a:fillRect/>
          </a:stretch>
        </p:blipFill>
        <p:spPr>
          <a:xfrm>
            <a:off x="1000100" y="2000240"/>
            <a:ext cx="1500166" cy="1500166"/>
          </a:xfrm>
          <a:prstGeom prst="rect">
            <a:avLst/>
          </a:prstGeom>
        </p:spPr>
      </p:pic>
      <p:pic>
        <p:nvPicPr>
          <p:cNvPr id="21" name="20 Imagen" descr="fuego 8.gif"/>
          <p:cNvPicPr>
            <a:picLocks noChangeAspect="1"/>
          </p:cNvPicPr>
          <p:nvPr/>
        </p:nvPicPr>
        <p:blipFill>
          <a:blip r:embed="rId3"/>
          <a:stretch>
            <a:fillRect/>
          </a:stretch>
        </p:blipFill>
        <p:spPr>
          <a:xfrm>
            <a:off x="7858148" y="0"/>
            <a:ext cx="1285852" cy="1285852"/>
          </a:xfrm>
          <a:prstGeom prst="rect">
            <a:avLst/>
          </a:prstGeom>
        </p:spPr>
      </p:pic>
      <p:pic>
        <p:nvPicPr>
          <p:cNvPr id="22" name="21 Imagen" descr="fuego 8.gif"/>
          <p:cNvPicPr>
            <a:picLocks noChangeAspect="1"/>
          </p:cNvPicPr>
          <p:nvPr/>
        </p:nvPicPr>
        <p:blipFill>
          <a:blip r:embed="rId3"/>
          <a:stretch>
            <a:fillRect/>
          </a:stretch>
        </p:blipFill>
        <p:spPr>
          <a:xfrm>
            <a:off x="5715008" y="2643182"/>
            <a:ext cx="1500166" cy="1500166"/>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0" fill="hold"/>
                                        <p:tgtEl>
                                          <p:spTgt spid="9"/>
                                        </p:tgtEl>
                                        <p:attrNameLst>
                                          <p:attrName>ppt_w</p:attrName>
                                        </p:attrNameLst>
                                      </p:cBhvr>
                                      <p:tavLst>
                                        <p:tav tm="0">
                                          <p:val>
                                            <p:strVal val="4/3*#ppt_w"/>
                                          </p:val>
                                        </p:tav>
                                        <p:tav tm="100000">
                                          <p:val>
                                            <p:strVal val="#ppt_w"/>
                                          </p:val>
                                        </p:tav>
                                      </p:tavLst>
                                    </p:anim>
                                    <p:anim calcmode="lin" valueType="num">
                                      <p:cBhvr>
                                        <p:cTn id="8" dur="5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2071678"/>
            <a:ext cx="7215238" cy="2677656"/>
          </a:xfrm>
          <a:prstGeom prst="rect">
            <a:avLst/>
          </a:prstGeom>
          <a:noFill/>
        </p:spPr>
        <p:txBody>
          <a:bodyPr wrap="square" rtlCol="0">
            <a:spAutoFit/>
          </a:bodyPr>
          <a:lstStyle/>
          <a:p>
            <a:pPr algn="ctr"/>
            <a:r>
              <a:rPr lang="es-PE" sz="2800" dirty="0" smtClean="0">
                <a:solidFill>
                  <a:sysClr val="windowText" lastClr="000000"/>
                </a:solidFill>
                <a:latin typeface="Vivaldi" pitchFamily="66" charset="0"/>
              </a:rPr>
              <a:t>A pesar de los quebranto siempre surgirá la ilusión, sin importar las adversidades, siempre se impondrá el Amor, que Dios te colme de alegrías en este año que inicia!</a:t>
            </a:r>
          </a:p>
          <a:p>
            <a:pPr algn="ctr"/>
            <a:r>
              <a:rPr lang="es-PE" sz="2800" dirty="0" smtClean="0">
                <a:solidFill>
                  <a:sysClr val="windowText" lastClr="000000"/>
                </a:solidFill>
                <a:latin typeface="Vivaldi" pitchFamily="66" charset="0"/>
              </a:rPr>
              <a:t>Navidad y Año Nuevo, sin duda los mejores momentos recuerdos de nuestra vida. Que cada día del Año Nuevo sea un motivo para sonreír... Un muy feliz Nuevo Año 2017!</a:t>
            </a:r>
            <a:endParaRPr lang="es-PE" sz="2800" dirty="0">
              <a:solidFill>
                <a:sysClr val="windowText" lastClr="000000"/>
              </a:solidFill>
              <a:latin typeface="Vivaldi" pitchFamily="66" charset="0"/>
            </a:endParaRPr>
          </a:p>
        </p:txBody>
      </p:sp>
      <p:pic>
        <p:nvPicPr>
          <p:cNvPr id="27650"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1).jpg"/>
          <p:cNvPicPr>
            <a:picLocks noChangeAspect="1"/>
          </p:cNvPicPr>
          <p:nvPr/>
        </p:nvPicPr>
        <p:blipFill>
          <a:blip r:embed="rId2"/>
          <a:stretch>
            <a:fillRect/>
          </a:stretch>
        </p:blipFill>
        <p:spPr>
          <a:xfrm>
            <a:off x="11875" y="0"/>
            <a:ext cx="9120249" cy="6858000"/>
          </a:xfrm>
          <a:prstGeom prst="rect">
            <a:avLst/>
          </a:prstGeom>
        </p:spPr>
      </p:pic>
      <p:pic>
        <p:nvPicPr>
          <p:cNvPr id="5" name="4 Imagen" descr="0(11).jpg"/>
          <p:cNvPicPr>
            <a:picLocks noChangeAspect="1"/>
          </p:cNvPicPr>
          <p:nvPr/>
        </p:nvPicPr>
        <p:blipFill>
          <a:blip r:embed="rId2"/>
          <a:stretch>
            <a:fillRect/>
          </a:stretch>
        </p:blipFill>
        <p:spPr>
          <a:xfrm>
            <a:off x="0" y="0"/>
            <a:ext cx="9120249" cy="6858000"/>
          </a:xfrm>
          <a:prstGeom prst="rect">
            <a:avLst/>
          </a:prstGeom>
        </p:spPr>
      </p:pic>
      <p:pic>
        <p:nvPicPr>
          <p:cNvPr id="8" name="7 Imagen" descr="1zck5qe.jpg.gif"/>
          <p:cNvPicPr>
            <a:picLocks noChangeAspect="1"/>
          </p:cNvPicPr>
          <p:nvPr/>
        </p:nvPicPr>
        <p:blipFill>
          <a:blip r:embed="rId3">
            <a:duotone>
              <a:schemeClr val="accent2">
                <a:shade val="45000"/>
                <a:satMod val="135000"/>
              </a:schemeClr>
              <a:prstClr val="white"/>
            </a:duotone>
            <a:lum bright="-10000" contrast="40000"/>
          </a:blip>
          <a:srcRect/>
          <a:stretch>
            <a:fillRect/>
          </a:stretch>
        </p:blipFill>
        <p:spPr bwMode="auto">
          <a:xfrm>
            <a:off x="2714612" y="357166"/>
            <a:ext cx="4648200" cy="1381125"/>
          </a:xfrm>
          <a:prstGeom prst="rect">
            <a:avLst/>
          </a:prstGeom>
          <a:noFill/>
          <a:ln w="9525">
            <a:noFill/>
            <a:miter lim="800000"/>
            <a:headEnd/>
            <a:tailEnd/>
          </a:ln>
        </p:spPr>
      </p:pic>
      <p:pic>
        <p:nvPicPr>
          <p:cNvPr id="9" name="8 Imagen" descr="a2copas.gif"/>
          <p:cNvPicPr>
            <a:picLocks noChangeAspect="1"/>
          </p:cNvPicPr>
          <p:nvPr/>
        </p:nvPicPr>
        <p:blipFill>
          <a:blip r:embed="rId4"/>
          <a:stretch>
            <a:fillRect/>
          </a:stretch>
        </p:blipFill>
        <p:spPr>
          <a:xfrm flipH="1">
            <a:off x="-2" y="2714620"/>
            <a:ext cx="2882685" cy="3929066"/>
          </a:xfrm>
          <a:prstGeom prst="rect">
            <a:avLst/>
          </a:prstGeom>
          <a:effectLst>
            <a:softEdge rad="635000"/>
          </a:effectLst>
        </p:spPr>
      </p:pic>
      <p:pic>
        <p:nvPicPr>
          <p:cNvPr id="10" name="9 Imagen" descr="gifs-animados-feliz-ano-nuevo-988555.gif"/>
          <p:cNvPicPr>
            <a:picLocks noChangeAspect="1"/>
          </p:cNvPicPr>
          <p:nvPr/>
        </p:nvPicPr>
        <p:blipFill>
          <a:blip r:embed="rId5"/>
          <a:stretch>
            <a:fillRect/>
          </a:stretch>
        </p:blipFill>
        <p:spPr>
          <a:xfrm>
            <a:off x="5929322" y="4572008"/>
            <a:ext cx="2224111" cy="1749716"/>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par>
                          <p:cTn id="23" fill="hold">
                            <p:stCondLst>
                              <p:cond delay="7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childTnLst>
                                </p:cTn>
                              </p:par>
                            </p:childTnLst>
                          </p:cTn>
                        </p:par>
                        <p:par>
                          <p:cTn id="27" fill="hold">
                            <p:stCondLst>
                              <p:cond delay="90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44000" cy="6858000"/>
          </a:xfrm>
          <a:prstGeom prst="rect">
            <a:avLst/>
          </a:prstGeom>
        </p:spPr>
      </p:pic>
      <p:pic>
        <p:nvPicPr>
          <p:cNvPr id="7" name="6 Imagen" descr="Lb_AXTrOIv298ktRqoMhlYKwscM.png"/>
          <p:cNvPicPr>
            <a:picLocks noChangeAspect="1"/>
          </p:cNvPicPr>
          <p:nvPr/>
        </p:nvPicPr>
        <p:blipFill>
          <a:blip r:embed="rId3"/>
          <a:stretch>
            <a:fillRect/>
          </a:stretch>
        </p:blipFill>
        <p:spPr>
          <a:xfrm>
            <a:off x="4806917" y="0"/>
            <a:ext cx="4337084" cy="4572008"/>
          </a:xfrm>
          <a:prstGeom prst="rect">
            <a:avLst/>
          </a:prstGeom>
        </p:spPr>
      </p:pic>
      <p:sp>
        <p:nvSpPr>
          <p:cNvPr id="8" name="7 Extracto"/>
          <p:cNvSpPr/>
          <p:nvPr/>
        </p:nvSpPr>
        <p:spPr>
          <a:xfrm rot="10800000">
            <a:off x="1785918"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6429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3286116"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42148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2285983" y="4143379"/>
            <a:ext cx="844147"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10).gif"/>
          <p:cNvPicPr>
            <a:picLocks noChangeAspect="1"/>
          </p:cNvPicPr>
          <p:nvPr/>
        </p:nvPicPr>
        <p:blipFill>
          <a:blip r:embed="rId5"/>
          <a:stretch>
            <a:fillRect/>
          </a:stretch>
        </p:blipFill>
        <p:spPr>
          <a:xfrm>
            <a:off x="5929322" y="4500570"/>
            <a:ext cx="2928958" cy="1190625"/>
          </a:xfrm>
          <a:prstGeom prst="rect">
            <a:avLst/>
          </a:prstGeom>
        </p:spPr>
      </p:pic>
      <p:pic>
        <p:nvPicPr>
          <p:cNvPr id="14" name="13 Imagen" descr="Fuegos artificiales 3.gif"/>
          <p:cNvPicPr>
            <a:picLocks noChangeAspect="1"/>
          </p:cNvPicPr>
          <p:nvPr/>
        </p:nvPicPr>
        <p:blipFill>
          <a:blip r:embed="rId6"/>
          <a:stretch>
            <a:fillRect/>
          </a:stretch>
        </p:blipFill>
        <p:spPr>
          <a:xfrm>
            <a:off x="6858016" y="3357562"/>
            <a:ext cx="1371600" cy="1028700"/>
          </a:xfrm>
          <a:prstGeom prst="rect">
            <a:avLst/>
          </a:prstGeom>
        </p:spPr>
      </p:pic>
      <p:pic>
        <p:nvPicPr>
          <p:cNvPr id="15" name="14 Imagen" descr="Fuegos artificiales 3.gif"/>
          <p:cNvPicPr>
            <a:picLocks noChangeAspect="1"/>
          </p:cNvPicPr>
          <p:nvPr/>
        </p:nvPicPr>
        <p:blipFill>
          <a:blip r:embed="rId6"/>
          <a:stretch>
            <a:fillRect/>
          </a:stretch>
        </p:blipFill>
        <p:spPr>
          <a:xfrm>
            <a:off x="7000892" y="5829300"/>
            <a:ext cx="1371600" cy="1028700"/>
          </a:xfrm>
          <a:prstGeom prst="rect">
            <a:avLst/>
          </a:prstGeom>
        </p:spPr>
      </p:pic>
      <p:pic>
        <p:nvPicPr>
          <p:cNvPr id="16" name="15 Imagen" descr="Fuegos artificiales 3.gif"/>
          <p:cNvPicPr>
            <a:picLocks noChangeAspect="1"/>
          </p:cNvPicPr>
          <p:nvPr/>
        </p:nvPicPr>
        <p:blipFill>
          <a:blip r:embed="rId6"/>
          <a:stretch>
            <a:fillRect/>
          </a:stretch>
        </p:blipFill>
        <p:spPr>
          <a:xfrm>
            <a:off x="7772400" y="2928934"/>
            <a:ext cx="1371600" cy="1028700"/>
          </a:xfrm>
          <a:prstGeom prst="rect">
            <a:avLst/>
          </a:prstGeom>
        </p:spPr>
      </p:pic>
      <p:pic>
        <p:nvPicPr>
          <p:cNvPr id="17" name="16 Imagen" descr="Fuegos artificiales 3.gif"/>
          <p:cNvPicPr>
            <a:picLocks noChangeAspect="1"/>
          </p:cNvPicPr>
          <p:nvPr/>
        </p:nvPicPr>
        <p:blipFill>
          <a:blip r:embed="rId6"/>
          <a:stretch>
            <a:fillRect/>
          </a:stretch>
        </p:blipFill>
        <p:spPr>
          <a:xfrm>
            <a:off x="642910" y="1357298"/>
            <a:ext cx="1371600" cy="1028700"/>
          </a:xfrm>
          <a:prstGeom prst="rect">
            <a:avLst/>
          </a:prstGeom>
        </p:spPr>
      </p:pic>
      <p:pic>
        <p:nvPicPr>
          <p:cNvPr id="19" name="18 Imagen" descr="FTdmOdgZsczr19KjqyffpxvKKLU@320x263.png"/>
          <p:cNvPicPr>
            <a:picLocks noChangeAspect="1"/>
          </p:cNvPicPr>
          <p:nvPr/>
        </p:nvPicPr>
        <p:blipFill>
          <a:blip r:embed="rId7"/>
          <a:stretch>
            <a:fillRect/>
          </a:stretch>
        </p:blipFill>
        <p:spPr>
          <a:xfrm>
            <a:off x="5079074" y="3214686"/>
            <a:ext cx="4064926" cy="3340861"/>
          </a:xfrm>
          <a:prstGeom prst="rect">
            <a:avLst/>
          </a:prstGeom>
        </p:spPr>
      </p:pic>
      <p:pic>
        <p:nvPicPr>
          <p:cNvPr id="25602" name="Picture 2" descr="Resultado de imagen para 2017 png"/>
          <p:cNvPicPr>
            <a:picLocks noChangeAspect="1" noChangeArrowheads="1"/>
          </p:cNvPicPr>
          <p:nvPr/>
        </p:nvPicPr>
        <p:blipFill>
          <a:blip r:embed="rId8">
            <a:duotone>
              <a:schemeClr val="accent6">
                <a:shade val="45000"/>
                <a:satMod val="135000"/>
              </a:schemeClr>
              <a:prstClr val="white"/>
            </a:duotone>
            <a:lum bright="10000" contrast="40000"/>
          </a:blip>
          <a:srcRect/>
          <a:stretch>
            <a:fillRect/>
          </a:stretch>
        </p:blipFill>
        <p:spPr bwMode="auto">
          <a:xfrm>
            <a:off x="3214678" y="0"/>
            <a:ext cx="3962428" cy="1714512"/>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0" fill="hold"/>
                                        <p:tgtEl>
                                          <p:spTgt spid="25602"/>
                                        </p:tgtEl>
                                        <p:attrNameLst>
                                          <p:attrName>ppt_w</p:attrName>
                                        </p:attrNameLst>
                                      </p:cBhvr>
                                      <p:tavLst>
                                        <p:tav tm="0" fmla="#ppt_w*sin(2.5*pi*$)">
                                          <p:val>
                                            <p:fltVal val="0"/>
                                          </p:val>
                                        </p:tav>
                                        <p:tav tm="100000">
                                          <p:val>
                                            <p:fltVal val="1"/>
                                          </p:val>
                                        </p:tav>
                                      </p:tavLst>
                                    </p:anim>
                                    <p:anim calcmode="lin" valueType="num">
                                      <p:cBhvr>
                                        <p:cTn id="8" dur="5000" fill="hold"/>
                                        <p:tgtEl>
                                          <p:spTgt spid="25602"/>
                                        </p:tgtEl>
                                        <p:attrNameLst>
                                          <p:attrName>ppt_h</p:attrName>
                                        </p:attrNameLst>
                                      </p:cBhvr>
                                      <p:tavLst>
                                        <p:tav tm="0">
                                          <p:val>
                                            <p:strVal val="#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childTnLst>
                          </p:cTn>
                        </p:par>
                        <p:par>
                          <p:cTn id="13" fill="hold">
                            <p:stCondLst>
                              <p:cond delay="50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childTnLst>
                                </p:cTn>
                              </p:par>
                            </p:childTnLst>
                          </p:cTn>
                        </p:par>
                        <p:par>
                          <p:cTn id="17" fill="hold">
                            <p:stCondLst>
                              <p:cond delay="7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20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20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0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1857364"/>
            <a:ext cx="6929486" cy="2677656"/>
          </a:xfrm>
          <a:prstGeom prst="rect">
            <a:avLst/>
          </a:prstGeom>
          <a:noFill/>
        </p:spPr>
        <p:txBody>
          <a:bodyPr wrap="square" rtlCol="0">
            <a:spAutoFit/>
          </a:bodyPr>
          <a:lstStyle/>
          <a:p>
            <a:pPr algn="ctr"/>
            <a:r>
              <a:rPr lang="es-PE" sz="2800" dirty="0" smtClean="0">
                <a:solidFill>
                  <a:sysClr val="windowText" lastClr="000000"/>
                </a:solidFill>
                <a:latin typeface="Vivaldi" pitchFamily="66" charset="0"/>
              </a:rPr>
              <a:t>“En este año que se acaba, debemos despedirlo con agradecimiento porque bien que mal tenemos salud y a pesar de que algunas cosas no resultaron como hubiéramos querido ello no significó el fin del mundo y continuamos con la esperanza de que el 2017 que está por iniciar será un año lleno de muchas sorpresas y alegría para nuestras vidas. </a:t>
            </a:r>
            <a:r>
              <a:rPr lang="es-PE" sz="2800" dirty="0" err="1" smtClean="0">
                <a:solidFill>
                  <a:sysClr val="windowText" lastClr="000000"/>
                </a:solidFill>
                <a:latin typeface="Vivaldi" pitchFamily="66" charset="0"/>
              </a:rPr>
              <a:t>Felíz</a:t>
            </a:r>
            <a:r>
              <a:rPr lang="es-PE" sz="2800" dirty="0" smtClean="0">
                <a:solidFill>
                  <a:sysClr val="windowText" lastClr="000000"/>
                </a:solidFill>
                <a:latin typeface="Vivaldi" pitchFamily="66" charset="0"/>
              </a:rPr>
              <a:t> año.”</a:t>
            </a:r>
            <a:endParaRPr lang="es-ES" sz="2800" b="1" dirty="0">
              <a:solidFill>
                <a:sysClr val="windowText" lastClr="000000"/>
              </a:solidFill>
              <a:latin typeface="Vivaldi" pitchFamily="66" charset="0"/>
            </a:endParaRPr>
          </a:p>
        </p:txBody>
      </p:sp>
      <p:pic>
        <p:nvPicPr>
          <p:cNvPr id="24578"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6" name="Picture 2" descr="https://retail.libbey.com/var/libbey/storage/images/retail-home/product-repository/champagne-stemware/210820-1-eng-US/Champagne-Stemware.png"/>
          <p:cNvPicPr>
            <a:picLocks noChangeAspect="1" noChangeArrowheads="1"/>
          </p:cNvPicPr>
          <p:nvPr/>
        </p:nvPicPr>
        <p:blipFill>
          <a:blip r:embed="rId3">
            <a:lum bright="-10000" contrast="20000"/>
          </a:blip>
          <a:srcRect/>
          <a:stretch>
            <a:fillRect/>
          </a:stretch>
        </p:blipFill>
        <p:spPr bwMode="auto">
          <a:xfrm>
            <a:off x="714354" y="3690939"/>
            <a:ext cx="2000250" cy="3143247"/>
          </a:xfrm>
          <a:prstGeom prst="rect">
            <a:avLst/>
          </a:prstGeom>
          <a:noFill/>
          <a:ln w="9525">
            <a:noFill/>
            <a:miter lim="800000"/>
            <a:headEnd/>
            <a:tailEnd/>
          </a:ln>
        </p:spPr>
      </p:pic>
      <p:pic>
        <p:nvPicPr>
          <p:cNvPr id="7" name="Picture 2" descr="https://retail.libbey.com/var/libbey/storage/images/retail-home/product-repository/champagne-stemware/210820-1-eng-US/Champagne-Stemware.png"/>
          <p:cNvPicPr>
            <a:picLocks noChangeAspect="1" noChangeArrowheads="1"/>
          </p:cNvPicPr>
          <p:nvPr/>
        </p:nvPicPr>
        <p:blipFill>
          <a:blip r:embed="rId4">
            <a:lum bright="-10000" contrast="20000"/>
          </a:blip>
          <a:srcRect/>
          <a:stretch>
            <a:fillRect/>
          </a:stretch>
        </p:blipFill>
        <p:spPr bwMode="auto">
          <a:xfrm>
            <a:off x="1643042" y="3714752"/>
            <a:ext cx="2000250" cy="3143248"/>
          </a:xfrm>
          <a:prstGeom prst="rect">
            <a:avLst/>
          </a:prstGeom>
          <a:noFill/>
          <a:ln w="9525">
            <a:noFill/>
            <a:miter lim="800000"/>
            <a:headEnd/>
            <a:tailEnd/>
          </a:ln>
        </p:spPr>
      </p:pic>
      <p:pic>
        <p:nvPicPr>
          <p:cNvPr id="8" name="7 Imagen" descr="205ff265.gif"/>
          <p:cNvPicPr>
            <a:picLocks noChangeAspect="1"/>
          </p:cNvPicPr>
          <p:nvPr/>
        </p:nvPicPr>
        <p:blipFill>
          <a:blip r:embed="rId5">
            <a:lum bright="-40000" contrast="40000"/>
          </a:blip>
          <a:stretch>
            <a:fillRect/>
          </a:stretch>
        </p:blipFill>
        <p:spPr>
          <a:xfrm>
            <a:off x="3286115" y="3429000"/>
            <a:ext cx="3132863" cy="3086104"/>
          </a:xfrm>
          <a:prstGeom prst="rect">
            <a:avLst/>
          </a:prstGeom>
          <a:effectLst>
            <a:softEdge rad="12700"/>
          </a:effectLst>
        </p:spPr>
      </p:pic>
      <p:pic>
        <p:nvPicPr>
          <p:cNvPr id="10" name="9 Imagen" descr="MUCHAS FELICIDADES 4.gif"/>
          <p:cNvPicPr>
            <a:picLocks noChangeAspect="1"/>
          </p:cNvPicPr>
          <p:nvPr/>
        </p:nvPicPr>
        <p:blipFill>
          <a:blip r:embed="rId6">
            <a:lum contrast="40000"/>
          </a:blip>
          <a:stretch>
            <a:fillRect/>
          </a:stretch>
        </p:blipFill>
        <p:spPr>
          <a:xfrm>
            <a:off x="571472" y="-214338"/>
            <a:ext cx="4572000" cy="3929090"/>
          </a:xfrm>
          <a:prstGeom prst="rect">
            <a:avLst/>
          </a:prstGeom>
          <a:effectLst>
            <a:softEdge rad="31750"/>
          </a:effectLst>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Left)">
                                      <p:cBhvr>
                                        <p:cTn id="12" dur="3000"/>
                                        <p:tgtEl>
                                          <p:spTgt spid="6"/>
                                        </p:tgtEl>
                                      </p:cBhvr>
                                    </p:animEffect>
                                  </p:childTnLst>
                                </p:cTn>
                              </p:par>
                              <p:par>
                                <p:cTn id="13" presetID="1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lide(fromRight)">
                                      <p:cBhvr>
                                        <p:cTn id="1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champan_c2b5eeae.jpg"/>
          <p:cNvPicPr>
            <a:picLocks noGrp="1" noChangeAspect="1"/>
          </p:cNvPicPr>
          <p:nvPr>
            <p:ph idx="1"/>
          </p:nvPr>
        </p:nvPicPr>
        <p:blipFill>
          <a:blip r:embed="rId2"/>
          <a:stretch>
            <a:fillRect/>
          </a:stretch>
        </p:blipFill>
        <p:spPr>
          <a:xfrm>
            <a:off x="1" y="0"/>
            <a:ext cx="9144000" cy="6858000"/>
          </a:xfr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9" name="8 Imagen" descr="dyn005_original_360_360_gif_2607885_c4be360879597634c839541a3c10d18c.gif"/>
          <p:cNvPicPr>
            <a:picLocks noChangeAspect="1"/>
          </p:cNvPicPr>
          <p:nvPr/>
        </p:nvPicPr>
        <p:blipFill>
          <a:blip r:embed="rId4"/>
          <a:stretch>
            <a:fillRect/>
          </a:stretch>
        </p:blipFill>
        <p:spPr>
          <a:xfrm>
            <a:off x="2000232" y="0"/>
            <a:ext cx="1500198" cy="1500198"/>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357430"/>
            <a:ext cx="7358114" cy="2062103"/>
          </a:xfrm>
          <a:prstGeom prst="rect">
            <a:avLst/>
          </a:prstGeom>
          <a:noFill/>
        </p:spPr>
        <p:txBody>
          <a:bodyPr wrap="square" rtlCol="0">
            <a:spAutoFit/>
          </a:bodyPr>
          <a:lstStyle/>
          <a:p>
            <a:pPr algn="ctr" fontAlgn="auto">
              <a:spcBef>
                <a:spcPts val="0"/>
              </a:spcBef>
              <a:spcAft>
                <a:spcPts val="0"/>
              </a:spcAft>
              <a:defRPr/>
            </a:pPr>
            <a:r>
              <a:rPr lang="es-ES" sz="3200" dirty="0" smtClean="0">
                <a:solidFill>
                  <a:sysClr val="windowText" lastClr="000000"/>
                </a:solidFill>
                <a:latin typeface="Vivaldi" pitchFamily="66" charset="0"/>
              </a:rPr>
              <a:t>“</a:t>
            </a:r>
            <a:r>
              <a:rPr lang="es-PE" sz="3200" dirty="0" smtClean="0">
                <a:solidFill>
                  <a:sysClr val="windowText" lastClr="000000"/>
                </a:solidFill>
                <a:latin typeface="Vivaldi" pitchFamily="66" charset="0"/>
              </a:rPr>
              <a:t> “Si las cosas no fueron muy buenas en el 2016, no importa, en este año 2017 tienes otra oportunidad para alcanzar la felicidad, todo se puede si lo mentalizas primero, que tengas un año lleno de dicha.”</a:t>
            </a:r>
            <a:endParaRPr lang="es-ES" sz="3200" b="1" dirty="0">
              <a:solidFill>
                <a:sysClr val="windowText" lastClr="000000"/>
              </a:solidFill>
              <a:latin typeface="Vivaldi" pitchFamily="66" charset="0"/>
            </a:endParaRPr>
          </a:p>
        </p:txBody>
      </p:sp>
      <p:pic>
        <p:nvPicPr>
          <p:cNvPr id="21506"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Rectángulo"/>
          <p:cNvSpPr/>
          <p:nvPr/>
        </p:nvSpPr>
        <p:spPr>
          <a:xfrm>
            <a:off x="-11001484" y="1000108"/>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aniv01.gif"/>
          <p:cNvPicPr>
            <a:picLocks noChangeAspect="1"/>
          </p:cNvPicPr>
          <p:nvPr/>
        </p:nvPicPr>
        <p:blipFill>
          <a:blip r:embed="rId3"/>
          <a:stretch>
            <a:fillRect/>
          </a:stretch>
        </p:blipFill>
        <p:spPr>
          <a:xfrm>
            <a:off x="-9048820" y="-1357311"/>
            <a:ext cx="952500" cy="1571625"/>
          </a:xfrm>
          <a:prstGeom prst="rect">
            <a:avLst/>
          </a:prstGeom>
        </p:spPr>
      </p:pic>
      <p:pic>
        <p:nvPicPr>
          <p:cNvPr id="8" name="7 Imagen" descr="aniv01.gif"/>
          <p:cNvPicPr>
            <a:picLocks noChangeAspect="1"/>
          </p:cNvPicPr>
          <p:nvPr/>
        </p:nvPicPr>
        <p:blipFill>
          <a:blip r:embed="rId3"/>
          <a:stretch>
            <a:fillRect/>
          </a:stretch>
        </p:blipFill>
        <p:spPr>
          <a:xfrm>
            <a:off x="-9834638" y="-2214567"/>
            <a:ext cx="952500" cy="1571625"/>
          </a:xfrm>
          <a:prstGeom prst="rect">
            <a:avLst/>
          </a:prstGeom>
        </p:spPr>
      </p:pic>
      <p:pic>
        <p:nvPicPr>
          <p:cNvPr id="9" name="8 Imagen" descr="aniv01.gif"/>
          <p:cNvPicPr>
            <a:picLocks noChangeAspect="1"/>
          </p:cNvPicPr>
          <p:nvPr/>
        </p:nvPicPr>
        <p:blipFill>
          <a:blip r:embed="rId3"/>
          <a:stretch>
            <a:fillRect/>
          </a:stretch>
        </p:blipFill>
        <p:spPr>
          <a:xfrm>
            <a:off x="-6762804" y="-1643063"/>
            <a:ext cx="952500" cy="1571625"/>
          </a:xfrm>
          <a:prstGeom prst="rect">
            <a:avLst/>
          </a:prstGeom>
        </p:spPr>
      </p:pic>
      <p:pic>
        <p:nvPicPr>
          <p:cNvPr id="10" name="9 Imagen" descr="aniv01.gif"/>
          <p:cNvPicPr>
            <a:picLocks noChangeAspect="1"/>
          </p:cNvPicPr>
          <p:nvPr/>
        </p:nvPicPr>
        <p:blipFill>
          <a:blip r:embed="rId3"/>
          <a:stretch>
            <a:fillRect/>
          </a:stretch>
        </p:blipFill>
        <p:spPr>
          <a:xfrm>
            <a:off x="-10763300" y="-1643063"/>
            <a:ext cx="952500" cy="1571625"/>
          </a:xfrm>
          <a:prstGeom prst="rect">
            <a:avLst/>
          </a:prstGeom>
        </p:spPr>
      </p:pic>
      <p:pic>
        <p:nvPicPr>
          <p:cNvPr id="12" name="11 Imagen" descr="aniv01.gif"/>
          <p:cNvPicPr>
            <a:picLocks noChangeAspect="1"/>
          </p:cNvPicPr>
          <p:nvPr/>
        </p:nvPicPr>
        <p:blipFill>
          <a:blip r:embed="rId3"/>
          <a:stretch>
            <a:fillRect/>
          </a:stretch>
        </p:blipFill>
        <p:spPr>
          <a:xfrm>
            <a:off x="-8120126" y="-2000229"/>
            <a:ext cx="952500" cy="1571625"/>
          </a:xfrm>
          <a:prstGeom prst="rect">
            <a:avLst/>
          </a:prstGeom>
        </p:spPr>
      </p:pic>
      <p:pic>
        <p:nvPicPr>
          <p:cNvPr id="13" name="12 Imagen" descr="aniv01.gif"/>
          <p:cNvPicPr>
            <a:picLocks noChangeAspect="1"/>
          </p:cNvPicPr>
          <p:nvPr/>
        </p:nvPicPr>
        <p:blipFill>
          <a:blip r:embed="rId3"/>
          <a:stretch>
            <a:fillRect/>
          </a:stretch>
        </p:blipFill>
        <p:spPr>
          <a:xfrm>
            <a:off x="-4976854" y="-1714501"/>
            <a:ext cx="952500" cy="1571625"/>
          </a:xfrm>
          <a:prstGeom prst="rect">
            <a:avLst/>
          </a:prstGeom>
        </p:spPr>
      </p:pic>
      <p:pic>
        <p:nvPicPr>
          <p:cNvPr id="14" name="13 Imagen" descr="aniv01.gif"/>
          <p:cNvPicPr>
            <a:picLocks noChangeAspect="1"/>
          </p:cNvPicPr>
          <p:nvPr/>
        </p:nvPicPr>
        <p:blipFill>
          <a:blip r:embed="rId3"/>
          <a:stretch>
            <a:fillRect/>
          </a:stretch>
        </p:blipFill>
        <p:spPr>
          <a:xfrm>
            <a:off x="-5929386" y="-1928850"/>
            <a:ext cx="952500" cy="1571625"/>
          </a:xfrm>
          <a:prstGeom prst="rect">
            <a:avLst/>
          </a:prstGeom>
        </p:spPr>
      </p:pic>
      <p:pic>
        <p:nvPicPr>
          <p:cNvPr id="15" name="14 Imagen" descr="aniv01.gif"/>
          <p:cNvPicPr>
            <a:picLocks noChangeAspect="1"/>
          </p:cNvPicPr>
          <p:nvPr/>
        </p:nvPicPr>
        <p:blipFill>
          <a:blip r:embed="rId3"/>
          <a:stretch>
            <a:fillRect/>
          </a:stretch>
        </p:blipFill>
        <p:spPr>
          <a:xfrm>
            <a:off x="-2571800" y="-1571625"/>
            <a:ext cx="952500" cy="1571625"/>
          </a:xfrm>
          <a:prstGeom prst="rect">
            <a:avLst/>
          </a:prstGeom>
        </p:spPr>
      </p:pic>
      <p:pic>
        <p:nvPicPr>
          <p:cNvPr id="16" name="15 Imagen" descr="aniv01.gif"/>
          <p:cNvPicPr>
            <a:picLocks noChangeAspect="1"/>
          </p:cNvPicPr>
          <p:nvPr/>
        </p:nvPicPr>
        <p:blipFill>
          <a:blip r:embed="rId3"/>
          <a:stretch>
            <a:fillRect/>
          </a:stretch>
        </p:blipFill>
        <p:spPr>
          <a:xfrm>
            <a:off x="-3762408" y="-2000229"/>
            <a:ext cx="952500" cy="1571625"/>
          </a:xfrm>
          <a:prstGeom prst="rect">
            <a:avLst/>
          </a:prstGeom>
        </p:spPr>
      </p:pic>
      <p:pic>
        <p:nvPicPr>
          <p:cNvPr id="17" name="16 Imagen" descr="1(23).jpg"/>
          <p:cNvPicPr>
            <a:picLocks noChangeAspect="1"/>
          </p:cNvPicPr>
          <p:nvPr/>
        </p:nvPicPr>
        <p:blipFill>
          <a:blip r:embed="rId4"/>
          <a:stretch>
            <a:fillRect/>
          </a:stretch>
        </p:blipFill>
        <p:spPr>
          <a:xfrm>
            <a:off x="0" y="0"/>
            <a:ext cx="9144000" cy="6858000"/>
          </a:xfrm>
          <a:prstGeom prst="rect">
            <a:avLst/>
          </a:prstGeom>
        </p:spPr>
      </p:pic>
      <p:sp>
        <p:nvSpPr>
          <p:cNvPr id="18" name="17 Rectángulo"/>
          <p:cNvSpPr/>
          <p:nvPr/>
        </p:nvSpPr>
        <p:spPr>
          <a:xfrm>
            <a:off x="0" y="0"/>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9" name="18 Imagen" descr="113405579.png"/>
          <p:cNvPicPr>
            <a:picLocks noChangeAspect="1"/>
          </p:cNvPicPr>
          <p:nvPr/>
        </p:nvPicPr>
        <p:blipFill>
          <a:blip r:embed="rId5"/>
          <a:stretch>
            <a:fillRect/>
          </a:stretch>
        </p:blipFill>
        <p:spPr>
          <a:xfrm>
            <a:off x="3143240" y="2285992"/>
            <a:ext cx="5619725" cy="4214794"/>
          </a:xfrm>
          <a:prstGeom prst="rect">
            <a:avLst/>
          </a:prstGeom>
        </p:spPr>
      </p:pic>
    </p:spTree>
  </p:cSld>
  <p:clrMapOvr>
    <a:masterClrMapping/>
  </p:clrMapOvr>
  <p:transition spd="slow" advTm="1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7" name="16 Imagen" descr="1(28).jpg"/>
          <p:cNvPicPr>
            <a:picLocks noChangeAspect="1"/>
          </p:cNvPicPr>
          <p:nvPr/>
        </p:nvPicPr>
        <p:blipFill>
          <a:blip r:embed="rId2"/>
          <a:stretch>
            <a:fillRect/>
          </a:stretch>
        </p:blipFill>
        <p:spPr>
          <a:xfrm>
            <a:off x="0" y="0"/>
            <a:ext cx="9144000" cy="6858000"/>
          </a:xfrm>
          <a:prstGeom prst="rect">
            <a:avLst/>
          </a:prstGeom>
        </p:spPr>
      </p:pic>
      <p:pic>
        <p:nvPicPr>
          <p:cNvPr id="18" name="17 Imagen" descr="fuego 4.gif"/>
          <p:cNvPicPr>
            <a:picLocks noChangeAspect="1"/>
          </p:cNvPicPr>
          <p:nvPr/>
        </p:nvPicPr>
        <p:blipFill>
          <a:blip r:embed="rId3"/>
          <a:stretch>
            <a:fillRect/>
          </a:stretch>
        </p:blipFill>
        <p:spPr>
          <a:xfrm>
            <a:off x="0" y="0"/>
            <a:ext cx="1714500" cy="1714500"/>
          </a:xfrm>
          <a:prstGeom prst="rect">
            <a:avLst/>
          </a:prstGeom>
        </p:spPr>
      </p:pic>
      <p:pic>
        <p:nvPicPr>
          <p:cNvPr id="19" name="18 Imagen" descr="fuego 4.gif"/>
          <p:cNvPicPr>
            <a:picLocks noChangeAspect="1"/>
          </p:cNvPicPr>
          <p:nvPr/>
        </p:nvPicPr>
        <p:blipFill>
          <a:blip r:embed="rId3"/>
          <a:stretch>
            <a:fillRect/>
          </a:stretch>
        </p:blipFill>
        <p:spPr>
          <a:xfrm>
            <a:off x="0" y="1714488"/>
            <a:ext cx="1143008" cy="1143008"/>
          </a:xfrm>
          <a:prstGeom prst="rect">
            <a:avLst/>
          </a:prstGeom>
        </p:spPr>
      </p:pic>
      <p:pic>
        <p:nvPicPr>
          <p:cNvPr id="20" name="19 Imagen" descr="fuego 4.gif"/>
          <p:cNvPicPr>
            <a:picLocks noChangeAspect="1"/>
          </p:cNvPicPr>
          <p:nvPr/>
        </p:nvPicPr>
        <p:blipFill>
          <a:blip r:embed="rId3"/>
          <a:stretch>
            <a:fillRect/>
          </a:stretch>
        </p:blipFill>
        <p:spPr>
          <a:xfrm>
            <a:off x="0" y="3143248"/>
            <a:ext cx="1143008" cy="1143008"/>
          </a:xfrm>
          <a:prstGeom prst="rect">
            <a:avLst/>
          </a:prstGeom>
        </p:spPr>
      </p:pic>
      <p:pic>
        <p:nvPicPr>
          <p:cNvPr id="21" name="20 Imagen" descr="fuego 4.gif"/>
          <p:cNvPicPr>
            <a:picLocks noChangeAspect="1"/>
          </p:cNvPicPr>
          <p:nvPr/>
        </p:nvPicPr>
        <p:blipFill>
          <a:blip r:embed="rId3"/>
          <a:stretch>
            <a:fillRect/>
          </a:stretch>
        </p:blipFill>
        <p:spPr>
          <a:xfrm>
            <a:off x="0" y="4143380"/>
            <a:ext cx="1143008" cy="1143008"/>
          </a:xfrm>
          <a:prstGeom prst="rect">
            <a:avLst/>
          </a:prstGeom>
        </p:spPr>
      </p:pic>
      <p:pic>
        <p:nvPicPr>
          <p:cNvPr id="22" name="21 Imagen" descr="fuego 4.gif"/>
          <p:cNvPicPr>
            <a:picLocks noChangeAspect="1"/>
          </p:cNvPicPr>
          <p:nvPr/>
        </p:nvPicPr>
        <p:blipFill>
          <a:blip r:embed="rId3"/>
          <a:stretch>
            <a:fillRect/>
          </a:stretch>
        </p:blipFill>
        <p:spPr>
          <a:xfrm>
            <a:off x="0" y="5286396"/>
            <a:ext cx="1571604" cy="1571604"/>
          </a:xfrm>
          <a:prstGeom prst="rect">
            <a:avLst/>
          </a:prstGeom>
        </p:spPr>
      </p:pic>
      <p:pic>
        <p:nvPicPr>
          <p:cNvPr id="23" name="22 Imagen" descr="fuego 4.gif"/>
          <p:cNvPicPr>
            <a:picLocks noChangeAspect="1"/>
          </p:cNvPicPr>
          <p:nvPr/>
        </p:nvPicPr>
        <p:blipFill>
          <a:blip r:embed="rId3"/>
          <a:stretch>
            <a:fillRect/>
          </a:stretch>
        </p:blipFill>
        <p:spPr>
          <a:xfrm>
            <a:off x="1785918" y="0"/>
            <a:ext cx="928694" cy="928694"/>
          </a:xfrm>
          <a:prstGeom prst="rect">
            <a:avLst/>
          </a:prstGeom>
        </p:spPr>
      </p:pic>
      <p:pic>
        <p:nvPicPr>
          <p:cNvPr id="30" name="29 Imagen" descr="fuego 4.gif"/>
          <p:cNvPicPr>
            <a:picLocks noChangeAspect="1"/>
          </p:cNvPicPr>
          <p:nvPr/>
        </p:nvPicPr>
        <p:blipFill>
          <a:blip r:embed="rId3"/>
          <a:stretch>
            <a:fillRect/>
          </a:stretch>
        </p:blipFill>
        <p:spPr>
          <a:xfrm>
            <a:off x="7429500" y="0"/>
            <a:ext cx="1714500" cy="1714500"/>
          </a:xfrm>
          <a:prstGeom prst="rect">
            <a:avLst/>
          </a:prstGeom>
        </p:spPr>
      </p:pic>
      <p:pic>
        <p:nvPicPr>
          <p:cNvPr id="31" name="30 Imagen" descr="fuego 4.gif"/>
          <p:cNvPicPr>
            <a:picLocks noChangeAspect="1"/>
          </p:cNvPicPr>
          <p:nvPr/>
        </p:nvPicPr>
        <p:blipFill>
          <a:blip r:embed="rId3"/>
          <a:stretch>
            <a:fillRect/>
          </a:stretch>
        </p:blipFill>
        <p:spPr>
          <a:xfrm>
            <a:off x="7858148" y="1428736"/>
            <a:ext cx="1357322" cy="1357322"/>
          </a:xfrm>
          <a:prstGeom prst="rect">
            <a:avLst/>
          </a:prstGeom>
        </p:spPr>
      </p:pic>
      <p:pic>
        <p:nvPicPr>
          <p:cNvPr id="32" name="31 Imagen" descr="fuego 4.gif"/>
          <p:cNvPicPr>
            <a:picLocks noChangeAspect="1"/>
          </p:cNvPicPr>
          <p:nvPr/>
        </p:nvPicPr>
        <p:blipFill>
          <a:blip r:embed="rId3"/>
          <a:stretch>
            <a:fillRect/>
          </a:stretch>
        </p:blipFill>
        <p:spPr>
          <a:xfrm>
            <a:off x="8072462" y="2714620"/>
            <a:ext cx="1357322" cy="1357322"/>
          </a:xfrm>
          <a:prstGeom prst="rect">
            <a:avLst/>
          </a:prstGeom>
        </p:spPr>
      </p:pic>
      <p:pic>
        <p:nvPicPr>
          <p:cNvPr id="33" name="32 Imagen" descr="fuego 4.gif"/>
          <p:cNvPicPr>
            <a:picLocks noChangeAspect="1"/>
          </p:cNvPicPr>
          <p:nvPr/>
        </p:nvPicPr>
        <p:blipFill>
          <a:blip r:embed="rId3"/>
          <a:stretch>
            <a:fillRect/>
          </a:stretch>
        </p:blipFill>
        <p:spPr>
          <a:xfrm>
            <a:off x="7786678" y="3857628"/>
            <a:ext cx="1357322" cy="1357322"/>
          </a:xfrm>
          <a:prstGeom prst="rect">
            <a:avLst/>
          </a:prstGeom>
        </p:spPr>
      </p:pic>
      <p:pic>
        <p:nvPicPr>
          <p:cNvPr id="34" name="33 Imagen" descr="fuego 4.gif"/>
          <p:cNvPicPr>
            <a:picLocks noChangeAspect="1"/>
          </p:cNvPicPr>
          <p:nvPr/>
        </p:nvPicPr>
        <p:blipFill>
          <a:blip r:embed="rId3"/>
          <a:stretch>
            <a:fillRect/>
          </a:stretch>
        </p:blipFill>
        <p:spPr>
          <a:xfrm>
            <a:off x="7500950" y="4929198"/>
            <a:ext cx="1643050" cy="1643050"/>
          </a:xfrm>
          <a:prstGeom prst="rect">
            <a:avLst/>
          </a:prstGeom>
        </p:spPr>
      </p:pic>
      <p:pic>
        <p:nvPicPr>
          <p:cNvPr id="35" name="34 Imagen" descr="fuego 4.gif"/>
          <p:cNvPicPr>
            <a:picLocks noChangeAspect="1"/>
          </p:cNvPicPr>
          <p:nvPr/>
        </p:nvPicPr>
        <p:blipFill>
          <a:blip r:embed="rId3"/>
          <a:stretch>
            <a:fillRect/>
          </a:stretch>
        </p:blipFill>
        <p:spPr>
          <a:xfrm>
            <a:off x="6643702" y="0"/>
            <a:ext cx="928694" cy="928694"/>
          </a:xfrm>
          <a:prstGeom prst="rect">
            <a:avLst/>
          </a:prstGeom>
        </p:spPr>
      </p:pic>
      <p:pic>
        <p:nvPicPr>
          <p:cNvPr id="36" name="35 Imagen" descr="WmV5llV.gif"/>
          <p:cNvPicPr>
            <a:picLocks noChangeAspect="1"/>
          </p:cNvPicPr>
          <p:nvPr/>
        </p:nvPicPr>
        <p:blipFill>
          <a:blip r:embed="rId4">
            <a:lum contrast="40000"/>
          </a:blip>
          <a:stretch>
            <a:fillRect/>
          </a:stretch>
        </p:blipFill>
        <p:spPr>
          <a:xfrm>
            <a:off x="3643306" y="3929066"/>
            <a:ext cx="3765773" cy="2928934"/>
          </a:xfrm>
          <a:prstGeom prst="rect">
            <a:avLst/>
          </a:prstGeom>
          <a:effectLst>
            <a:softEdge rad="12700"/>
          </a:effectLst>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0" fill="hold"/>
                                        <p:tgtEl>
                                          <p:spTgt spid="17"/>
                                        </p:tgtEl>
                                        <p:attrNameLst>
                                          <p:attrName>ppt_w</p:attrName>
                                        </p:attrNameLst>
                                      </p:cBhvr>
                                      <p:tavLst>
                                        <p:tav tm="0">
                                          <p:val>
                                            <p:strVal val="4/3*#ppt_w"/>
                                          </p:val>
                                        </p:tav>
                                        <p:tav tm="100000">
                                          <p:val>
                                            <p:strVal val="#ppt_w"/>
                                          </p:val>
                                        </p:tav>
                                      </p:tavLst>
                                    </p:anim>
                                    <p:anim calcmode="lin" valueType="num">
                                      <p:cBhvr>
                                        <p:cTn id="8" dur="5000" fill="hold"/>
                                        <p:tgtEl>
                                          <p:spTgt spid="17"/>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528"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2000" fill="hold"/>
                                        <p:tgtEl>
                                          <p:spTgt spid="36"/>
                                        </p:tgtEl>
                                        <p:attrNameLst>
                                          <p:attrName>ppt_w</p:attrName>
                                        </p:attrNameLst>
                                      </p:cBhvr>
                                      <p:tavLst>
                                        <p:tav tm="0">
                                          <p:val>
                                            <p:fltVal val="0"/>
                                          </p:val>
                                        </p:tav>
                                        <p:tav tm="100000">
                                          <p:val>
                                            <p:strVal val="#ppt_w"/>
                                          </p:val>
                                        </p:tav>
                                      </p:tavLst>
                                    </p:anim>
                                    <p:anim calcmode="lin" valueType="num">
                                      <p:cBhvr>
                                        <p:cTn id="13" dur="2000" fill="hold"/>
                                        <p:tgtEl>
                                          <p:spTgt spid="36"/>
                                        </p:tgtEl>
                                        <p:attrNameLst>
                                          <p:attrName>ppt_h</p:attrName>
                                        </p:attrNameLst>
                                      </p:cBhvr>
                                      <p:tavLst>
                                        <p:tav tm="0">
                                          <p:val>
                                            <p:fltVal val="0"/>
                                          </p:val>
                                        </p:tav>
                                        <p:tav tm="100000">
                                          <p:val>
                                            <p:strVal val="#ppt_h"/>
                                          </p:val>
                                        </p:tav>
                                      </p:tavLst>
                                    </p:anim>
                                    <p:anim calcmode="lin" valueType="num">
                                      <p:cBhvr>
                                        <p:cTn id="14" dur="2000" fill="hold"/>
                                        <p:tgtEl>
                                          <p:spTgt spid="36"/>
                                        </p:tgtEl>
                                        <p:attrNameLst>
                                          <p:attrName>ppt_x</p:attrName>
                                        </p:attrNameLst>
                                      </p:cBhvr>
                                      <p:tavLst>
                                        <p:tav tm="0">
                                          <p:val>
                                            <p:fltVal val="0.5"/>
                                          </p:val>
                                        </p:tav>
                                        <p:tav tm="100000">
                                          <p:val>
                                            <p:strVal val="#ppt_x"/>
                                          </p:val>
                                        </p:tav>
                                      </p:tavLst>
                                    </p:anim>
                                    <p:anim calcmode="lin" valueType="num">
                                      <p:cBhvr>
                                        <p:cTn id="15" dur="2000" fill="hold"/>
                                        <p:tgtEl>
                                          <p:spTgt spid="3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85992"/>
            <a:ext cx="7572428" cy="2554545"/>
          </a:xfrm>
          <a:prstGeom prst="rect">
            <a:avLst/>
          </a:prstGeom>
          <a:noFill/>
        </p:spPr>
        <p:txBody>
          <a:bodyPr wrap="square" rtlCol="0">
            <a:spAutoFit/>
          </a:bodyPr>
          <a:lstStyle/>
          <a:p>
            <a:pPr algn="ctr"/>
            <a:r>
              <a:rPr lang="es-PE" sz="3200" dirty="0" smtClean="0">
                <a:solidFill>
                  <a:sysClr val="windowText" lastClr="000000"/>
                </a:solidFill>
                <a:latin typeface="Vivaldi" pitchFamily="66" charset="0"/>
              </a:rPr>
              <a:t>‘’Recibir un año con nuestros seres queridos es incomparable, deseo de todo corazón que te encuentres rodeado de tu familia y amigos para darle la bienvenida al nuevo año. Te expreso mis mejores deseos, disfruta mucho. </a:t>
            </a:r>
            <a:r>
              <a:rPr lang="es-PE" sz="3200" dirty="0" err="1" smtClean="0">
                <a:solidFill>
                  <a:sysClr val="windowText" lastClr="000000"/>
                </a:solidFill>
                <a:latin typeface="Vivaldi" pitchFamily="66" charset="0"/>
              </a:rPr>
              <a:t>Felìz</a:t>
            </a:r>
            <a:r>
              <a:rPr lang="es-PE" sz="3200" dirty="0" smtClean="0">
                <a:solidFill>
                  <a:sysClr val="windowText" lastClr="000000"/>
                </a:solidFill>
                <a:latin typeface="Vivaldi" pitchFamily="66" charset="0"/>
              </a:rPr>
              <a:t> año 2017”</a:t>
            </a:r>
            <a:endParaRPr lang="es-ES" sz="3200" b="1" dirty="0">
              <a:solidFill>
                <a:sysClr val="windowText" lastClr="000000"/>
              </a:solidFill>
              <a:latin typeface="Vivaldi" pitchFamily="66" charset="0"/>
            </a:endParaRPr>
          </a:p>
        </p:txBody>
      </p:sp>
      <p:pic>
        <p:nvPicPr>
          <p:cNvPr id="18434"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es año nuevo, png (4).png"/>
          <p:cNvPicPr>
            <a:picLocks noChangeAspect="1"/>
          </p:cNvPicPr>
          <p:nvPr/>
        </p:nvPicPr>
        <p:blipFill>
          <a:blip r:embed="rId2"/>
          <a:stretch>
            <a:fillRect/>
          </a:stretch>
        </p:blipFill>
        <p:spPr>
          <a:xfrm>
            <a:off x="-7000956" y="4214818"/>
            <a:ext cx="6786578" cy="3929064"/>
          </a:xfrm>
          <a:prstGeom prst="rect">
            <a:avLst/>
          </a:prstGeom>
        </p:spPr>
      </p:pic>
      <p:pic>
        <p:nvPicPr>
          <p:cNvPr id="6" name="5 Imagen" descr="WmV5llV.gif"/>
          <p:cNvPicPr>
            <a:picLocks noChangeAspect="1"/>
          </p:cNvPicPr>
          <p:nvPr/>
        </p:nvPicPr>
        <p:blipFill>
          <a:blip r:embed="rId3">
            <a:lum contrast="30000"/>
          </a:blip>
          <a:stretch>
            <a:fillRect/>
          </a:stretch>
        </p:blipFill>
        <p:spPr>
          <a:xfrm>
            <a:off x="-6715204" y="357166"/>
            <a:ext cx="4776141" cy="3714776"/>
          </a:xfrm>
          <a:prstGeom prst="rect">
            <a:avLst/>
          </a:prstGeom>
          <a:effectLst>
            <a:softEdge rad="12700"/>
          </a:effectLst>
        </p:spPr>
      </p:pic>
      <p:pic>
        <p:nvPicPr>
          <p:cNvPr id="8" name="7 Imagen" descr="1(29).jpg"/>
          <p:cNvPicPr>
            <a:picLocks noChangeAspect="1"/>
          </p:cNvPicPr>
          <p:nvPr/>
        </p:nvPicPr>
        <p:blipFill>
          <a:blip r:embed="rId4"/>
          <a:stretch>
            <a:fillRect/>
          </a:stretch>
        </p:blipFill>
        <p:spPr>
          <a:xfrm>
            <a:off x="0" y="3345"/>
            <a:ext cx="9144000" cy="6851309"/>
          </a:xfrm>
          <a:prstGeom prst="rect">
            <a:avLst/>
          </a:prstGeom>
        </p:spPr>
      </p:pic>
      <p:sp>
        <p:nvSpPr>
          <p:cNvPr id="9" name="8 Rectángulo"/>
          <p:cNvSpPr/>
          <p:nvPr/>
        </p:nvSpPr>
        <p:spPr>
          <a:xfrm>
            <a:off x="-1571668" y="214290"/>
            <a:ext cx="9144000" cy="6858000"/>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ppt_w</p:attrName>
                                        </p:attrNameLst>
                                      </p:cBhvr>
                                      <p:tavLst>
                                        <p:tav tm="0">
                                          <p:val>
                                            <p:strVal val="4/3*#ppt_w"/>
                                          </p:val>
                                        </p:tav>
                                        <p:tav tm="100000">
                                          <p:val>
                                            <p:strVal val="#ppt_w"/>
                                          </p:val>
                                        </p:tav>
                                      </p:tavLst>
                                    </p:anim>
                                    <p:anim calcmode="lin" valueType="num">
                                      <p:cBhvr>
                                        <p:cTn id="14" dur="5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pas.JPG"/>
          <p:cNvPicPr>
            <a:picLocks noGrp="1" noChangeAspect="1"/>
          </p:cNvPicPr>
          <p:nvPr>
            <p:ph idx="1"/>
          </p:nvPr>
        </p:nvPicPr>
        <p:blipFill>
          <a:blip r:embed="rId2"/>
          <a:stretch>
            <a:fillRect/>
          </a:stretch>
        </p:blipFill>
        <p:spPr>
          <a:xfrm>
            <a:off x="0" y="1119901"/>
            <a:ext cx="9144000" cy="5738099"/>
          </a:xfrm>
        </p:spPr>
      </p:pic>
      <p:pic>
        <p:nvPicPr>
          <p:cNvPr id="9" name="8 Imagen" descr="gif-animate-buon-anno-nuovo_2.gif"/>
          <p:cNvPicPr>
            <a:picLocks noChangeAspect="1"/>
          </p:cNvPicPr>
          <p:nvPr/>
        </p:nvPicPr>
        <p:blipFill>
          <a:blip r:embed="rId3">
            <a:lum contrast="20000"/>
          </a:blip>
          <a:stretch>
            <a:fillRect/>
          </a:stretch>
        </p:blipFill>
        <p:spPr>
          <a:xfrm>
            <a:off x="6429388" y="1000108"/>
            <a:ext cx="3214678" cy="3429000"/>
          </a:xfrm>
          <a:prstGeom prst="rect">
            <a:avLst/>
          </a:prstGeom>
        </p:spPr>
      </p:pic>
      <p:pic>
        <p:nvPicPr>
          <p:cNvPr id="16386" name="Picture 2" descr="Resultado de imagen para 2017 clipart"/>
          <p:cNvPicPr>
            <a:picLocks noChangeAspect="1" noChangeArrowheads="1"/>
          </p:cNvPicPr>
          <p:nvPr/>
        </p:nvPicPr>
        <p:blipFill>
          <a:blip r:embed="rId4"/>
          <a:srcRect/>
          <a:stretch>
            <a:fillRect/>
          </a:stretch>
        </p:blipFill>
        <p:spPr bwMode="auto">
          <a:xfrm>
            <a:off x="357158" y="2000240"/>
            <a:ext cx="2857520" cy="1443048"/>
          </a:xfrm>
          <a:prstGeom prst="rect">
            <a:avLst/>
          </a:prstGeom>
          <a:noFill/>
        </p:spPr>
      </p:pic>
      <p:pic>
        <p:nvPicPr>
          <p:cNvPr id="7" name="Picture 3" descr="d:\Mis documentos\Descargas\descarga\gifs chistes\sv39.gif"/>
          <p:cNvPicPr>
            <a:picLocks noChangeAspect="1" noChangeArrowheads="1"/>
          </p:cNvPicPr>
          <p:nvPr/>
        </p:nvPicPr>
        <p:blipFill>
          <a:blip r:embed="rId5"/>
          <a:srcRect/>
          <a:stretch>
            <a:fillRect/>
          </a:stretch>
        </p:blipFill>
        <p:spPr bwMode="auto">
          <a:xfrm>
            <a:off x="0" y="0"/>
            <a:ext cx="1314450" cy="371475"/>
          </a:xfrm>
          <a:prstGeom prst="rect">
            <a:avLst/>
          </a:prstGeom>
          <a:noFill/>
        </p:spPr>
      </p:pic>
      <p:pic>
        <p:nvPicPr>
          <p:cNvPr id="8" name="Picture 4" descr="d:\Mis documentos\Descargas\descarga\gifs chistes\sv39.gif"/>
          <p:cNvPicPr>
            <a:picLocks noChangeAspect="1" noChangeArrowheads="1"/>
          </p:cNvPicPr>
          <p:nvPr/>
        </p:nvPicPr>
        <p:blipFill>
          <a:blip r:embed="rId5"/>
          <a:srcRect/>
          <a:stretch>
            <a:fillRect/>
          </a:stretch>
        </p:blipFill>
        <p:spPr bwMode="auto">
          <a:xfrm>
            <a:off x="1285852" y="0"/>
            <a:ext cx="1314450" cy="371475"/>
          </a:xfrm>
          <a:prstGeom prst="rect">
            <a:avLst/>
          </a:prstGeom>
          <a:noFill/>
        </p:spPr>
      </p:pic>
      <p:pic>
        <p:nvPicPr>
          <p:cNvPr id="10" name="Picture 3" descr="d:\Mis documentos\Descargas\descarga\gifs chistes\sv39.gif"/>
          <p:cNvPicPr>
            <a:picLocks noChangeAspect="1" noChangeArrowheads="1"/>
          </p:cNvPicPr>
          <p:nvPr/>
        </p:nvPicPr>
        <p:blipFill>
          <a:blip r:embed="rId5"/>
          <a:srcRect/>
          <a:stretch>
            <a:fillRect/>
          </a:stretch>
        </p:blipFill>
        <p:spPr bwMode="auto">
          <a:xfrm>
            <a:off x="2571736" y="0"/>
            <a:ext cx="1314450" cy="371475"/>
          </a:xfrm>
          <a:prstGeom prst="rect">
            <a:avLst/>
          </a:prstGeom>
          <a:noFill/>
        </p:spPr>
      </p:pic>
      <p:pic>
        <p:nvPicPr>
          <p:cNvPr id="11" name="Picture 4" descr="d:\Mis documentos\Descargas\descarga\gifs chistes\sv39.gif"/>
          <p:cNvPicPr>
            <a:picLocks noChangeAspect="1" noChangeArrowheads="1"/>
          </p:cNvPicPr>
          <p:nvPr/>
        </p:nvPicPr>
        <p:blipFill>
          <a:blip r:embed="rId5"/>
          <a:srcRect/>
          <a:stretch>
            <a:fillRect/>
          </a:stretch>
        </p:blipFill>
        <p:spPr bwMode="auto">
          <a:xfrm>
            <a:off x="3857620" y="0"/>
            <a:ext cx="1314450" cy="371475"/>
          </a:xfrm>
          <a:prstGeom prst="rect">
            <a:avLst/>
          </a:prstGeom>
          <a:noFill/>
        </p:spPr>
      </p:pic>
      <p:pic>
        <p:nvPicPr>
          <p:cNvPr id="12" name="Picture 3" descr="d:\Mis documentos\Descargas\descarga\gifs chistes\sv39.gif"/>
          <p:cNvPicPr>
            <a:picLocks noChangeAspect="1" noChangeArrowheads="1"/>
          </p:cNvPicPr>
          <p:nvPr/>
        </p:nvPicPr>
        <p:blipFill>
          <a:blip r:embed="rId5"/>
          <a:srcRect/>
          <a:stretch>
            <a:fillRect/>
          </a:stretch>
        </p:blipFill>
        <p:spPr bwMode="auto">
          <a:xfrm>
            <a:off x="5143504" y="0"/>
            <a:ext cx="1314450" cy="371475"/>
          </a:xfrm>
          <a:prstGeom prst="rect">
            <a:avLst/>
          </a:prstGeom>
          <a:noFill/>
        </p:spPr>
      </p:pic>
      <p:pic>
        <p:nvPicPr>
          <p:cNvPr id="13" name="Picture 4" descr="d:\Mis documentos\Descargas\descarga\gifs chistes\sv39.gif"/>
          <p:cNvPicPr>
            <a:picLocks noChangeAspect="1" noChangeArrowheads="1"/>
          </p:cNvPicPr>
          <p:nvPr/>
        </p:nvPicPr>
        <p:blipFill>
          <a:blip r:embed="rId5"/>
          <a:srcRect/>
          <a:stretch>
            <a:fillRect/>
          </a:stretch>
        </p:blipFill>
        <p:spPr bwMode="auto">
          <a:xfrm>
            <a:off x="6429388" y="0"/>
            <a:ext cx="1500166" cy="357166"/>
          </a:xfrm>
          <a:prstGeom prst="rect">
            <a:avLst/>
          </a:prstGeom>
          <a:noFill/>
        </p:spPr>
      </p:pic>
      <p:pic>
        <p:nvPicPr>
          <p:cNvPr id="14" name="Picture 4" descr="d:\Mis documentos\Descargas\descarga\gifs chistes\sv39.gif"/>
          <p:cNvPicPr>
            <a:picLocks noChangeAspect="1" noChangeArrowheads="1"/>
          </p:cNvPicPr>
          <p:nvPr/>
        </p:nvPicPr>
        <p:blipFill>
          <a:blip r:embed="rId5"/>
          <a:srcRect/>
          <a:stretch>
            <a:fillRect/>
          </a:stretch>
        </p:blipFill>
        <p:spPr bwMode="auto">
          <a:xfrm>
            <a:off x="7643834" y="0"/>
            <a:ext cx="1500166" cy="357166"/>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3000"/>
                                        <p:tgtEl>
                                          <p:spTgt spid="16386"/>
                                        </p:tgtEl>
                                      </p:cBhvr>
                                    </p:animEffect>
                                  </p:childTnLst>
                                </p:cTn>
                              </p:par>
                              <p:par>
                                <p:cTn id="8" presetID="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ppt_x"/>
                                          </p:val>
                                        </p:tav>
                                        <p:tav tm="100000">
                                          <p:val>
                                            <p:strVal val="#ppt_x"/>
                                          </p:val>
                                        </p:tav>
                                      </p:tavLst>
                                    </p:anim>
                                    <p:anim calcmode="lin" valueType="num">
                                      <p:cBhvr additive="base">
                                        <p:cTn id="11" dur="3000" fill="hold"/>
                                        <p:tgtEl>
                                          <p:spTgt spid="9"/>
                                        </p:tgtEl>
                                        <p:attrNameLst>
                                          <p:attrName>ppt_y</p:attrName>
                                        </p:attrNameLst>
                                      </p:cBhvr>
                                      <p:tavLst>
                                        <p:tav tm="0">
                                          <p:val>
                                            <p:strVal val="0-#ppt_h/2"/>
                                          </p:val>
                                        </p:tav>
                                        <p:tav tm="100000">
                                          <p:val>
                                            <p:strVal val="#ppt_y"/>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ppt_x"/>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2357430"/>
            <a:ext cx="6786610" cy="2062103"/>
          </a:xfrm>
          <a:prstGeom prst="rect">
            <a:avLst/>
          </a:prstGeom>
          <a:noFill/>
        </p:spPr>
        <p:txBody>
          <a:bodyPr wrap="square" rtlCol="0">
            <a:spAutoFit/>
          </a:bodyPr>
          <a:lstStyle/>
          <a:p>
            <a:pPr algn="ctr"/>
            <a:r>
              <a:rPr lang="es-ES" sz="3200" dirty="0" smtClean="0">
                <a:solidFill>
                  <a:sysClr val="windowText" lastClr="000000"/>
                </a:solidFill>
                <a:effectLst>
                  <a:outerShdw blurRad="38100" dist="38100" dir="2700000" algn="tl">
                    <a:srgbClr val="000000">
                      <a:alpha val="43137"/>
                    </a:srgbClr>
                  </a:outerShdw>
                </a:effectLst>
                <a:latin typeface="Vivaldi" pitchFamily="66" charset="0"/>
              </a:rPr>
              <a:t>“</a:t>
            </a:r>
            <a:r>
              <a:rPr lang="es-ES" sz="3200" dirty="0" smtClean="0">
                <a:solidFill>
                  <a:sysClr val="windowText" lastClr="000000"/>
                </a:solidFill>
                <a:latin typeface="Vivaldi" pitchFamily="66" charset="0"/>
              </a:rPr>
              <a:t>Las puertas de nuevo camino se abren al iniciar un nuevo año, un camino que tal vez esté lleno de flores y espinas, un camino largo y ascendente pero un camino necesario de recorrer para lograr nuestros sueños”</a:t>
            </a:r>
            <a:endParaRPr lang="es-ES" b="1" dirty="0">
              <a:solidFill>
                <a:sysClr val="windowText" lastClr="000000"/>
              </a:solidFill>
              <a:latin typeface="Vivaldi" pitchFamily="66" charset="0"/>
            </a:endParaRPr>
          </a:p>
        </p:txBody>
      </p:sp>
      <p:pic>
        <p:nvPicPr>
          <p:cNvPr id="15362"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10" name="9 Rectángulo"/>
          <p:cNvSpPr/>
          <p:nvPr/>
        </p:nvSpPr>
        <p:spPr>
          <a:xfrm>
            <a:off x="-9929914" y="642918"/>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2" name="11 Imagen" descr="1(9).jpg"/>
          <p:cNvPicPr>
            <a:picLocks noChangeAspect="1"/>
          </p:cNvPicPr>
          <p:nvPr/>
        </p:nvPicPr>
        <p:blipFill>
          <a:blip r:embed="rId3"/>
          <a:stretch>
            <a:fillRect/>
          </a:stretch>
        </p:blipFill>
        <p:spPr>
          <a:xfrm>
            <a:off x="0" y="13368"/>
            <a:ext cx="9144000" cy="6844632"/>
          </a:xfrm>
          <a:prstGeom prst="rect">
            <a:avLst/>
          </a:prstGeom>
        </p:spPr>
      </p:pic>
      <p:pic>
        <p:nvPicPr>
          <p:cNvPr id="13" name="12 Imagen" descr="1.jpg"/>
          <p:cNvPicPr>
            <a:picLocks noChangeAspect="1"/>
          </p:cNvPicPr>
          <p:nvPr/>
        </p:nvPicPr>
        <p:blipFill>
          <a:blip r:embed="rId4" cstate="print"/>
          <a:stretch>
            <a:fillRect/>
          </a:stretch>
        </p:blipFill>
        <p:spPr>
          <a:xfrm>
            <a:off x="0" y="0"/>
            <a:ext cx="5214942" cy="3470544"/>
          </a:xfrm>
          <a:prstGeom prst="rect">
            <a:avLst/>
          </a:prstGeom>
          <a:effectLst>
            <a:softEdge rad="635000"/>
          </a:effectLst>
        </p:spPr>
      </p:pic>
      <p:pic>
        <p:nvPicPr>
          <p:cNvPr id="14" name="13 Imagen" descr="Feliz año nuevo 1.gif"/>
          <p:cNvPicPr>
            <a:picLocks noChangeAspect="1"/>
          </p:cNvPicPr>
          <p:nvPr/>
        </p:nvPicPr>
        <p:blipFill>
          <a:blip r:embed="rId5">
            <a:lum contrast="20000"/>
          </a:blip>
          <a:stretch>
            <a:fillRect/>
          </a:stretch>
        </p:blipFill>
        <p:spPr>
          <a:xfrm>
            <a:off x="4675978" y="857232"/>
            <a:ext cx="4468022" cy="1643074"/>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0" fill="hold"/>
                                        <p:tgtEl>
                                          <p:spTgt spid="12"/>
                                        </p:tgtEl>
                                        <p:attrNameLst>
                                          <p:attrName>ppt_w</p:attrName>
                                        </p:attrNameLst>
                                      </p:cBhvr>
                                      <p:tavLst>
                                        <p:tav tm="0">
                                          <p:val>
                                            <p:strVal val="4/3*#ppt_w"/>
                                          </p:val>
                                        </p:tav>
                                        <p:tav tm="100000">
                                          <p:val>
                                            <p:strVal val="#ppt_w"/>
                                          </p:val>
                                        </p:tav>
                                      </p:tavLst>
                                    </p:anim>
                                    <p:anim calcmode="lin" valueType="num">
                                      <p:cBhvr>
                                        <p:cTn id="8" dur="5000" fill="hold"/>
                                        <p:tgtEl>
                                          <p:spTgt spid="12"/>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par>
                          <p:cTn id="13" fill="hold">
                            <p:stCondLst>
                              <p:cond delay="70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9" name="28 Imagen" descr="1(24).jpg"/>
          <p:cNvPicPr>
            <a:picLocks noChangeAspect="1"/>
          </p:cNvPicPr>
          <p:nvPr/>
        </p:nvPicPr>
        <p:blipFill>
          <a:blip r:embed="rId2"/>
          <a:stretch>
            <a:fillRect/>
          </a:stretch>
        </p:blipFill>
        <p:spPr>
          <a:xfrm>
            <a:off x="0" y="0"/>
            <a:ext cx="9144000" cy="6858000"/>
          </a:xfrm>
          <a:prstGeom prst="rect">
            <a:avLst/>
          </a:prstGeom>
        </p:spPr>
      </p:pic>
      <p:sp>
        <p:nvSpPr>
          <p:cNvPr id="30" name="29 Acorde"/>
          <p:cNvSpPr/>
          <p:nvPr/>
        </p:nvSpPr>
        <p:spPr>
          <a:xfrm rot="17581550">
            <a:off x="-47464" y="-261778"/>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Acorde"/>
          <p:cNvSpPr/>
          <p:nvPr/>
        </p:nvSpPr>
        <p:spPr>
          <a:xfrm rot="17581550">
            <a:off x="1095544" y="-190340"/>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Acorde"/>
          <p:cNvSpPr/>
          <p:nvPr/>
        </p:nvSpPr>
        <p:spPr>
          <a:xfrm rot="17581550">
            <a:off x="2238553" y="-190339"/>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Acorde"/>
          <p:cNvSpPr/>
          <p:nvPr/>
        </p:nvSpPr>
        <p:spPr>
          <a:xfrm rot="17581550">
            <a:off x="3452998" y="-261780"/>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Acorde"/>
          <p:cNvSpPr/>
          <p:nvPr/>
        </p:nvSpPr>
        <p:spPr>
          <a:xfrm rot="17581550">
            <a:off x="4596006" y="-190342"/>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Acorde"/>
          <p:cNvSpPr/>
          <p:nvPr/>
        </p:nvSpPr>
        <p:spPr>
          <a:xfrm rot="17581550">
            <a:off x="5739015" y="-190341"/>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Acorde"/>
          <p:cNvSpPr/>
          <p:nvPr/>
        </p:nvSpPr>
        <p:spPr>
          <a:xfrm rot="17581550">
            <a:off x="6762573" y="-190341"/>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Acorde"/>
          <p:cNvSpPr/>
          <p:nvPr/>
        </p:nvSpPr>
        <p:spPr>
          <a:xfrm rot="17581550">
            <a:off x="7905581" y="-118903"/>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Acorde"/>
          <p:cNvSpPr/>
          <p:nvPr/>
        </p:nvSpPr>
        <p:spPr>
          <a:xfrm rot="17581550">
            <a:off x="166882" y="5667579"/>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Acorde"/>
          <p:cNvSpPr/>
          <p:nvPr/>
        </p:nvSpPr>
        <p:spPr>
          <a:xfrm rot="17581550">
            <a:off x="1309890" y="5739017"/>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Acorde"/>
          <p:cNvSpPr/>
          <p:nvPr/>
        </p:nvSpPr>
        <p:spPr>
          <a:xfrm rot="17581550">
            <a:off x="2452899" y="5739018"/>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Acorde"/>
          <p:cNvSpPr/>
          <p:nvPr/>
        </p:nvSpPr>
        <p:spPr>
          <a:xfrm rot="17581550">
            <a:off x="3667344" y="5667577"/>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Acorde"/>
          <p:cNvSpPr/>
          <p:nvPr/>
        </p:nvSpPr>
        <p:spPr>
          <a:xfrm rot="17581550">
            <a:off x="4810352" y="5739015"/>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Acorde"/>
          <p:cNvSpPr/>
          <p:nvPr/>
        </p:nvSpPr>
        <p:spPr>
          <a:xfrm rot="17581550">
            <a:off x="5953361" y="5739016"/>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Acorde"/>
          <p:cNvSpPr/>
          <p:nvPr/>
        </p:nvSpPr>
        <p:spPr>
          <a:xfrm rot="17581550">
            <a:off x="6976919" y="5739016"/>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Acorde"/>
          <p:cNvSpPr/>
          <p:nvPr/>
        </p:nvSpPr>
        <p:spPr>
          <a:xfrm rot="17581550">
            <a:off x="8119927" y="5810454"/>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2000"/>
                                        <p:tgtEl>
                                          <p:spTgt spid="3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2000"/>
                                        <p:tgtEl>
                                          <p:spTgt spid="3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2000"/>
                                        <p:tgtEl>
                                          <p:spTgt spid="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2000"/>
                                        <p:tgtEl>
                                          <p:spTgt spid="3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2000"/>
                                        <p:tgtEl>
                                          <p:spTgt spid="3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2000"/>
                                        <p:tgtEl>
                                          <p:spTgt spid="3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2000"/>
                                        <p:tgtEl>
                                          <p:spTgt spid="3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2000"/>
                                        <p:tgtEl>
                                          <p:spTgt spid="3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2000"/>
                                        <p:tgtEl>
                                          <p:spTgt spid="3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2000"/>
                                        <p:tgtEl>
                                          <p:spTgt spid="3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2000"/>
                                        <p:tgtEl>
                                          <p:spTgt spid="4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2000"/>
                                        <p:tgtEl>
                                          <p:spTgt spid="4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2000"/>
                                        <p:tgtEl>
                                          <p:spTgt spid="4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2000"/>
                                        <p:tgtEl>
                                          <p:spTgt spid="4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2000"/>
                                        <p:tgtEl>
                                          <p:spTgt spid="4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2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143116"/>
            <a:ext cx="7500990" cy="2554545"/>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Todos tenemos buenos y malos ratos pero lo más importante es terminar este año sacando experiencias a cada una de esas circunstancias, de esa manera nos renovaremos y empezaremos con pie derecho, deseo a todos mis amigos y familiares que tengan el más lindo Año Nuevo.</a:t>
            </a:r>
            <a:endParaRPr lang="es-ES" sz="3200" b="1" dirty="0">
              <a:solidFill>
                <a:sysClr val="windowText" lastClr="000000"/>
              </a:solidFill>
              <a:latin typeface="Vivaldi" pitchFamily="66" charset="0"/>
            </a:endParaRPr>
          </a:p>
        </p:txBody>
      </p:sp>
      <p:pic>
        <p:nvPicPr>
          <p:cNvPr id="12290"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2" name="11 Imagen" descr="1(1).jpg"/>
          <p:cNvPicPr>
            <a:picLocks noChangeAspect="1"/>
          </p:cNvPicPr>
          <p:nvPr/>
        </p:nvPicPr>
        <p:blipFill>
          <a:blip r:embed="rId2"/>
          <a:srcRect l="5885" r="10419"/>
          <a:stretch>
            <a:fillRect/>
          </a:stretch>
        </p:blipFill>
        <p:spPr>
          <a:xfrm>
            <a:off x="0" y="0"/>
            <a:ext cx="9144000" cy="6858000"/>
          </a:xfrm>
          <a:prstGeom prst="rect">
            <a:avLst/>
          </a:prstGeom>
        </p:spPr>
      </p:pic>
      <p:pic>
        <p:nvPicPr>
          <p:cNvPr id="13" name="12 Imagen" descr="be5a0052.gif"/>
          <p:cNvPicPr>
            <a:picLocks noChangeAspect="1"/>
          </p:cNvPicPr>
          <p:nvPr/>
        </p:nvPicPr>
        <p:blipFill>
          <a:blip r:embed="rId3"/>
          <a:stretch>
            <a:fillRect/>
          </a:stretch>
        </p:blipFill>
        <p:spPr>
          <a:xfrm>
            <a:off x="3000364" y="0"/>
            <a:ext cx="3333750" cy="2200275"/>
          </a:xfrm>
          <a:prstGeom prst="rect">
            <a:avLst/>
          </a:prstGeom>
          <a:effectLst>
            <a:softEdge rad="317500"/>
          </a:effectLst>
        </p:spPr>
      </p:pic>
      <p:sp>
        <p:nvSpPr>
          <p:cNvPr id="14" name="13 Rectángulo"/>
          <p:cNvSpPr/>
          <p:nvPr/>
        </p:nvSpPr>
        <p:spPr>
          <a:xfrm>
            <a:off x="0" y="0"/>
            <a:ext cx="9144000"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1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anio.gif"/>
          <p:cNvPicPr>
            <a:picLocks noChangeAspect="1"/>
          </p:cNvPicPr>
          <p:nvPr/>
        </p:nvPicPr>
        <p:blipFill>
          <a:blip r:embed="rId4">
            <a:lum bright="40000" contrast="40000"/>
          </a:blip>
          <a:srcRect/>
          <a:stretch>
            <a:fillRect/>
          </a:stretch>
        </p:blipFill>
        <p:spPr bwMode="auto">
          <a:xfrm>
            <a:off x="1142976" y="714356"/>
            <a:ext cx="6010420" cy="1012826"/>
          </a:xfrm>
          <a:prstGeom prst="rect">
            <a:avLst/>
          </a:prstGeom>
          <a:noFill/>
          <a:ln w="9525">
            <a:noFill/>
            <a:miter lim="800000"/>
            <a:headEnd/>
            <a:tailEnd/>
          </a:ln>
        </p:spPr>
      </p:pic>
      <p:pic>
        <p:nvPicPr>
          <p:cNvPr id="10242" name="Picture 2" descr="Resultado de imagen para 2017 clipart"/>
          <p:cNvPicPr>
            <a:picLocks noChangeAspect="1" noChangeArrowheads="1"/>
          </p:cNvPicPr>
          <p:nvPr/>
        </p:nvPicPr>
        <p:blipFill>
          <a:blip r:embed="rId5"/>
          <a:srcRect/>
          <a:stretch>
            <a:fillRect/>
          </a:stretch>
        </p:blipFill>
        <p:spPr bwMode="auto">
          <a:xfrm>
            <a:off x="2571736" y="2214554"/>
            <a:ext cx="3357586" cy="1527702"/>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42"/>
                                        </p:tgtEl>
                                        <p:attrNameLst>
                                          <p:attrName>style.visibility</p:attrName>
                                        </p:attrNameLst>
                                      </p:cBhvr>
                                      <p:to>
                                        <p:strVal val="visible"/>
                                      </p:to>
                                    </p:set>
                                    <p:anim calcmode="lin" valueType="num">
                                      <p:cBhvr>
                                        <p:cTn id="15" dur="1000" fill="hold"/>
                                        <p:tgtEl>
                                          <p:spTgt spid="10242"/>
                                        </p:tgtEl>
                                        <p:attrNameLst>
                                          <p:attrName>ppt_w</p:attrName>
                                        </p:attrNameLst>
                                      </p:cBhvr>
                                      <p:tavLst>
                                        <p:tav tm="0">
                                          <p:val>
                                            <p:fltVal val="0"/>
                                          </p:val>
                                        </p:tav>
                                        <p:tav tm="100000">
                                          <p:val>
                                            <p:strVal val="#ppt_w"/>
                                          </p:val>
                                        </p:tav>
                                      </p:tavLst>
                                    </p:anim>
                                    <p:anim calcmode="lin" valueType="num">
                                      <p:cBhvr>
                                        <p:cTn id="16" dur="1000" fill="hold"/>
                                        <p:tgtEl>
                                          <p:spTgt spid="102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85992"/>
            <a:ext cx="7572428" cy="2062103"/>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“Es un año en el que hemos crecido y también aprendido de nuestras equivocaciones, este nuevo año nos dará también muchas alegrías y también cosas que aprender, en la vida jamás dejamos de aprender y mejorar”</a:t>
            </a:r>
            <a:endParaRPr lang="es-ES" sz="3200" b="1" dirty="0">
              <a:solidFill>
                <a:sysClr val="windowText" lastClr="000000"/>
              </a:solidFill>
              <a:latin typeface="Vivaldi" pitchFamily="66" charset="0"/>
            </a:endParaRPr>
          </a:p>
        </p:txBody>
      </p:sp>
      <p:pic>
        <p:nvPicPr>
          <p:cNvPr id="9218"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1(34).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9" name="8 Imagen" descr="MUCHAS FELICIDADES 4.gif"/>
          <p:cNvPicPr>
            <a:picLocks noChangeAspect="1"/>
          </p:cNvPicPr>
          <p:nvPr/>
        </p:nvPicPr>
        <p:blipFill>
          <a:blip r:embed="rId4"/>
          <a:stretch>
            <a:fillRect/>
          </a:stretch>
        </p:blipFill>
        <p:spPr>
          <a:xfrm>
            <a:off x="3214678" y="0"/>
            <a:ext cx="3905277" cy="2928958"/>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146" name="Picture 2" descr="http://2.bp.blogspot.com/-cgsaf6u8xAA/VIHVoTw6XGI/AAAAAAAB7-I/Ksd8VR19pHQ/s1600/Feliz%2BA%C3%B1o%2BNuevo%2BLetras%2B3.jpg"/>
          <p:cNvPicPr>
            <a:picLocks noChangeAspect="1" noChangeArrowheads="1" noCrop="1"/>
          </p:cNvPicPr>
          <p:nvPr/>
        </p:nvPicPr>
        <p:blipFill>
          <a:blip r:embed="rId4"/>
          <a:srcRect/>
          <a:stretch>
            <a:fillRect/>
          </a:stretch>
        </p:blipFill>
        <p:spPr bwMode="auto">
          <a:xfrm>
            <a:off x="357158" y="285728"/>
            <a:ext cx="4143404" cy="1941680"/>
          </a:xfrm>
          <a:prstGeom prst="rect">
            <a:avLst/>
          </a:prstGeom>
          <a:noFill/>
        </p:spPr>
      </p:pic>
      <p:pic>
        <p:nvPicPr>
          <p:cNvPr id="7170" name="Picture 2" descr="Resultado de imagen para 2017 clipart"/>
          <p:cNvPicPr>
            <a:picLocks noChangeAspect="1" noChangeArrowheads="1"/>
          </p:cNvPicPr>
          <p:nvPr/>
        </p:nvPicPr>
        <p:blipFill>
          <a:blip r:embed="rId5">
            <a:lum contrast="30000"/>
          </a:blip>
          <a:srcRect/>
          <a:stretch>
            <a:fillRect/>
          </a:stretch>
        </p:blipFill>
        <p:spPr bwMode="auto">
          <a:xfrm>
            <a:off x="5143504" y="0"/>
            <a:ext cx="3143272" cy="1863514"/>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000240"/>
            <a:ext cx="7429552" cy="2554545"/>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“Que nunca nos podamos dar por vencidos en nuestras vidas, el Año Nuevo se ha hecho para seguir adelante y esforzarnos para mejorar en todos los aspectos de nuestra vida, para tener momentos inolvidables, para solucionar los problemas que tengamos y sobre todo para ser felices”</a:t>
            </a:r>
            <a:endParaRPr lang="es-ES" sz="3200" dirty="0">
              <a:solidFill>
                <a:sysClr val="windowText" lastClr="000000"/>
              </a:solidFill>
              <a:latin typeface="Vivaldi" pitchFamily="66" charset="0"/>
            </a:endParaRPr>
          </a:p>
        </p:txBody>
      </p:sp>
      <p:pic>
        <p:nvPicPr>
          <p:cNvPr id="6146"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1(25).jpg"/>
          <p:cNvPicPr>
            <a:picLocks noChangeAspect="1"/>
          </p:cNvPicPr>
          <p:nvPr/>
        </p:nvPicPr>
        <p:blipFill>
          <a:blip r:embed="rId2"/>
          <a:stretch>
            <a:fillRect/>
          </a:stretch>
        </p:blipFill>
        <p:spPr>
          <a:xfrm>
            <a:off x="0" y="6684"/>
            <a:ext cx="9144000" cy="6844632"/>
          </a:xfrm>
          <a:prstGeom prst="rect">
            <a:avLst/>
          </a:prstGeom>
        </p:spPr>
      </p:pic>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8" name="7 Imagen" descr="2017-globe.gif"/>
          <p:cNvPicPr>
            <a:picLocks noChangeAspect="1"/>
          </p:cNvPicPr>
          <p:nvPr/>
        </p:nvPicPr>
        <p:blipFill>
          <a:blip r:embed="rId4"/>
          <a:stretch>
            <a:fillRect/>
          </a:stretch>
        </p:blipFill>
        <p:spPr>
          <a:xfrm>
            <a:off x="6215074" y="214290"/>
            <a:ext cx="1693468" cy="1571636"/>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1(33).jpg"/>
          <p:cNvPicPr>
            <a:picLocks noChangeAspect="1"/>
          </p:cNvPicPr>
          <p:nvPr/>
        </p:nvPicPr>
        <p:blipFill>
          <a:blip r:embed="rId2"/>
          <a:stretch>
            <a:fillRect/>
          </a:stretch>
        </p:blipFill>
        <p:spPr>
          <a:xfrm>
            <a:off x="0" y="0"/>
            <a:ext cx="9144000" cy="6851309"/>
          </a:xfrm>
          <a:prstGeom prst="rect">
            <a:avLst/>
          </a:prstGeom>
        </p:spPr>
      </p:pic>
      <p:pic>
        <p:nvPicPr>
          <p:cNvPr id="9" name="Picture 4" descr="http://1.bp.blogspot.com/-uPgbXYnxe-k/UL2TH_BEJWI/AAAAAAAAn0w/v3e24vuDVcM/s1600/imagenes+corchos+a%C3%B1o+nuevo,+brindis,+champagne,+%281%29.png"/>
          <p:cNvPicPr>
            <a:picLocks noChangeAspect="1" noChangeArrowheads="1"/>
          </p:cNvPicPr>
          <p:nvPr/>
        </p:nvPicPr>
        <p:blipFill>
          <a:blip r:embed="rId3"/>
          <a:srcRect/>
          <a:stretch>
            <a:fillRect/>
          </a:stretch>
        </p:blipFill>
        <p:spPr bwMode="auto">
          <a:xfrm flipH="1">
            <a:off x="1847343" y="1500174"/>
            <a:ext cx="7296657" cy="5357826"/>
          </a:xfrm>
          <a:prstGeom prst="rect">
            <a:avLst/>
          </a:prstGeom>
          <a:noFill/>
        </p:spPr>
      </p:pic>
      <p:pic>
        <p:nvPicPr>
          <p:cNvPr id="10" name="9 Imagen" descr="happynewcube.gif"/>
          <p:cNvPicPr>
            <a:picLocks noChangeAspect="1"/>
          </p:cNvPicPr>
          <p:nvPr/>
        </p:nvPicPr>
        <p:blipFill>
          <a:blip r:embed="rId4"/>
          <a:stretch>
            <a:fillRect/>
          </a:stretch>
        </p:blipFill>
        <p:spPr>
          <a:xfrm>
            <a:off x="6500826" y="0"/>
            <a:ext cx="2000250" cy="158115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4/3*#ppt_w"/>
                                          </p:val>
                                        </p:tav>
                                        <p:tav tm="100000">
                                          <p:val>
                                            <p:strVal val="#ppt_w"/>
                                          </p:val>
                                        </p:tav>
                                      </p:tavLst>
                                    </p:anim>
                                    <p:anim calcmode="lin" valueType="num">
                                      <p:cBhvr>
                                        <p:cTn id="8" dur="5000" fill="hold"/>
                                        <p:tgtEl>
                                          <p:spTgt spid="8"/>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 presetClass="entr" presetSubtype="6"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000" fill="hold"/>
                                        <p:tgtEl>
                                          <p:spTgt spid="9"/>
                                        </p:tgtEl>
                                        <p:attrNameLst>
                                          <p:attrName>ppt_x</p:attrName>
                                        </p:attrNameLst>
                                      </p:cBhvr>
                                      <p:tavLst>
                                        <p:tav tm="0">
                                          <p:val>
                                            <p:strVal val="1+#ppt_w/2"/>
                                          </p:val>
                                        </p:tav>
                                        <p:tav tm="100000">
                                          <p:val>
                                            <p:strVal val="#ppt_x"/>
                                          </p:val>
                                        </p:tav>
                                      </p:tavLst>
                                    </p:anim>
                                    <p:anim calcmode="lin" valueType="num">
                                      <p:cBhvr additive="base">
                                        <p:cTn id="13"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572032"/>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solidFill>
            <a:schemeClr val="tx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1714488"/>
            <a:ext cx="7143800" cy="3108543"/>
          </a:xfrm>
          <a:prstGeom prst="rect">
            <a:avLst/>
          </a:prstGeom>
          <a:noFill/>
        </p:spPr>
        <p:txBody>
          <a:bodyPr wrap="square" rtlCol="0">
            <a:spAutoFit/>
          </a:bodyPr>
          <a:lstStyle/>
          <a:p>
            <a:pPr algn="ctr" fontAlgn="auto">
              <a:spcBef>
                <a:spcPts val="0"/>
              </a:spcBef>
              <a:spcAft>
                <a:spcPts val="0"/>
              </a:spcAft>
              <a:defRPr/>
            </a:pPr>
            <a:r>
              <a:rPr lang="es-PE" sz="2800" dirty="0" smtClean="0">
                <a:solidFill>
                  <a:sysClr val="windowText" lastClr="000000"/>
                </a:solidFill>
                <a:latin typeface="Vivaldi" pitchFamily="66" charset="0"/>
              </a:rPr>
              <a:t>No importa que tipo de cosas te han sucedido en el año que ya se va, tienes que aguardar el año nuevo con una bella sonrisa, con felicidad, con pensamiento positivo para que todo transcurra adecuadamente. Dar gracias que se te presenta una nueva ocasión que no tienes que pasar por alto. Has una limpieza de tu corazón para que esté preparado para aceptar toda la felicidad que el nuevo año 2017 te regalará.</a:t>
            </a:r>
            <a:endParaRPr lang="es-ES" sz="2800" dirty="0">
              <a:ln w="3175">
                <a:solidFill>
                  <a:sysClr val="windowText" lastClr="000000"/>
                </a:solidFill>
              </a:ln>
              <a:solidFill>
                <a:sysClr val="windowText" lastClr="000000"/>
              </a:solidFill>
              <a:effectLst>
                <a:outerShdw blurRad="38100" dist="38100" dir="2700000" algn="tl">
                  <a:srgbClr val="000000">
                    <a:alpha val="43137"/>
                  </a:srgbClr>
                </a:outerShdw>
              </a:effectLst>
              <a:latin typeface="Vivaldi" pitchFamily="66" charset="0"/>
            </a:endParaRPr>
          </a:p>
        </p:txBody>
      </p:sp>
      <p:pic>
        <p:nvPicPr>
          <p:cNvPr id="3074" name="Picture 2" descr="Rendered Image"/>
          <p:cNvPicPr>
            <a:picLocks noChangeAspect="1" noChangeArrowheads="1"/>
          </p:cNvPicPr>
          <p:nvPr/>
        </p:nvPicPr>
        <p:blipFill>
          <a:blip r:embed="rId4">
            <a:lum bright="-40000" contrast="40000"/>
          </a:blip>
          <a:srcRect/>
          <a:stretch>
            <a:fillRect/>
          </a:stretch>
        </p:blipFill>
        <p:spPr bwMode="auto">
          <a:xfrm>
            <a:off x="6072198" y="4929198"/>
            <a:ext cx="1019175" cy="295275"/>
          </a:xfrm>
          <a:prstGeom prst="rect">
            <a:avLst/>
          </a:prstGeom>
          <a:noFill/>
        </p:spPr>
      </p:pic>
    </p:spTree>
  </p:cSld>
  <p:clrMapOvr>
    <a:masterClrMapping/>
  </p:clrMapOvr>
  <p:transition spd="slow" advTm="1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8).jpg"/>
          <p:cNvPicPr>
            <a:picLocks noChangeAspect="1"/>
          </p:cNvPicPr>
          <p:nvPr/>
        </p:nvPicPr>
        <p:blipFill>
          <a:blip r:embed="rId2"/>
          <a:stretch>
            <a:fillRect/>
          </a:stretch>
        </p:blipFill>
        <p:spPr>
          <a:xfrm>
            <a:off x="0" y="0"/>
            <a:ext cx="9144000" cy="6858000"/>
          </a:xfrm>
          <a:prstGeom prst="rect">
            <a:avLst/>
          </a:prstGeom>
        </p:spPr>
      </p:pic>
      <p:pic>
        <p:nvPicPr>
          <p:cNvPr id="6" name="5 Imagen" descr="003f053XApR.gif"/>
          <p:cNvPicPr>
            <a:picLocks noChangeAspect="1"/>
          </p:cNvPicPr>
          <p:nvPr/>
        </p:nvPicPr>
        <p:blipFill>
          <a:blip r:embed="rId3">
            <a:lum contrast="20000"/>
          </a:blip>
          <a:stretch>
            <a:fillRect/>
          </a:stretch>
        </p:blipFill>
        <p:spPr>
          <a:xfrm flipH="1">
            <a:off x="-1" y="1857364"/>
            <a:ext cx="3090615" cy="5000636"/>
          </a:xfrm>
          <a:prstGeom prst="rect">
            <a:avLst/>
          </a:prstGeom>
          <a:effectLst>
            <a:softEdge rad="31750"/>
          </a:effectLst>
        </p:spPr>
      </p:pic>
      <p:pic>
        <p:nvPicPr>
          <p:cNvPr id="5124" name="Picture 4" descr="Rendered Image"/>
          <p:cNvPicPr>
            <a:picLocks noChangeAspect="1" noChangeArrowheads="1"/>
          </p:cNvPicPr>
          <p:nvPr/>
        </p:nvPicPr>
        <p:blipFill>
          <a:blip r:embed="rId4">
            <a:lum contrast="40000"/>
          </a:blip>
          <a:srcRect/>
          <a:stretch>
            <a:fillRect/>
          </a:stretch>
        </p:blipFill>
        <p:spPr bwMode="auto">
          <a:xfrm rot="19869658">
            <a:off x="5998392" y="4469468"/>
            <a:ext cx="2324100" cy="1476375"/>
          </a:xfrm>
          <a:prstGeom prst="rect">
            <a:avLst/>
          </a:prstGeom>
          <a:noFill/>
        </p:spPr>
      </p:pic>
      <p:pic>
        <p:nvPicPr>
          <p:cNvPr id="11" name="10 Imagen" descr="FELIZ AÑO NUEVO (6).gif"/>
          <p:cNvPicPr>
            <a:picLocks noChangeAspect="1"/>
          </p:cNvPicPr>
          <p:nvPr/>
        </p:nvPicPr>
        <p:blipFill>
          <a:blip r:embed="rId5"/>
          <a:stretch>
            <a:fillRect/>
          </a:stretch>
        </p:blipFill>
        <p:spPr>
          <a:xfrm>
            <a:off x="285720" y="214290"/>
            <a:ext cx="3571900" cy="1785950"/>
          </a:xfrm>
          <a:prstGeom prst="rect">
            <a:avLst/>
          </a:prstGeom>
        </p:spPr>
      </p:pic>
      <p:pic>
        <p:nvPicPr>
          <p:cNvPr id="12" name="11 Imagen" descr="bell-1.gif"/>
          <p:cNvPicPr>
            <a:picLocks noChangeAspect="1"/>
          </p:cNvPicPr>
          <p:nvPr/>
        </p:nvPicPr>
        <p:blipFill>
          <a:blip r:embed="rId6"/>
          <a:stretch>
            <a:fillRect/>
          </a:stretch>
        </p:blipFill>
        <p:spPr>
          <a:xfrm>
            <a:off x="7000892" y="-142900"/>
            <a:ext cx="2381240" cy="1964523"/>
          </a:xfrm>
          <a:prstGeom prst="rect">
            <a:avLst/>
          </a:prstGeom>
        </p:spPr>
      </p:pic>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par>
                                <p:cTn id="12" presetID="15" presetClass="entr" presetSubtype="0" fill="hold" nodeType="withEffect">
                                  <p:stCondLst>
                                    <p:cond delay="0"/>
                                  </p:stCondLst>
                                  <p:childTnLst>
                                    <p:set>
                                      <p:cBhvr>
                                        <p:cTn id="13" dur="1" fill="hold">
                                          <p:stCondLst>
                                            <p:cond delay="0"/>
                                          </p:stCondLst>
                                        </p:cTn>
                                        <p:tgtEl>
                                          <p:spTgt spid="5124"/>
                                        </p:tgtEl>
                                        <p:attrNameLst>
                                          <p:attrName>style.visibility</p:attrName>
                                        </p:attrNameLst>
                                      </p:cBhvr>
                                      <p:to>
                                        <p:strVal val="visible"/>
                                      </p:to>
                                    </p:set>
                                    <p:anim calcmode="lin" valueType="num">
                                      <p:cBhvr>
                                        <p:cTn id="14" dur="1000" fill="hold"/>
                                        <p:tgtEl>
                                          <p:spTgt spid="5124"/>
                                        </p:tgtEl>
                                        <p:attrNameLst>
                                          <p:attrName>ppt_w</p:attrName>
                                        </p:attrNameLst>
                                      </p:cBhvr>
                                      <p:tavLst>
                                        <p:tav tm="0">
                                          <p:val>
                                            <p:fltVal val="0"/>
                                          </p:val>
                                        </p:tav>
                                        <p:tav tm="100000">
                                          <p:val>
                                            <p:strVal val="#ppt_w"/>
                                          </p:val>
                                        </p:tav>
                                      </p:tavLst>
                                    </p:anim>
                                    <p:anim calcmode="lin" valueType="num">
                                      <p:cBhvr>
                                        <p:cTn id="15" dur="1000" fill="hold"/>
                                        <p:tgtEl>
                                          <p:spTgt spid="5124"/>
                                        </p:tgtEl>
                                        <p:attrNameLst>
                                          <p:attrName>ppt_h</p:attrName>
                                        </p:attrNameLst>
                                      </p:cBhvr>
                                      <p:tavLst>
                                        <p:tav tm="0">
                                          <p:val>
                                            <p:fltVal val="0"/>
                                          </p:val>
                                        </p:tav>
                                        <p:tav tm="100000">
                                          <p:val>
                                            <p:strVal val="#ppt_h"/>
                                          </p:val>
                                        </p:tav>
                                      </p:tavLst>
                                    </p:anim>
                                    <p:anim calcmode="lin" valueType="num">
                                      <p:cBhvr>
                                        <p:cTn id="16" dur="1000" fill="hold"/>
                                        <p:tgtEl>
                                          <p:spTgt spid="5124"/>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5124"/>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ELIZ AÑO NUEVO AMIGO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-.FELIZ AÑO NUEVO AMIGOS DEL MUNDO.-</Template>
  <TotalTime>0</TotalTime>
  <Words>515</Words>
  <Application>Microsoft Office PowerPoint</Application>
  <PresentationFormat>Presentación en pantalla (4:3)</PresentationFormat>
  <Paragraphs>14</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-.FELIZ AÑO NUEVO AMIGOS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166</cp:revision>
  <dcterms:created xsi:type="dcterms:W3CDTF">2016-12-14T12:37:48Z</dcterms:created>
  <dcterms:modified xsi:type="dcterms:W3CDTF">2016-12-14T18:39:13Z</dcterms:modified>
</cp:coreProperties>
</file>