
<file path=[Content_Types].xml><?xml version="1.0" encoding="utf-8"?>
<Types xmlns="http://schemas.openxmlformats.org/package/2006/content-types">
  <Override PartName="/ppt/slideMasters/slideMaster2.xml" ContentType="application/vnd.openxmlformats-officedocument.presentationml.slideMaster+xml"/>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19"/>
  </p:notesMasterIdLst>
  <p:sldIdLst>
    <p:sldId id="272" r:id="rId3"/>
    <p:sldId id="256" r:id="rId4"/>
    <p:sldId id="266" r:id="rId5"/>
    <p:sldId id="257" r:id="rId6"/>
    <p:sldId id="261" r:id="rId7"/>
    <p:sldId id="267" r:id="rId8"/>
    <p:sldId id="262" r:id="rId9"/>
    <p:sldId id="277" r:id="rId10"/>
    <p:sldId id="260" r:id="rId11"/>
    <p:sldId id="280" r:id="rId12"/>
    <p:sldId id="279" r:id="rId13"/>
    <p:sldId id="281" r:id="rId14"/>
    <p:sldId id="283" r:id="rId15"/>
    <p:sldId id="278" r:id="rId16"/>
    <p:sldId id="276" r:id="rId17"/>
    <p:sldId id="284" r:id="rId18"/>
  </p:sldIdLst>
  <p:sldSz cx="9144000" cy="6858000" type="screen4x3"/>
  <p:notesSz cx="6858000" cy="9144000"/>
  <p:defaultTextStyle>
    <a:defPPr>
      <a:defRPr lang="es-ES"/>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modifyVerifier cryptProviderType="rsaFull" cryptAlgorithmClass="hash" cryptAlgorithmType="typeAny" cryptAlgorithmSid="4" spinCount="50000" saltData="/BKvXRNFRnxrTSqXZmqQXA" hashData="1C/IJrZPY1ZY8y/zL84weavhdqQ"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snapVertSplitter="1" vertBarState="minimized" horzBarState="maximized">
    <p:restoredLeft sz="15620"/>
    <p:restoredTop sz="94660"/>
  </p:normalViewPr>
  <p:slideViewPr>
    <p:cSldViewPr>
      <p:cViewPr varScale="1">
        <p:scale>
          <a:sx n="86" d="100"/>
          <a:sy n="86" d="100"/>
        </p:scale>
        <p:origin x="-888" y="-96"/>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3" Type="http://schemas.openxmlformats.org/officeDocument/2006/relationships/slide" Target="slides/slide1.xml"/><Relationship Id="rId21" Type="http://schemas.openxmlformats.org/officeDocument/2006/relationships/viewProps" Target="viewProp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tableStyles" Target="tableStyles.xml"/><Relationship Id="rId10" Type="http://schemas.openxmlformats.org/officeDocument/2006/relationships/slide" Target="slides/slide8.xml"/><Relationship Id="rId19" Type="http://schemas.openxmlformats.org/officeDocument/2006/relationships/notesMaster" Target="notesMasters/notesMaster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fontAlgn="auto">
              <a:spcBef>
                <a:spcPts val="0"/>
              </a:spcBef>
              <a:spcAft>
                <a:spcPts val="0"/>
              </a:spcAft>
              <a:defRPr sz="1200">
                <a:latin typeface="+mn-lt"/>
                <a:cs typeface="+mn-cs"/>
              </a:defRPr>
            </a:lvl1pPr>
          </a:lstStyle>
          <a:p>
            <a:pPr>
              <a:defRPr/>
            </a:pPr>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fontAlgn="auto">
              <a:spcBef>
                <a:spcPts val="0"/>
              </a:spcBef>
              <a:spcAft>
                <a:spcPts val="0"/>
              </a:spcAft>
              <a:defRPr sz="1200" smtClean="0">
                <a:latin typeface="+mn-lt"/>
                <a:cs typeface="+mn-cs"/>
              </a:defRPr>
            </a:lvl1pPr>
          </a:lstStyle>
          <a:p>
            <a:pPr>
              <a:defRPr/>
            </a:pPr>
            <a:fld id="{2BC3957F-FF81-43D8-880B-28E038AAC771}" type="datetimeFigureOut">
              <a:rPr lang="es-ES"/>
              <a:pPr>
                <a:defRPr/>
              </a:pPr>
              <a:t>28/12/2015</a:t>
            </a:fld>
            <a:endParaRPr lang="es-ES"/>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es-ES" noProof="0"/>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noProof="0" smtClean="0"/>
              <a:t>Haga clic para modificar el estilo de texto del patrón</a:t>
            </a:r>
          </a:p>
          <a:p>
            <a:pPr lvl="1"/>
            <a:r>
              <a:rPr lang="es-ES" noProof="0" smtClean="0"/>
              <a:t>Segundo nivel</a:t>
            </a:r>
          </a:p>
          <a:p>
            <a:pPr lvl="2"/>
            <a:r>
              <a:rPr lang="es-ES" noProof="0" smtClean="0"/>
              <a:t>Tercer nivel</a:t>
            </a:r>
          </a:p>
          <a:p>
            <a:pPr lvl="3"/>
            <a:r>
              <a:rPr lang="es-ES" noProof="0" smtClean="0"/>
              <a:t>Cuarto nivel</a:t>
            </a:r>
          </a:p>
          <a:p>
            <a:pPr lvl="4"/>
            <a:r>
              <a:rPr lang="es-ES" noProof="0" smtClean="0"/>
              <a:t>Quinto nivel</a:t>
            </a:r>
            <a:endParaRPr lang="es-ES" noProof="0"/>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fontAlgn="auto">
              <a:spcBef>
                <a:spcPts val="0"/>
              </a:spcBef>
              <a:spcAft>
                <a:spcPts val="0"/>
              </a:spcAft>
              <a:defRPr sz="1200">
                <a:latin typeface="+mn-lt"/>
                <a:cs typeface="+mn-cs"/>
              </a:defRPr>
            </a:lvl1pPr>
          </a:lstStyle>
          <a:p>
            <a:pPr>
              <a:defRPr/>
            </a:pPr>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fontAlgn="auto">
              <a:spcBef>
                <a:spcPts val="0"/>
              </a:spcBef>
              <a:spcAft>
                <a:spcPts val="0"/>
              </a:spcAft>
              <a:defRPr sz="1200" smtClean="0">
                <a:latin typeface="+mn-lt"/>
                <a:cs typeface="+mn-cs"/>
              </a:defRPr>
            </a:lvl1pPr>
          </a:lstStyle>
          <a:p>
            <a:pPr>
              <a:defRPr/>
            </a:pPr>
            <a:fld id="{721B7C8E-B96A-436F-9723-E9F8C4591E1F}" type="slidenum">
              <a:rPr lang="es-ES"/>
              <a:pPr>
                <a:defRPr/>
              </a:pPr>
              <a:t>‹Nº›</a:t>
            </a:fld>
            <a:endParaRPr lang="es-ES"/>
          </a:p>
        </p:txBody>
      </p:sp>
    </p:spTree>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mn-lt"/>
        <a:ea typeface="+mn-ea"/>
        <a:cs typeface="+mn-cs"/>
      </a:defRPr>
    </a:lvl1pPr>
    <a:lvl2pPr marL="457200" algn="l" rtl="0" fontAlgn="base">
      <a:spcBef>
        <a:spcPct val="30000"/>
      </a:spcBef>
      <a:spcAft>
        <a:spcPct val="0"/>
      </a:spcAft>
      <a:defRPr sz="1200" kern="1200">
        <a:solidFill>
          <a:schemeClr val="tx1"/>
        </a:solidFill>
        <a:latin typeface="+mn-lt"/>
        <a:ea typeface="+mn-ea"/>
        <a:cs typeface="+mn-cs"/>
      </a:defRPr>
    </a:lvl2pPr>
    <a:lvl3pPr marL="914400" algn="l" rtl="0" fontAlgn="base">
      <a:spcBef>
        <a:spcPct val="30000"/>
      </a:spcBef>
      <a:spcAft>
        <a:spcPct val="0"/>
      </a:spcAft>
      <a:defRPr sz="1200" kern="1200">
        <a:solidFill>
          <a:schemeClr val="tx1"/>
        </a:solidFill>
        <a:latin typeface="+mn-lt"/>
        <a:ea typeface="+mn-ea"/>
        <a:cs typeface="+mn-cs"/>
      </a:defRPr>
    </a:lvl3pPr>
    <a:lvl4pPr marL="1371600" algn="l" rtl="0" fontAlgn="base">
      <a:spcBef>
        <a:spcPct val="30000"/>
      </a:spcBef>
      <a:spcAft>
        <a:spcPct val="0"/>
      </a:spcAft>
      <a:defRPr sz="1200" kern="1200">
        <a:solidFill>
          <a:schemeClr val="tx1"/>
        </a:solidFill>
        <a:latin typeface="+mn-lt"/>
        <a:ea typeface="+mn-ea"/>
        <a:cs typeface="+mn-cs"/>
      </a:defRPr>
    </a:lvl4pPr>
    <a:lvl5pPr marL="1828800" algn="l" rtl="0" fontAlgn="base">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1 Marcador de imagen de diapositiva"/>
          <p:cNvSpPr>
            <a:spLocks noGrp="1" noRot="1" noChangeAspect="1" noTextEdit="1"/>
          </p:cNvSpPr>
          <p:nvPr>
            <p:ph type="sldImg"/>
          </p:nvPr>
        </p:nvSpPr>
        <p:spPr bwMode="auto">
          <a:noFill/>
          <a:ln>
            <a:solidFill>
              <a:srgbClr val="000000"/>
            </a:solidFill>
            <a:miter lim="800000"/>
            <a:headEnd/>
            <a:tailEnd/>
          </a:ln>
        </p:spPr>
      </p:sp>
      <p:sp>
        <p:nvSpPr>
          <p:cNvPr id="18435" name="2 Marcador de notas"/>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es-ES" smtClean="0"/>
          </a:p>
        </p:txBody>
      </p:sp>
      <p:sp>
        <p:nvSpPr>
          <p:cNvPr id="18436" name="3 Marcador de número de diapositiva"/>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04EDEA5C-D1BE-4881-B912-F6E1C1ED036F}" type="slidenum">
              <a:rPr lang="es-ES"/>
              <a:pPr fontAlgn="base">
                <a:spcBef>
                  <a:spcPct val="0"/>
                </a:spcBef>
                <a:spcAft>
                  <a:spcPct val="0"/>
                </a:spcAft>
              </a:pPr>
              <a:t>1</a:t>
            </a:fld>
            <a:endParaRPr lang="es-E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pPr>
              <a:defRPr/>
            </a:pPr>
            <a:fld id="{D66FDEE7-9FD0-459B-B506-61CA15166847}" type="datetimeFigureOut">
              <a:rPr lang="es-ES"/>
              <a:pPr>
                <a:defRPr/>
              </a:pPr>
              <a:t>28/12/2015</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6F55CF19-723A-4731-889E-1C29CA385C4C}" type="slidenum">
              <a:rPr lang="es-ES"/>
              <a:pPr>
                <a:defRPr/>
              </a:pPr>
              <a:t>‹Nº›</a:t>
            </a:fld>
            <a:endParaRPr lang="es-E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07E28E97-B61B-4E35-8E56-E23815C3628F}" type="datetimeFigureOut">
              <a:rPr lang="es-ES"/>
              <a:pPr>
                <a:defRPr/>
              </a:pPr>
              <a:t>28/12/2015</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7FE1AF85-5187-487F-99C0-5BFC2DB45E4D}" type="slidenum">
              <a:rPr lang="es-ES"/>
              <a:pPr>
                <a:defRPr/>
              </a:pPr>
              <a:t>‹Nº›</a:t>
            </a:fld>
            <a:endParaRPr lang="es-E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pPr>
              <a:defRPr/>
            </a:pPr>
            <a:fld id="{4F54F977-C9A8-40F7-90DE-8B0C008478B1}" type="datetimeFigureOut">
              <a:rPr lang="es-ES"/>
              <a:pPr>
                <a:defRPr/>
              </a:pPr>
              <a:t>28/12/2015</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5B89D374-4C26-4D71-97CD-A08B5A2CD806}" type="slidenum">
              <a:rPr lang="es-ES"/>
              <a:pPr>
                <a:defRPr/>
              </a:pPr>
              <a:t>‹Nº›</a:t>
            </a:fld>
            <a:endParaRPr lang="es-E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3 Marcador de fecha"/>
          <p:cNvSpPr>
            <a:spLocks noGrp="1"/>
          </p:cNvSpPr>
          <p:nvPr>
            <p:ph type="dt" sz="half" idx="10"/>
          </p:nvPr>
        </p:nvSpPr>
        <p:spPr/>
        <p:txBody>
          <a:bodyPr/>
          <a:lstStyle>
            <a:lvl1pPr>
              <a:defRPr/>
            </a:lvl1pPr>
          </a:lstStyle>
          <a:p>
            <a:pPr>
              <a:defRPr/>
            </a:pPr>
            <a:fld id="{9C20C93C-2135-4607-962D-BA2140F3DD44}" type="datetimeFigureOut">
              <a:rPr lang="es-ES"/>
              <a:pPr>
                <a:defRPr/>
              </a:pPr>
              <a:t>28/12/2015</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E2FB925E-2BBE-4851-84F8-CD4E5C9CA02B}" type="slidenum">
              <a:rPr lang="es-ES"/>
              <a:pPr>
                <a:defRPr/>
              </a:pPr>
              <a:t>‹Nº›</a:t>
            </a:fld>
            <a:endParaRPr lang="es-E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3 Marcador de fecha"/>
          <p:cNvSpPr>
            <a:spLocks noGrp="1"/>
          </p:cNvSpPr>
          <p:nvPr>
            <p:ph type="dt" sz="half" idx="10"/>
          </p:nvPr>
        </p:nvSpPr>
        <p:spPr/>
        <p:txBody>
          <a:bodyPr/>
          <a:lstStyle>
            <a:lvl1pPr>
              <a:defRPr/>
            </a:lvl1pPr>
          </a:lstStyle>
          <a:p>
            <a:pPr>
              <a:defRPr/>
            </a:pPr>
            <a:fld id="{8F4DF146-FE01-4E85-9613-E23811E11527}" type="datetimeFigureOut">
              <a:rPr lang="es-ES"/>
              <a:pPr>
                <a:defRPr/>
              </a:pPr>
              <a:t>28/12/2015</a:t>
            </a:fld>
            <a:endParaRPr lang="es-ES"/>
          </a:p>
        </p:txBody>
      </p:sp>
      <p:sp>
        <p:nvSpPr>
          <p:cNvPr id="8" name="4 Marcador de pie de página"/>
          <p:cNvSpPr>
            <a:spLocks noGrp="1"/>
          </p:cNvSpPr>
          <p:nvPr>
            <p:ph type="ftr" sz="quarter" idx="11"/>
          </p:nvPr>
        </p:nvSpPr>
        <p:spPr/>
        <p:txBody>
          <a:bodyPr/>
          <a:lstStyle>
            <a:lvl1pPr>
              <a:defRPr/>
            </a:lvl1pPr>
          </a:lstStyle>
          <a:p>
            <a:pPr>
              <a:defRPr/>
            </a:pPr>
            <a:endParaRPr lang="es-ES"/>
          </a:p>
        </p:txBody>
      </p:sp>
      <p:sp>
        <p:nvSpPr>
          <p:cNvPr id="9" name="5 Marcador de número de diapositiva"/>
          <p:cNvSpPr>
            <a:spLocks noGrp="1"/>
          </p:cNvSpPr>
          <p:nvPr>
            <p:ph type="sldNum" sz="quarter" idx="12"/>
          </p:nvPr>
        </p:nvSpPr>
        <p:spPr/>
        <p:txBody>
          <a:bodyPr/>
          <a:lstStyle>
            <a:lvl1pPr>
              <a:defRPr/>
            </a:lvl1pPr>
          </a:lstStyle>
          <a:p>
            <a:pPr>
              <a:defRPr/>
            </a:pPr>
            <a:fld id="{55FAC034-C8AB-4DF0-9D30-1A4522DFE187}" type="slidenum">
              <a:rPr lang="es-ES"/>
              <a:pPr>
                <a:defRPr/>
              </a:pPr>
              <a:t>‹Nº›</a:t>
            </a:fld>
            <a:endParaRPr lang="es-E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3 Marcador de fecha"/>
          <p:cNvSpPr>
            <a:spLocks noGrp="1"/>
          </p:cNvSpPr>
          <p:nvPr>
            <p:ph type="dt" sz="half" idx="10"/>
          </p:nvPr>
        </p:nvSpPr>
        <p:spPr/>
        <p:txBody>
          <a:bodyPr/>
          <a:lstStyle>
            <a:lvl1pPr>
              <a:defRPr/>
            </a:lvl1pPr>
          </a:lstStyle>
          <a:p>
            <a:pPr>
              <a:defRPr/>
            </a:pPr>
            <a:fld id="{4B7B8395-2D37-42F9-9A2D-524D09F50128}" type="datetimeFigureOut">
              <a:rPr lang="es-ES"/>
              <a:pPr>
                <a:defRPr/>
              </a:pPr>
              <a:t>28/12/2015</a:t>
            </a:fld>
            <a:endParaRPr lang="es-ES"/>
          </a:p>
        </p:txBody>
      </p:sp>
      <p:sp>
        <p:nvSpPr>
          <p:cNvPr id="4" name="4 Marcador de pie de página"/>
          <p:cNvSpPr>
            <a:spLocks noGrp="1"/>
          </p:cNvSpPr>
          <p:nvPr>
            <p:ph type="ftr" sz="quarter" idx="11"/>
          </p:nvPr>
        </p:nvSpPr>
        <p:spPr/>
        <p:txBody>
          <a:bodyPr/>
          <a:lstStyle>
            <a:lvl1pPr>
              <a:defRPr/>
            </a:lvl1pPr>
          </a:lstStyle>
          <a:p>
            <a:pPr>
              <a:defRPr/>
            </a:pPr>
            <a:endParaRPr lang="es-ES"/>
          </a:p>
        </p:txBody>
      </p:sp>
      <p:sp>
        <p:nvSpPr>
          <p:cNvPr id="5" name="5 Marcador de número de diapositiva"/>
          <p:cNvSpPr>
            <a:spLocks noGrp="1"/>
          </p:cNvSpPr>
          <p:nvPr>
            <p:ph type="sldNum" sz="quarter" idx="12"/>
          </p:nvPr>
        </p:nvSpPr>
        <p:spPr/>
        <p:txBody>
          <a:bodyPr/>
          <a:lstStyle>
            <a:lvl1pPr>
              <a:defRPr/>
            </a:lvl1pPr>
          </a:lstStyle>
          <a:p>
            <a:pPr>
              <a:defRPr/>
            </a:pPr>
            <a:fld id="{E27CB41E-1151-43DB-8F88-8F890285A528}" type="slidenum">
              <a:rPr lang="es-ES"/>
              <a:pPr>
                <a:defRPr/>
              </a:pPr>
              <a:t>‹Nº›</a:t>
            </a:fld>
            <a:endParaRPr lang="es-E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3 Marcador de fecha"/>
          <p:cNvSpPr>
            <a:spLocks noGrp="1"/>
          </p:cNvSpPr>
          <p:nvPr>
            <p:ph type="dt" sz="half" idx="10"/>
          </p:nvPr>
        </p:nvSpPr>
        <p:spPr/>
        <p:txBody>
          <a:bodyPr/>
          <a:lstStyle>
            <a:lvl1pPr>
              <a:defRPr/>
            </a:lvl1pPr>
          </a:lstStyle>
          <a:p>
            <a:pPr>
              <a:defRPr/>
            </a:pPr>
            <a:fld id="{F2A4D5E2-2606-4B33-97DC-F9069E4ECC4E}" type="datetimeFigureOut">
              <a:rPr lang="es-ES"/>
              <a:pPr>
                <a:defRPr/>
              </a:pPr>
              <a:t>28/12/2015</a:t>
            </a:fld>
            <a:endParaRPr lang="es-ES"/>
          </a:p>
        </p:txBody>
      </p:sp>
      <p:sp>
        <p:nvSpPr>
          <p:cNvPr id="3" name="4 Marcador de pie de página"/>
          <p:cNvSpPr>
            <a:spLocks noGrp="1"/>
          </p:cNvSpPr>
          <p:nvPr>
            <p:ph type="ftr" sz="quarter" idx="11"/>
          </p:nvPr>
        </p:nvSpPr>
        <p:spPr/>
        <p:txBody>
          <a:bodyPr/>
          <a:lstStyle>
            <a:lvl1pPr>
              <a:defRPr/>
            </a:lvl1pPr>
          </a:lstStyle>
          <a:p>
            <a:pPr>
              <a:defRPr/>
            </a:pPr>
            <a:endParaRPr lang="es-ES"/>
          </a:p>
        </p:txBody>
      </p:sp>
      <p:sp>
        <p:nvSpPr>
          <p:cNvPr id="4" name="5 Marcador de número de diapositiva"/>
          <p:cNvSpPr>
            <a:spLocks noGrp="1"/>
          </p:cNvSpPr>
          <p:nvPr>
            <p:ph type="sldNum" sz="quarter" idx="12"/>
          </p:nvPr>
        </p:nvSpPr>
        <p:spPr/>
        <p:txBody>
          <a:bodyPr/>
          <a:lstStyle>
            <a:lvl1pPr>
              <a:defRPr/>
            </a:lvl1pPr>
          </a:lstStyle>
          <a:p>
            <a:pPr>
              <a:defRPr/>
            </a:pPr>
            <a:fld id="{BDECD8E6-36F2-462B-B19B-145E4BEB0750}" type="slidenum">
              <a:rPr lang="es-ES"/>
              <a:pPr>
                <a:defRPr/>
              </a:pPr>
              <a:t>‹Nº›</a:t>
            </a:fld>
            <a:endParaRPr lang="es-E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F92B88DF-31F9-44BD-8277-274ECDF2FF0E}" type="datetimeFigureOut">
              <a:rPr lang="es-ES"/>
              <a:pPr>
                <a:defRPr/>
              </a:pPr>
              <a:t>28/12/2015</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C3226CF1-9150-4B70-A264-78853DC1555A}" type="slidenum">
              <a:rPr lang="es-ES"/>
              <a:pPr>
                <a:defRPr/>
              </a:pPr>
              <a:t>‹Nº›</a:t>
            </a:fld>
            <a:endParaRPr lang="es-E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s-ES" noProof="0" smtClean="0"/>
              <a:t>Haga clic en el icono para agregar una imagen</a:t>
            </a:r>
            <a:endParaRPr lang="es-ES" noProof="0"/>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C1840028-BE0F-4A44-95C1-75E74BFB642A}" type="datetimeFigureOut">
              <a:rPr lang="es-ES"/>
              <a:pPr>
                <a:defRPr/>
              </a:pPr>
              <a:t>28/12/2015</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158B9692-8027-46E6-9ABD-5EFCD312B5DD}" type="slidenum">
              <a:rPr lang="es-ES"/>
              <a:pPr>
                <a:defRPr/>
              </a:pPr>
              <a:t>‹Nº›</a:t>
            </a:fld>
            <a:endParaRPr lang="es-E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0ABA4B38-6D5A-4809-B46D-3DE434B5E406}" type="datetimeFigureOut">
              <a:rPr lang="es-ES"/>
              <a:pPr>
                <a:defRPr/>
              </a:pPr>
              <a:t>28/12/2015</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596C3385-BF57-4439-B168-47625F270A79}" type="slidenum">
              <a:rPr lang="es-ES"/>
              <a:pPr>
                <a:defRPr/>
              </a:pPr>
              <a:t>‹Nº›</a:t>
            </a:fld>
            <a:endParaRPr lang="es-E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2EEE398C-AC10-4FD1-AE98-0ACE6E35FA3C}" type="datetimeFigureOut">
              <a:rPr lang="es-ES"/>
              <a:pPr>
                <a:defRPr/>
              </a:pPr>
              <a:t>28/12/2015</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3F7FF240-BC72-49C3-96FE-5D30D15EDF4A}" type="slidenum">
              <a:rPr lang="es-ES"/>
              <a:pPr>
                <a:defRPr/>
              </a:pPr>
              <a:t>‹Nº›</a:t>
            </a:fld>
            <a:endParaRPr lang="es-E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rotWithShape="1">
          <a:gsLst>
            <a:gs pos="0">
              <a:srgbClr val="5E9EFF"/>
            </a:gs>
            <a:gs pos="39999">
              <a:srgbClr val="85C2FF"/>
            </a:gs>
            <a:gs pos="70000">
              <a:srgbClr val="C4D6EB"/>
            </a:gs>
            <a:gs pos="100000">
              <a:srgbClr val="FFEBFA"/>
            </a:gs>
          </a:gsLst>
          <a:lin ang="5400000"/>
        </a:gradFill>
        <a:effectLst/>
      </p:bgPr>
    </p:bg>
    <p:spTree>
      <p:nvGrpSpPr>
        <p:cNvPr id="1" name=""/>
        <p:cNvGrpSpPr/>
        <p:nvPr/>
      </p:nvGrpSpPr>
      <p:grpSpPr>
        <a:xfrm>
          <a:off x="0" y="0"/>
          <a:ext cx="0" cy="0"/>
          <a:chOff x="0" y="0"/>
          <a:chExt cx="0" cy="0"/>
        </a:xfrm>
      </p:grpSpPr>
      <p:sp>
        <p:nvSpPr>
          <p:cNvPr id="1026" name="1 Marcador de título"/>
          <p:cNvSpPr>
            <a:spLocks noGrp="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s-ES" smtClean="0"/>
              <a:t>Haga clic para modificar el estilo de título del patrón</a:t>
            </a:r>
          </a:p>
        </p:txBody>
      </p:sp>
      <p:sp>
        <p:nvSpPr>
          <p:cNvPr id="1027" name="2 Marcador de texto"/>
          <p:cNvSpPr>
            <a:spLocks noGrp="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fontAlgn="auto">
              <a:spcBef>
                <a:spcPts val="0"/>
              </a:spcBef>
              <a:spcAft>
                <a:spcPts val="0"/>
              </a:spcAft>
              <a:defRPr sz="1200" smtClean="0">
                <a:solidFill>
                  <a:schemeClr val="tx1">
                    <a:tint val="75000"/>
                  </a:schemeClr>
                </a:solidFill>
                <a:latin typeface="+mn-lt"/>
                <a:cs typeface="+mn-cs"/>
              </a:defRPr>
            </a:lvl1pPr>
          </a:lstStyle>
          <a:p>
            <a:pPr>
              <a:defRPr/>
            </a:pPr>
            <a:fld id="{D45D1DF4-730B-4AC4-B187-1105340203C8}" type="datetimeFigureOut">
              <a:rPr lang="es-ES"/>
              <a:pPr>
                <a:defRPr/>
              </a:pPr>
              <a:t>28/12/2015</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cs typeface="+mn-cs"/>
              </a:defRPr>
            </a:lvl1pPr>
          </a:lstStyle>
          <a:p>
            <a:pPr>
              <a:defRPr/>
            </a:pPr>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fontAlgn="auto">
              <a:spcBef>
                <a:spcPts val="0"/>
              </a:spcBef>
              <a:spcAft>
                <a:spcPts val="0"/>
              </a:spcAft>
              <a:defRPr sz="1200" smtClean="0">
                <a:solidFill>
                  <a:schemeClr val="tx1">
                    <a:tint val="75000"/>
                  </a:schemeClr>
                </a:solidFill>
                <a:latin typeface="+mn-lt"/>
                <a:cs typeface="+mn-cs"/>
              </a:defRPr>
            </a:lvl1pPr>
          </a:lstStyle>
          <a:p>
            <a:pPr>
              <a:defRPr/>
            </a:pPr>
            <a:fld id="{8A826B8B-C2A9-4B0D-9B21-E3EE49E68B95}" type="slidenum">
              <a:rPr lang="es-ES"/>
              <a:pPr>
                <a:defRPr/>
              </a:pPr>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rtl="0" eaLnBrk="1" fontAlgn="base" hangingPunct="1">
        <a:spcBef>
          <a:spcPct val="0"/>
        </a:spcBef>
        <a:spcAft>
          <a:spcPct val="0"/>
        </a:spcAft>
        <a:defRPr sz="4400" kern="1200">
          <a:solidFill>
            <a:schemeClr val="tx1"/>
          </a:solidFill>
          <a:latin typeface="+mj-lt"/>
          <a:ea typeface="+mj-ea"/>
          <a:cs typeface="+mj-cs"/>
        </a:defRPr>
      </a:lvl1pPr>
      <a:lvl2pPr algn="ctr" rtl="0" eaLnBrk="1" fontAlgn="base" hangingPunct="1">
        <a:spcBef>
          <a:spcPct val="0"/>
        </a:spcBef>
        <a:spcAft>
          <a:spcPct val="0"/>
        </a:spcAft>
        <a:defRPr sz="4400">
          <a:solidFill>
            <a:schemeClr val="tx1"/>
          </a:solidFill>
          <a:latin typeface="Calibri" pitchFamily="34" charset="0"/>
        </a:defRPr>
      </a:lvl2pPr>
      <a:lvl3pPr algn="ctr" rtl="0" eaLnBrk="1" fontAlgn="base" hangingPunct="1">
        <a:spcBef>
          <a:spcPct val="0"/>
        </a:spcBef>
        <a:spcAft>
          <a:spcPct val="0"/>
        </a:spcAft>
        <a:defRPr sz="4400">
          <a:solidFill>
            <a:schemeClr val="tx1"/>
          </a:solidFill>
          <a:latin typeface="Calibri" pitchFamily="34" charset="0"/>
        </a:defRPr>
      </a:lvl3pPr>
      <a:lvl4pPr algn="ctr" rtl="0" eaLnBrk="1" fontAlgn="base" hangingPunct="1">
        <a:spcBef>
          <a:spcPct val="0"/>
        </a:spcBef>
        <a:spcAft>
          <a:spcPct val="0"/>
        </a:spcAft>
        <a:defRPr sz="4400">
          <a:solidFill>
            <a:schemeClr val="tx1"/>
          </a:solidFill>
          <a:latin typeface="Calibri" pitchFamily="34" charset="0"/>
        </a:defRPr>
      </a:lvl4pPr>
      <a:lvl5pPr algn="ctr" rtl="0" eaLnBrk="1" fontAlgn="base" hangingPunct="1">
        <a:spcBef>
          <a:spcPct val="0"/>
        </a:spcBef>
        <a:spcAft>
          <a:spcPct val="0"/>
        </a:spcAft>
        <a:defRPr sz="4400">
          <a:solidFill>
            <a:schemeClr val="tx1"/>
          </a:solidFill>
          <a:latin typeface="Calibri" pitchFamily="34" charset="0"/>
        </a:defRPr>
      </a:lvl5pPr>
      <a:lvl6pPr marL="457200" algn="ctr" rtl="0" eaLnBrk="1" fontAlgn="base" hangingPunct="1">
        <a:spcBef>
          <a:spcPct val="0"/>
        </a:spcBef>
        <a:spcAft>
          <a:spcPct val="0"/>
        </a:spcAft>
        <a:defRPr sz="4400">
          <a:solidFill>
            <a:schemeClr val="tx1"/>
          </a:solidFill>
          <a:latin typeface="Calibri" pitchFamily="34" charset="0"/>
        </a:defRPr>
      </a:lvl6pPr>
      <a:lvl7pPr marL="914400" algn="ctr" rtl="0" eaLnBrk="1" fontAlgn="base" hangingPunct="1">
        <a:spcBef>
          <a:spcPct val="0"/>
        </a:spcBef>
        <a:spcAft>
          <a:spcPct val="0"/>
        </a:spcAft>
        <a:defRPr sz="4400">
          <a:solidFill>
            <a:schemeClr val="tx1"/>
          </a:solidFill>
          <a:latin typeface="Calibri" pitchFamily="34" charset="0"/>
        </a:defRPr>
      </a:lvl7pPr>
      <a:lvl8pPr marL="1371600" algn="ctr" rtl="0" eaLnBrk="1" fontAlgn="base" hangingPunct="1">
        <a:spcBef>
          <a:spcPct val="0"/>
        </a:spcBef>
        <a:spcAft>
          <a:spcPct val="0"/>
        </a:spcAft>
        <a:defRPr sz="4400">
          <a:solidFill>
            <a:schemeClr val="tx1"/>
          </a:solidFill>
          <a:latin typeface="Calibri" pitchFamily="34" charset="0"/>
        </a:defRPr>
      </a:lvl8pPr>
      <a:lvl9pPr marL="1828800" algn="ctr" rtl="0" eaLnBrk="1" fontAlgn="base" hangingPunct="1">
        <a:spcBef>
          <a:spcPct val="0"/>
        </a:spcBef>
        <a:spcAft>
          <a:spcPct val="0"/>
        </a:spcAft>
        <a:defRPr sz="4400">
          <a:solidFill>
            <a:schemeClr val="tx1"/>
          </a:solidFill>
          <a:latin typeface="Calibri" pitchFamily="34" charset="0"/>
        </a:defRPr>
      </a:lvl9pPr>
    </p:titleStyle>
    <p:bodyStyle>
      <a:lvl1pPr marL="342900" indent="-342900" algn="l" rtl="0" eaLnBrk="1" fontAlgn="base" hangingPunct="1">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1" fontAlgn="base" hangingPunct="1">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1" fontAlgn="base" hangingPunct="1">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1" fontAlgn="base" hangingPunct="1">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1" fontAlgn="base" hangingPunct="1">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5.jpeg"/><Relationship Id="rId3" Type="http://schemas.openxmlformats.org/officeDocument/2006/relationships/audio" Target="../media/audio1.wav"/><Relationship Id="rId7" Type="http://schemas.openxmlformats.org/officeDocument/2006/relationships/image" Target="../media/image4.gif"/><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image" Target="../media/image3.gif"/><Relationship Id="rId5" Type="http://schemas.openxmlformats.org/officeDocument/2006/relationships/image" Target="../media/image2.gif"/><Relationship Id="rId10" Type="http://schemas.openxmlformats.org/officeDocument/2006/relationships/image" Target="../media/image7.png"/><Relationship Id="rId4" Type="http://schemas.openxmlformats.org/officeDocument/2006/relationships/image" Target="../media/image1.jpeg"/><Relationship Id="rId9" Type="http://schemas.openxmlformats.org/officeDocument/2006/relationships/image" Target="../media/image6.gif"/></Relationships>
</file>

<file path=ppt/slides/_rels/slide2.xml.rels><?xml version="1.0" encoding="UTF-8" standalone="yes"?>
<Relationships xmlns="http://schemas.openxmlformats.org/package/2006/relationships"><Relationship Id="rId2" Type="http://schemas.openxmlformats.org/officeDocument/2006/relationships/image" Target="../media/image8.gif"/><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9.gif"/><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10.gif"/><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11.gif"/><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13.gif"/><Relationship Id="rId2" Type="http://schemas.openxmlformats.org/officeDocument/2006/relationships/audio" Target="../media/audio2.wav"/><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5.gif"/><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6.gif"/><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7.gif"/><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8.gif"/><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9.gif"/><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20.gif"/><Relationship Id="rId2" Type="http://schemas.openxmlformats.org/officeDocument/2006/relationships/hyperlink" Target="http://www.upsocl.com/creatividad/en-esta-navidad-crea-ingeniosos-paquetes-de-regalos-que-enganen-a-tus-amigos/" TargetMode="External"/><Relationship Id="rId1" Type="http://schemas.openxmlformats.org/officeDocument/2006/relationships/slideLayout" Target="../slideLayouts/slideLayout7.xml"/><Relationship Id="rId4" Type="http://schemas.openxmlformats.org/officeDocument/2006/relationships/image" Target="../media/image21.jpeg"/></Relationships>
</file>

<file path=ppt/slides/_rels/slide15.xml.rels><?xml version="1.0" encoding="UTF-8" standalone="yes"?>
<Relationships xmlns="http://schemas.openxmlformats.org/package/2006/relationships"><Relationship Id="rId3" Type="http://schemas.openxmlformats.org/officeDocument/2006/relationships/image" Target="../media/image22.gif"/><Relationship Id="rId2" Type="http://schemas.openxmlformats.org/officeDocument/2006/relationships/image" Target="../media/image1.jpeg"/><Relationship Id="rId1" Type="http://schemas.openxmlformats.org/officeDocument/2006/relationships/slideLayout" Target="../slideLayouts/slideLayout7.xml"/><Relationship Id="rId6" Type="http://schemas.openxmlformats.org/officeDocument/2006/relationships/image" Target="../media/image6.gif"/><Relationship Id="rId5" Type="http://schemas.openxmlformats.org/officeDocument/2006/relationships/image" Target="../media/image23.jpeg"/><Relationship Id="rId4" Type="http://schemas.openxmlformats.org/officeDocument/2006/relationships/image" Target="../media/image4.gif"/></Relationships>
</file>

<file path=ppt/slides/_rels/slide16.xml.rels><?xml version="1.0" encoding="UTF-8" standalone="yes"?>
<Relationships xmlns="http://schemas.openxmlformats.org/package/2006/relationships"><Relationship Id="rId8" Type="http://schemas.openxmlformats.org/officeDocument/2006/relationships/image" Target="../media/image26.png"/><Relationship Id="rId13" Type="http://schemas.openxmlformats.org/officeDocument/2006/relationships/image" Target="../media/image29.png"/><Relationship Id="rId18" Type="http://schemas.openxmlformats.org/officeDocument/2006/relationships/image" Target="../media/image32.png"/><Relationship Id="rId3" Type="http://schemas.openxmlformats.org/officeDocument/2006/relationships/audio" Target="../media/audio3.wav"/><Relationship Id="rId7" Type="http://schemas.openxmlformats.org/officeDocument/2006/relationships/hyperlink" Target="http://www.mispps.com/boletin.html" TargetMode="External"/><Relationship Id="rId12" Type="http://schemas.openxmlformats.org/officeDocument/2006/relationships/hyperlink" Target="https://twitter.com/mispps" TargetMode="External"/><Relationship Id="rId17" Type="http://schemas.openxmlformats.org/officeDocument/2006/relationships/image" Target="../media/image31.png"/><Relationship Id="rId2" Type="http://schemas.openxmlformats.org/officeDocument/2006/relationships/slideLayout" Target="../slideLayouts/slideLayout12.xml"/><Relationship Id="rId16" Type="http://schemas.openxmlformats.org/officeDocument/2006/relationships/hyperlink" Target="https://vk.com/mispps" TargetMode="External"/><Relationship Id="rId1" Type="http://schemas.openxmlformats.org/officeDocument/2006/relationships/audio" Target="file:///C:\Users\colacho\Desktop\Logo_exclusivo-mispps_archivos\sound001.wav" TargetMode="External"/><Relationship Id="rId6" Type="http://schemas.openxmlformats.org/officeDocument/2006/relationships/image" Target="../media/image25.png"/><Relationship Id="rId11" Type="http://schemas.openxmlformats.org/officeDocument/2006/relationships/image" Target="../media/image28.png"/><Relationship Id="rId5" Type="http://schemas.openxmlformats.org/officeDocument/2006/relationships/hyperlink" Target="http://www.mispps.com/" TargetMode="External"/><Relationship Id="rId15" Type="http://schemas.openxmlformats.org/officeDocument/2006/relationships/image" Target="../media/image30.png"/><Relationship Id="rId10" Type="http://schemas.openxmlformats.org/officeDocument/2006/relationships/hyperlink" Target="https://www.facebook.com/mispps" TargetMode="External"/><Relationship Id="rId4" Type="http://schemas.openxmlformats.org/officeDocument/2006/relationships/image" Target="../media/image24.png"/><Relationship Id="rId9" Type="http://schemas.openxmlformats.org/officeDocument/2006/relationships/image" Target="../media/image27.png"/><Relationship Id="rId14" Type="http://schemas.openxmlformats.org/officeDocument/2006/relationships/hyperlink" Target="https://plus.google.com/+Mispp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Users\Jose Luis\Desktop\regalo-de-navidad.jpg"/>
          <p:cNvPicPr>
            <a:picLocks noChangeAspect="1" noChangeArrowheads="1"/>
          </p:cNvPicPr>
          <p:nvPr/>
        </p:nvPicPr>
        <p:blipFill>
          <a:blip r:embed="rId4"/>
          <a:srcRect/>
          <a:stretch>
            <a:fillRect/>
          </a:stretch>
        </p:blipFill>
        <p:spPr bwMode="auto">
          <a:xfrm>
            <a:off x="0" y="0"/>
            <a:ext cx="9117426" cy="6858000"/>
          </a:xfrm>
          <a:prstGeom prst="rect">
            <a:avLst/>
          </a:prstGeom>
          <a:noFill/>
        </p:spPr>
      </p:pic>
      <p:pic>
        <p:nvPicPr>
          <p:cNvPr id="21" name="Picture 2" descr="http://2.bp.blogspot.com/-Y1xC5iW_T6U/TzMsn3zHq3I/AAAAAAAACVE/KqVlWo5SXc8/s1600/0k0289_gif-sicodelicos-11.gif"/>
          <p:cNvPicPr>
            <a:picLocks noChangeAspect="1" noChangeArrowheads="1" noCrop="1"/>
          </p:cNvPicPr>
          <p:nvPr/>
        </p:nvPicPr>
        <p:blipFill>
          <a:blip r:embed="rId5" cstate="print">
            <a:duotone>
              <a:schemeClr val="accent2">
                <a:shade val="45000"/>
                <a:satMod val="135000"/>
              </a:schemeClr>
              <a:prstClr val="white"/>
            </a:duotone>
            <a:lum bright="46000"/>
          </a:blip>
          <a:srcRect/>
          <a:stretch>
            <a:fillRect/>
          </a:stretch>
        </p:blipFill>
        <p:spPr bwMode="auto">
          <a:xfrm>
            <a:off x="0" y="0"/>
            <a:ext cx="9144001" cy="6858000"/>
          </a:xfrm>
          <a:prstGeom prst="rect">
            <a:avLst/>
          </a:prstGeom>
          <a:noFill/>
        </p:spPr>
      </p:pic>
      <p:pic>
        <p:nvPicPr>
          <p:cNvPr id="2051" name="Picture 8"/>
          <p:cNvPicPr>
            <a:picLocks noChangeAspect="1" noChangeArrowheads="1"/>
          </p:cNvPicPr>
          <p:nvPr/>
        </p:nvPicPr>
        <p:blipFill>
          <a:blip r:embed="rId6"/>
          <a:srcRect/>
          <a:stretch>
            <a:fillRect/>
          </a:stretch>
        </p:blipFill>
        <p:spPr bwMode="auto">
          <a:xfrm>
            <a:off x="468313" y="765175"/>
            <a:ext cx="1025525" cy="723900"/>
          </a:xfrm>
          <a:prstGeom prst="rect">
            <a:avLst/>
          </a:prstGeom>
          <a:noFill/>
          <a:ln w="9525">
            <a:noFill/>
            <a:round/>
            <a:headEnd/>
            <a:tailEnd/>
          </a:ln>
        </p:spPr>
      </p:pic>
      <p:pic>
        <p:nvPicPr>
          <p:cNvPr id="2052" name="Image 2" descr="swirlrainbw3.gif"/>
          <p:cNvPicPr>
            <a:picLocks noChangeAspect="1"/>
          </p:cNvPicPr>
          <p:nvPr/>
        </p:nvPicPr>
        <p:blipFill>
          <a:blip r:embed="rId7"/>
          <a:srcRect/>
          <a:stretch>
            <a:fillRect/>
          </a:stretch>
        </p:blipFill>
        <p:spPr bwMode="auto">
          <a:xfrm rot="10800000">
            <a:off x="0" y="0"/>
            <a:ext cx="9144000" cy="69850"/>
          </a:xfrm>
          <a:prstGeom prst="rect">
            <a:avLst/>
          </a:prstGeom>
          <a:noFill/>
          <a:ln w="9525">
            <a:noFill/>
            <a:miter lim="800000"/>
            <a:headEnd/>
            <a:tailEnd/>
          </a:ln>
        </p:spPr>
      </p:pic>
      <p:pic>
        <p:nvPicPr>
          <p:cNvPr id="2053" name="Image 2" descr="swirlrainbw3.gif"/>
          <p:cNvPicPr>
            <a:picLocks noChangeAspect="1"/>
          </p:cNvPicPr>
          <p:nvPr/>
        </p:nvPicPr>
        <p:blipFill>
          <a:blip r:embed="rId7"/>
          <a:srcRect/>
          <a:stretch>
            <a:fillRect/>
          </a:stretch>
        </p:blipFill>
        <p:spPr bwMode="auto">
          <a:xfrm rot="10800000">
            <a:off x="0" y="6788150"/>
            <a:ext cx="9144000" cy="69850"/>
          </a:xfrm>
          <a:prstGeom prst="rect">
            <a:avLst/>
          </a:prstGeom>
          <a:noFill/>
          <a:ln w="9525">
            <a:noFill/>
            <a:miter lim="800000"/>
            <a:headEnd/>
            <a:tailEnd/>
          </a:ln>
        </p:spPr>
      </p:pic>
      <p:pic>
        <p:nvPicPr>
          <p:cNvPr id="2054" name="Image 2" descr="swirlrainbw3.gif"/>
          <p:cNvPicPr>
            <a:picLocks noChangeAspect="1"/>
          </p:cNvPicPr>
          <p:nvPr/>
        </p:nvPicPr>
        <p:blipFill>
          <a:blip r:embed="rId7"/>
          <a:srcRect/>
          <a:stretch>
            <a:fillRect/>
          </a:stretch>
        </p:blipFill>
        <p:spPr bwMode="auto">
          <a:xfrm rot="5400000">
            <a:off x="-3394075" y="3394075"/>
            <a:ext cx="6858000" cy="69850"/>
          </a:xfrm>
          <a:prstGeom prst="rect">
            <a:avLst/>
          </a:prstGeom>
          <a:noFill/>
          <a:ln w="9525">
            <a:noFill/>
            <a:miter lim="800000"/>
            <a:headEnd/>
            <a:tailEnd/>
          </a:ln>
        </p:spPr>
      </p:pic>
      <p:pic>
        <p:nvPicPr>
          <p:cNvPr id="2055" name="Image 2" descr="swirlrainbw3.gif"/>
          <p:cNvPicPr>
            <a:picLocks noChangeAspect="1"/>
          </p:cNvPicPr>
          <p:nvPr/>
        </p:nvPicPr>
        <p:blipFill>
          <a:blip r:embed="rId7"/>
          <a:srcRect/>
          <a:stretch>
            <a:fillRect/>
          </a:stretch>
        </p:blipFill>
        <p:spPr bwMode="auto">
          <a:xfrm rot="5400000">
            <a:off x="5680075" y="3394075"/>
            <a:ext cx="6858000" cy="69850"/>
          </a:xfrm>
          <a:prstGeom prst="rect">
            <a:avLst/>
          </a:prstGeom>
          <a:noFill/>
          <a:ln w="9525">
            <a:noFill/>
            <a:miter lim="800000"/>
            <a:headEnd/>
            <a:tailEnd/>
          </a:ln>
        </p:spPr>
      </p:pic>
      <p:pic>
        <p:nvPicPr>
          <p:cNvPr id="2056" name="Picture 2" descr="CARA"/>
          <p:cNvPicPr>
            <a:picLocks noChangeAspect="1" noChangeArrowheads="1"/>
          </p:cNvPicPr>
          <p:nvPr/>
        </p:nvPicPr>
        <p:blipFill>
          <a:blip r:embed="rId8"/>
          <a:srcRect/>
          <a:stretch>
            <a:fillRect/>
          </a:stretch>
        </p:blipFill>
        <p:spPr bwMode="auto">
          <a:xfrm>
            <a:off x="250825" y="5661025"/>
            <a:ext cx="795338" cy="836613"/>
          </a:xfrm>
          <a:prstGeom prst="rect">
            <a:avLst/>
          </a:prstGeom>
          <a:noFill/>
          <a:ln w="38100">
            <a:solidFill>
              <a:srgbClr val="1CDEF8"/>
            </a:solidFill>
            <a:miter lim="800000"/>
            <a:headEnd/>
            <a:tailEnd/>
          </a:ln>
        </p:spPr>
      </p:pic>
      <p:sp>
        <p:nvSpPr>
          <p:cNvPr id="15" name="14 Rectángulo"/>
          <p:cNvSpPr/>
          <p:nvPr/>
        </p:nvSpPr>
        <p:spPr>
          <a:xfrm>
            <a:off x="827584" y="6021288"/>
            <a:ext cx="3071834" cy="461665"/>
          </a:xfrm>
          <a:prstGeom prst="rect">
            <a:avLst/>
          </a:prstGeom>
          <a:ln>
            <a:noFill/>
          </a:ln>
        </p:spPr>
        <p:txBody>
          <a:bodyPr>
            <a:spAutoFit/>
          </a:bodyPr>
          <a:lstStyle/>
          <a:p>
            <a:pPr algn="ctr" fontAlgn="auto">
              <a:spcBef>
                <a:spcPts val="0"/>
              </a:spcBef>
              <a:spcAft>
                <a:spcPts val="0"/>
              </a:spcAft>
              <a:defRPr/>
            </a:pPr>
            <a:r>
              <a:rPr lang="es-ES" sz="2400" b="1" kern="10" dirty="0">
                <a:ln w="9525">
                  <a:solidFill>
                    <a:srgbClr val="1CDEF8"/>
                  </a:solidFill>
                  <a:round/>
                  <a:headEnd/>
                  <a:tailEnd/>
                </a:ln>
                <a:blipFill dpi="0" rotWithShape="1">
                  <a:blip r:embed="rId9"/>
                  <a:srcRect/>
                  <a:stretch>
                    <a:fillRect/>
                  </a:stretch>
                </a:blipFill>
                <a:effectLst>
                  <a:outerShdw dist="35921" dir="2700000" algn="ctr" rotWithShape="0">
                    <a:schemeClr val="folHlink">
                      <a:alpha val="80000"/>
                    </a:schemeClr>
                  </a:outerShdw>
                </a:effectLst>
                <a:latin typeface="Snap ITC"/>
                <a:cs typeface="+mn-cs"/>
              </a:rPr>
              <a:t>JOSE LUIS</a:t>
            </a:r>
          </a:p>
        </p:txBody>
      </p:sp>
      <p:pic>
        <p:nvPicPr>
          <p:cNvPr id="2058" name="Picture 12" descr="Image1"/>
          <p:cNvPicPr>
            <a:picLocks noChangeAspect="1" noChangeArrowheads="1" noCrop="1"/>
          </p:cNvPicPr>
          <p:nvPr/>
        </p:nvPicPr>
        <p:blipFill>
          <a:blip r:embed="rId10"/>
          <a:srcRect/>
          <a:stretch>
            <a:fillRect/>
          </a:stretch>
        </p:blipFill>
        <p:spPr bwMode="auto">
          <a:xfrm>
            <a:off x="179388" y="188913"/>
            <a:ext cx="781050" cy="1066800"/>
          </a:xfrm>
          <a:prstGeom prst="rect">
            <a:avLst/>
          </a:prstGeom>
          <a:noFill/>
          <a:ln w="9525">
            <a:noFill/>
            <a:miter lim="800000"/>
            <a:headEnd/>
            <a:tailEnd/>
          </a:ln>
        </p:spPr>
      </p:pic>
      <p:sp>
        <p:nvSpPr>
          <p:cNvPr id="12" name="11 Rectángulo"/>
          <p:cNvSpPr/>
          <p:nvPr/>
        </p:nvSpPr>
        <p:spPr>
          <a:xfrm>
            <a:off x="1476375" y="1844675"/>
            <a:ext cx="6737350" cy="831850"/>
          </a:xfrm>
          <a:prstGeom prst="rect">
            <a:avLst/>
          </a:prstGeom>
        </p:spPr>
        <p:txBody>
          <a:bodyPr>
            <a:spAutoFit/>
          </a:bodyPr>
          <a:lstStyle/>
          <a:p>
            <a:pPr algn="ctr" fontAlgn="auto">
              <a:spcBef>
                <a:spcPts val="0"/>
              </a:spcBef>
              <a:spcAft>
                <a:spcPts val="0"/>
              </a:spcAft>
              <a:defRPr/>
            </a:pPr>
            <a:endParaRPr lang="es-ES" sz="4800" b="1" dirty="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latin typeface="Ravie" pitchFamily="82" charset="0"/>
              <a:cs typeface="+mn-cs"/>
            </a:endParaRPr>
          </a:p>
        </p:txBody>
      </p:sp>
      <p:sp>
        <p:nvSpPr>
          <p:cNvPr id="16" name="15 Rectángulo"/>
          <p:cNvSpPr/>
          <p:nvPr/>
        </p:nvSpPr>
        <p:spPr>
          <a:xfrm>
            <a:off x="1187450" y="908050"/>
            <a:ext cx="6888163" cy="1323975"/>
          </a:xfrm>
          <a:prstGeom prst="rect">
            <a:avLst/>
          </a:prstGeom>
        </p:spPr>
        <p:txBody>
          <a:bodyPr>
            <a:spAutoFit/>
          </a:bodyPr>
          <a:lstStyle/>
          <a:p>
            <a:pPr algn="ctr" fontAlgn="auto">
              <a:spcBef>
                <a:spcPts val="0"/>
              </a:spcBef>
              <a:spcAft>
                <a:spcPts val="0"/>
              </a:spcAft>
              <a:defRPr/>
            </a:pPr>
            <a:endParaRPr lang="es-ES" sz="8000" b="1" dirty="0">
              <a:ln w="18000">
                <a:solidFill>
                  <a:schemeClr val="accent2">
                    <a:satMod val="140000"/>
                  </a:schemeClr>
                </a:solidFill>
                <a:prstDash val="solid"/>
                <a:miter lim="800000"/>
              </a:ln>
              <a:solidFill>
                <a:srgbClr val="2222EE"/>
              </a:solidFill>
              <a:effectLst>
                <a:outerShdw blurRad="25500" dist="23000" dir="7020000" algn="tl">
                  <a:srgbClr val="000000">
                    <a:alpha val="50000"/>
                  </a:srgbClr>
                </a:outerShdw>
              </a:effectLst>
              <a:latin typeface="Bernard MT Condensed" pitchFamily="18" charset="0"/>
              <a:cs typeface="+mn-cs"/>
            </a:endParaRPr>
          </a:p>
        </p:txBody>
      </p:sp>
      <p:sp>
        <p:nvSpPr>
          <p:cNvPr id="2061" name="13 CuadroTexto"/>
          <p:cNvSpPr txBox="1">
            <a:spLocks noChangeArrowheads="1"/>
          </p:cNvSpPr>
          <p:nvPr/>
        </p:nvSpPr>
        <p:spPr bwMode="auto">
          <a:xfrm>
            <a:off x="1042988" y="333375"/>
            <a:ext cx="185737" cy="368300"/>
          </a:xfrm>
          <a:prstGeom prst="rect">
            <a:avLst/>
          </a:prstGeom>
          <a:noFill/>
          <a:ln w="9525">
            <a:noFill/>
            <a:miter lim="800000"/>
            <a:headEnd/>
            <a:tailEnd/>
          </a:ln>
        </p:spPr>
        <p:txBody>
          <a:bodyPr wrap="none">
            <a:spAutoFit/>
          </a:bodyPr>
          <a:lstStyle/>
          <a:p>
            <a:endParaRPr lang="es-ES" b="1">
              <a:solidFill>
                <a:srgbClr val="0000FF"/>
              </a:solidFill>
              <a:latin typeface="Arial Black" pitchFamily="34" charset="0"/>
            </a:endParaRPr>
          </a:p>
        </p:txBody>
      </p:sp>
      <p:sp>
        <p:nvSpPr>
          <p:cNvPr id="19" name="18 Rectángulo"/>
          <p:cNvSpPr/>
          <p:nvPr/>
        </p:nvSpPr>
        <p:spPr>
          <a:xfrm>
            <a:off x="1142976" y="1428736"/>
            <a:ext cx="7127652" cy="3785652"/>
          </a:xfrm>
          <a:prstGeom prst="rect">
            <a:avLst/>
          </a:prstGeom>
        </p:spPr>
        <p:txBody>
          <a:bodyPr>
            <a:spAutoFit/>
          </a:bodyPr>
          <a:lstStyle/>
          <a:p>
            <a:pPr algn="ctr" fontAlgn="auto">
              <a:spcBef>
                <a:spcPts val="0"/>
              </a:spcBef>
              <a:spcAft>
                <a:spcPts val="0"/>
              </a:spcAft>
              <a:defRPr/>
            </a:pPr>
            <a:r>
              <a:rPr lang="es-ES" sz="8000" b="1" i="1" dirty="0" smtClean="0">
                <a:ln w="31550" cmpd="sng">
                  <a:gradFill>
                    <a:gsLst>
                      <a:gs pos="25000">
                        <a:schemeClr val="accent1">
                          <a:shade val="25000"/>
                          <a:satMod val="190000"/>
                        </a:schemeClr>
                      </a:gs>
                      <a:gs pos="80000">
                        <a:schemeClr val="accent1">
                          <a:tint val="75000"/>
                          <a:satMod val="190000"/>
                        </a:schemeClr>
                      </a:gs>
                    </a:gsLst>
                    <a:lin ang="5400000"/>
                  </a:gradFill>
                  <a:prstDash val="solid"/>
                </a:ln>
                <a:solidFill>
                  <a:schemeClr val="bg1"/>
                </a:solidFill>
                <a:effectLst>
                  <a:glow rad="228600">
                    <a:schemeClr val="accent6">
                      <a:satMod val="175000"/>
                      <a:alpha val="40000"/>
                    </a:schemeClr>
                  </a:glow>
                  <a:outerShdw blurRad="41275" dist="12700" dir="12000000" algn="tl" rotWithShape="0">
                    <a:srgbClr val="000000">
                      <a:alpha val="40000"/>
                    </a:srgbClr>
                  </a:outerShdw>
                </a:effectLst>
                <a:latin typeface="Comic Sans MS" pitchFamily="66" charset="0"/>
                <a:cs typeface="+mn-cs"/>
              </a:rPr>
              <a:t>Abre tu </a:t>
            </a:r>
          </a:p>
          <a:p>
            <a:pPr algn="ctr" fontAlgn="auto">
              <a:spcBef>
                <a:spcPts val="0"/>
              </a:spcBef>
              <a:spcAft>
                <a:spcPts val="0"/>
              </a:spcAft>
              <a:defRPr/>
            </a:pPr>
            <a:r>
              <a:rPr lang="es-ES" sz="8000" b="1" i="1" dirty="0" smtClean="0">
                <a:ln w="31550" cmpd="sng">
                  <a:gradFill>
                    <a:gsLst>
                      <a:gs pos="25000">
                        <a:schemeClr val="accent1">
                          <a:shade val="25000"/>
                          <a:satMod val="190000"/>
                        </a:schemeClr>
                      </a:gs>
                      <a:gs pos="80000">
                        <a:schemeClr val="accent1">
                          <a:tint val="75000"/>
                          <a:satMod val="190000"/>
                        </a:schemeClr>
                      </a:gs>
                    </a:gsLst>
                    <a:lin ang="5400000"/>
                  </a:gradFill>
                  <a:prstDash val="solid"/>
                </a:ln>
                <a:solidFill>
                  <a:schemeClr val="bg1"/>
                </a:solidFill>
                <a:effectLst>
                  <a:glow rad="228600">
                    <a:schemeClr val="accent6">
                      <a:satMod val="175000"/>
                      <a:alpha val="40000"/>
                    </a:schemeClr>
                  </a:glow>
                  <a:outerShdw blurRad="41275" dist="12700" dir="12000000" algn="tl" rotWithShape="0">
                    <a:srgbClr val="000000">
                      <a:alpha val="40000"/>
                    </a:srgbClr>
                  </a:outerShdw>
                </a:effectLst>
                <a:latin typeface="Comic Sans MS" pitchFamily="66" charset="0"/>
                <a:cs typeface="+mn-cs"/>
              </a:rPr>
              <a:t> Regalo de </a:t>
            </a:r>
            <a:r>
              <a:rPr lang="es-ES" sz="8000" b="1" i="1" dirty="0">
                <a:ln w="31550" cmpd="sng">
                  <a:gradFill>
                    <a:gsLst>
                      <a:gs pos="25000">
                        <a:schemeClr val="accent1">
                          <a:shade val="25000"/>
                          <a:satMod val="190000"/>
                        </a:schemeClr>
                      </a:gs>
                      <a:gs pos="80000">
                        <a:schemeClr val="accent1">
                          <a:tint val="75000"/>
                          <a:satMod val="190000"/>
                        </a:schemeClr>
                      </a:gs>
                    </a:gsLst>
                    <a:lin ang="5400000"/>
                  </a:gradFill>
                  <a:prstDash val="solid"/>
                </a:ln>
                <a:solidFill>
                  <a:schemeClr val="bg1"/>
                </a:solidFill>
                <a:effectLst>
                  <a:glow rad="228600">
                    <a:schemeClr val="accent6">
                      <a:satMod val="175000"/>
                      <a:alpha val="40000"/>
                    </a:schemeClr>
                  </a:glow>
                  <a:outerShdw blurRad="41275" dist="12700" dir="12000000" algn="tl" rotWithShape="0">
                    <a:srgbClr val="000000">
                      <a:alpha val="40000"/>
                    </a:srgbClr>
                  </a:outerShdw>
                </a:effectLst>
                <a:latin typeface="Comic Sans MS" pitchFamily="66" charset="0"/>
                <a:cs typeface="+mn-cs"/>
              </a:rPr>
              <a:t>Navidad</a:t>
            </a:r>
          </a:p>
        </p:txBody>
      </p:sp>
    </p:spTree>
  </p:cSld>
  <p:clrMapOvr>
    <a:masterClrMapping/>
  </p:clrMapOvr>
  <p:transition spd="med" advTm="11000">
    <p:split orient="vert"/>
    <p:sndAc>
      <p:stSnd loop="1">
        <p:snd r:embed="rId3" name="Una pandereta suena_infaltiles.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21"/>
                                        </p:tgtEl>
                                        <p:attrNameLst>
                                          <p:attrName>style.opacity</p:attrName>
                                        </p:attrNameLst>
                                      </p:cBhvr>
                                      <p:to>
                                        <p:strVal val="0.25"/>
                                      </p:to>
                                    </p:set>
                                    <p:animEffect filter="image" prLst="opacity: 0.25">
                                      <p:cBhvr rctx="IE">
                                        <p:cTn id="7" dur="indefinite"/>
                                        <p:tgtEl>
                                          <p:spTgt spid="21"/>
                                        </p:tgtEl>
                                      </p:cBhvr>
                                    </p:animEffect>
                                  </p:childTnLst>
                                </p:cTn>
                              </p:par>
                            </p:childTnLst>
                          </p:cTn>
                        </p:par>
                        <p:par>
                          <p:cTn id="8" fill="hold">
                            <p:stCondLst>
                              <p:cond delay="0"/>
                            </p:stCondLst>
                            <p:childTnLst>
                              <p:par>
                                <p:cTn id="9" presetID="17" presetClass="entr" presetSubtype="10" fill="hold" nodeType="afterEffect" nodePh="1">
                                  <p:stCondLst>
                                    <p:cond delay="0"/>
                                  </p:stCondLst>
                                  <p:endCondLst>
                                    <p:cond evt="begin" delay="0">
                                      <p:tn val="9"/>
                                    </p:cond>
                                  </p:endCondLst>
                                  <p:childTnLst>
                                    <p:set>
                                      <p:cBhvr>
                                        <p:cTn id="10" dur="1" fill="hold">
                                          <p:stCondLst>
                                            <p:cond delay="0"/>
                                          </p:stCondLst>
                                        </p:cTn>
                                        <p:tgtEl>
                                          <p:spTgt spid="16">
                                            <p:txEl>
                                              <p:pRg st="0" end="0"/>
                                            </p:txEl>
                                          </p:spTgt>
                                        </p:tgtEl>
                                        <p:attrNameLst>
                                          <p:attrName>style.visibility</p:attrName>
                                        </p:attrNameLst>
                                      </p:cBhvr>
                                      <p:to>
                                        <p:strVal val="visible"/>
                                      </p:to>
                                    </p:set>
                                    <p:anim calcmode="lin" valueType="num">
                                      <p:cBhvr>
                                        <p:cTn id="11" dur="3000" fill="hold"/>
                                        <p:tgtEl>
                                          <p:spTgt spid="16">
                                            <p:txEl>
                                              <p:pRg st="0" end="0"/>
                                            </p:txEl>
                                          </p:spTgt>
                                        </p:tgtEl>
                                        <p:attrNameLst>
                                          <p:attrName>ppt_w</p:attrName>
                                        </p:attrNameLst>
                                      </p:cBhvr>
                                      <p:tavLst>
                                        <p:tav tm="0">
                                          <p:val>
                                            <p:fltVal val="0"/>
                                          </p:val>
                                        </p:tav>
                                        <p:tav tm="100000">
                                          <p:val>
                                            <p:strVal val="#ppt_w"/>
                                          </p:val>
                                        </p:tav>
                                      </p:tavLst>
                                    </p:anim>
                                    <p:anim calcmode="lin" valueType="num">
                                      <p:cBhvr>
                                        <p:cTn id="12" dur="3000" fill="hold"/>
                                        <p:tgtEl>
                                          <p:spTgt spid="16">
                                            <p:txEl>
                                              <p:pRg st="0" end="0"/>
                                            </p:txEl>
                                          </p:spTgt>
                                        </p:tgtEl>
                                        <p:attrNameLst>
                                          <p:attrName>ppt_h</p:attrName>
                                        </p:attrNameLst>
                                      </p:cBhvr>
                                      <p:tavLst>
                                        <p:tav tm="0">
                                          <p:val>
                                            <p:strVal val="#ppt_h"/>
                                          </p:val>
                                        </p:tav>
                                        <p:tav tm="100000">
                                          <p:val>
                                            <p:strVal val="#ppt_h"/>
                                          </p:val>
                                        </p:tav>
                                      </p:tavLst>
                                    </p:anim>
                                  </p:childTnLst>
                                </p:cTn>
                              </p:par>
                              <p:par>
                                <p:cTn id="13" presetID="6" presetClass="exit" presetSubtype="32" fill="hold" nodeType="withEffect">
                                  <p:stCondLst>
                                    <p:cond delay="0"/>
                                  </p:stCondLst>
                                  <p:childTnLst>
                                    <p:animEffect transition="out" filter="circle(out)">
                                      <p:cBhvr>
                                        <p:cTn id="14" dur="5000"/>
                                        <p:tgtEl>
                                          <p:spTgt spid="21"/>
                                        </p:tgtEl>
                                      </p:cBhvr>
                                    </p:animEffect>
                                    <p:set>
                                      <p:cBhvr>
                                        <p:cTn id="15" dur="1" fill="hold">
                                          <p:stCondLst>
                                            <p:cond delay="4999"/>
                                          </p:stCondLst>
                                        </p:cTn>
                                        <p:tgtEl>
                                          <p:spTgt spid="21"/>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http://1.bp.blogspot.com/-DPp_-kGDL64/TzR4_sgEQDI/AAAAAAAACWc/h2pOVQq0Y8Y/s1600/0k0289_gif-sicodelicos-21.gif"/>
          <p:cNvPicPr>
            <a:picLocks noChangeAspect="1" noChangeArrowheads="1" noCrop="1"/>
          </p:cNvPicPr>
          <p:nvPr/>
        </p:nvPicPr>
        <p:blipFill>
          <a:blip r:embed="rId2" cstate="print">
            <a:duotone>
              <a:schemeClr val="accent1">
                <a:shade val="45000"/>
                <a:satMod val="135000"/>
              </a:schemeClr>
              <a:prstClr val="white"/>
            </a:duotone>
            <a:lum bright="28000"/>
          </a:blip>
          <a:srcRect/>
          <a:stretch>
            <a:fillRect/>
          </a:stretch>
        </p:blipFill>
        <p:spPr bwMode="auto">
          <a:xfrm>
            <a:off x="0" y="0"/>
            <a:ext cx="9144001" cy="6858000"/>
          </a:xfrm>
          <a:prstGeom prst="rect">
            <a:avLst/>
          </a:prstGeom>
          <a:noFill/>
        </p:spPr>
      </p:pic>
      <p:sp>
        <p:nvSpPr>
          <p:cNvPr id="4" name="3 Rectángulo"/>
          <p:cNvSpPr/>
          <p:nvPr/>
        </p:nvSpPr>
        <p:spPr>
          <a:xfrm>
            <a:off x="1785918" y="1571612"/>
            <a:ext cx="6572280" cy="4524315"/>
          </a:xfrm>
          <a:prstGeom prst="rect">
            <a:avLst/>
          </a:prstGeom>
        </p:spPr>
        <p:txBody>
          <a:bodyPr>
            <a:spAutoFit/>
          </a:bodyPr>
          <a:lstStyle/>
          <a:p>
            <a:pPr fontAlgn="auto">
              <a:spcBef>
                <a:spcPts val="0"/>
              </a:spcBef>
              <a:spcAft>
                <a:spcPts val="0"/>
              </a:spcAft>
              <a:defRPr/>
            </a:pPr>
            <a:r>
              <a:rPr lang="es-ES" sz="2400" b="1" i="1" dirty="0">
                <a:effectLst>
                  <a:glow rad="228600">
                    <a:schemeClr val="accent6">
                      <a:satMod val="175000"/>
                      <a:alpha val="40000"/>
                    </a:schemeClr>
                  </a:glow>
                </a:effectLst>
                <a:latin typeface="+mn-lt"/>
                <a:cs typeface="+mn-cs"/>
              </a:rPr>
              <a:t>Da igual que seas universitario o pensionista, la maldición de los regalos absurdos es como los juegos de mesa (0 a 99 años). Y esta Navidad no será una excepción. </a:t>
            </a:r>
            <a:br>
              <a:rPr lang="es-ES" sz="2400" b="1" i="1" dirty="0">
                <a:effectLst>
                  <a:glow rad="228600">
                    <a:schemeClr val="accent6">
                      <a:satMod val="175000"/>
                      <a:alpha val="40000"/>
                    </a:schemeClr>
                  </a:glow>
                </a:effectLst>
                <a:latin typeface="+mn-lt"/>
                <a:cs typeface="+mn-cs"/>
              </a:rPr>
            </a:br>
            <a:r>
              <a:rPr lang="es-ES" sz="2400" b="1" i="1" dirty="0">
                <a:effectLst>
                  <a:glow rad="228600">
                    <a:schemeClr val="accent6">
                      <a:satMod val="175000"/>
                      <a:alpha val="40000"/>
                    </a:schemeClr>
                  </a:glow>
                </a:effectLst>
                <a:latin typeface="+mn-lt"/>
                <a:cs typeface="+mn-cs"/>
              </a:rPr>
              <a:t>¿Qué joya del diseño y la inventiva lucirá próximamente en alguna estantería de tu casa? Eso en el mejor de los casos, porque en el peor puede que acabe en algún vertedero. No lo hagas, siempre hay alguien con peor gusto que tú dispuesto a aceptar un “pongo” (¿Y esto dónde lo pongo?). Eso sí, este año háblale claro a los tuyos. Hay pocos regalos tan prácticos </a:t>
            </a:r>
          </a:p>
        </p:txBody>
      </p:sp>
    </p:spTree>
  </p:cSld>
  <p:clrMapOvr>
    <a:masterClrMapping/>
  </p:clrMapOvr>
  <p:transition advTm="3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1" descr="C:\Users\Jose Luis\Desktop\95E.gif"/>
          <p:cNvPicPr>
            <a:picLocks noChangeAspect="1" noChangeArrowheads="1" noCrop="1"/>
          </p:cNvPicPr>
          <p:nvPr/>
        </p:nvPicPr>
        <p:blipFill>
          <a:blip r:embed="rId2"/>
          <a:srcRect/>
          <a:stretch>
            <a:fillRect/>
          </a:stretch>
        </p:blipFill>
        <p:spPr bwMode="auto">
          <a:xfrm>
            <a:off x="714375" y="785813"/>
            <a:ext cx="7564438" cy="5143500"/>
          </a:xfrm>
          <a:prstGeom prst="rect">
            <a:avLst/>
          </a:prstGeom>
          <a:noFill/>
          <a:ln w="9525">
            <a:noFill/>
            <a:miter lim="800000"/>
            <a:headEnd/>
            <a:tailEnd/>
          </a:ln>
        </p:spPr>
      </p:pic>
      <p:sp>
        <p:nvSpPr>
          <p:cNvPr id="4099" name="2 CuadroTexto"/>
          <p:cNvSpPr txBox="1">
            <a:spLocks noChangeArrowheads="1"/>
          </p:cNvSpPr>
          <p:nvPr/>
        </p:nvSpPr>
        <p:spPr bwMode="auto">
          <a:xfrm>
            <a:off x="285750" y="285750"/>
            <a:ext cx="3314700" cy="523875"/>
          </a:xfrm>
          <a:prstGeom prst="rect">
            <a:avLst/>
          </a:prstGeom>
          <a:noFill/>
          <a:ln w="9525">
            <a:noFill/>
            <a:miter lim="800000"/>
            <a:headEnd/>
            <a:tailEnd/>
          </a:ln>
        </p:spPr>
        <p:txBody>
          <a:bodyPr wrap="none">
            <a:spAutoFit/>
          </a:bodyPr>
          <a:lstStyle/>
          <a:p>
            <a:r>
              <a:rPr lang="es-ES" sz="2800" b="1" i="1">
                <a:latin typeface="Calibri" pitchFamily="34" charset="0"/>
              </a:rPr>
              <a:t>Una crema de afeitar</a:t>
            </a:r>
          </a:p>
        </p:txBody>
      </p:sp>
      <p:sp>
        <p:nvSpPr>
          <p:cNvPr id="4100" name="3 CuadroTexto"/>
          <p:cNvSpPr txBox="1">
            <a:spLocks noChangeArrowheads="1"/>
          </p:cNvSpPr>
          <p:nvPr/>
        </p:nvSpPr>
        <p:spPr bwMode="auto">
          <a:xfrm>
            <a:off x="500063" y="6215063"/>
            <a:ext cx="5175250" cy="369887"/>
          </a:xfrm>
          <a:prstGeom prst="rect">
            <a:avLst/>
          </a:prstGeom>
          <a:noFill/>
          <a:ln w="9525">
            <a:noFill/>
            <a:miter lim="800000"/>
            <a:headEnd/>
            <a:tailEnd/>
          </a:ln>
        </p:spPr>
        <p:txBody>
          <a:bodyPr wrap="none">
            <a:spAutoFit/>
          </a:bodyPr>
          <a:lstStyle/>
          <a:p>
            <a:r>
              <a:rPr lang="es-ES" b="1" i="1">
                <a:latin typeface="Calibri" pitchFamily="34" charset="0"/>
              </a:rPr>
              <a:t>Muy especial para que te brille la barba toda la vida</a:t>
            </a:r>
          </a:p>
        </p:txBody>
      </p:sp>
    </p:spTree>
  </p:cSld>
  <p:clrMapOvr>
    <a:masterClrMapping/>
  </p:clrMapOvr>
  <p:transition advTm="14000"/>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Rectángulo"/>
          <p:cNvSpPr/>
          <p:nvPr/>
        </p:nvSpPr>
        <p:spPr>
          <a:xfrm>
            <a:off x="500034" y="357166"/>
            <a:ext cx="2320572" cy="523220"/>
          </a:xfrm>
          <a:prstGeom prst="rect">
            <a:avLst/>
          </a:prstGeom>
        </p:spPr>
        <p:txBody>
          <a:bodyPr wrap="none">
            <a:spAutoFit/>
          </a:bodyPr>
          <a:lstStyle/>
          <a:p>
            <a:pPr fontAlgn="auto">
              <a:spcBef>
                <a:spcPts val="0"/>
              </a:spcBef>
              <a:spcAft>
                <a:spcPts val="0"/>
              </a:spcAft>
              <a:defRPr/>
            </a:pPr>
            <a:r>
              <a:rPr lang="es-ES" sz="2800" b="1" i="1" dirty="0">
                <a:effectLst>
                  <a:glow rad="228600">
                    <a:schemeClr val="accent6">
                      <a:satMod val="175000"/>
                      <a:alpha val="40000"/>
                    </a:schemeClr>
                  </a:glow>
                </a:effectLst>
                <a:latin typeface="+mn-lt"/>
                <a:cs typeface="+mn-cs"/>
              </a:rPr>
              <a:t>Tentáculo </a:t>
            </a:r>
            <a:r>
              <a:rPr lang="es-ES" sz="2800" b="1" i="1" dirty="0" err="1">
                <a:effectLst>
                  <a:glow rad="228600">
                    <a:schemeClr val="accent6">
                      <a:satMod val="175000"/>
                      <a:alpha val="40000"/>
                    </a:schemeClr>
                  </a:glow>
                </a:effectLst>
                <a:latin typeface="+mn-lt"/>
                <a:cs typeface="+mn-cs"/>
              </a:rPr>
              <a:t>Usb</a:t>
            </a:r>
            <a:r>
              <a:rPr lang="es-ES" dirty="0">
                <a:latin typeface="+mn-lt"/>
                <a:cs typeface="+mn-cs"/>
              </a:rPr>
              <a:t> </a:t>
            </a:r>
          </a:p>
        </p:txBody>
      </p:sp>
      <p:sp>
        <p:nvSpPr>
          <p:cNvPr id="4" name="3 Rectángulo"/>
          <p:cNvSpPr/>
          <p:nvPr/>
        </p:nvSpPr>
        <p:spPr>
          <a:xfrm>
            <a:off x="357158" y="4572008"/>
            <a:ext cx="4572000" cy="2031325"/>
          </a:xfrm>
          <a:prstGeom prst="rect">
            <a:avLst/>
          </a:prstGeom>
        </p:spPr>
        <p:txBody>
          <a:bodyPr>
            <a:spAutoFit/>
          </a:bodyPr>
          <a:lstStyle/>
          <a:p>
            <a:pPr fontAlgn="auto">
              <a:spcBef>
                <a:spcPts val="0"/>
              </a:spcBef>
              <a:spcAft>
                <a:spcPts val="0"/>
              </a:spcAft>
              <a:defRPr/>
            </a:pPr>
            <a:r>
              <a:rPr lang="es-ES" b="1" i="1" dirty="0">
                <a:effectLst>
                  <a:glow rad="228600">
                    <a:schemeClr val="accent6">
                      <a:satMod val="175000"/>
                      <a:alpha val="40000"/>
                    </a:schemeClr>
                  </a:glow>
                </a:effectLst>
                <a:latin typeface="+mn-lt"/>
                <a:cs typeface="+mn-cs"/>
              </a:rPr>
              <a:t>Punto número uno, con la nube y sus sucedáneos online los “pinchos” USB están pasados de moda. Punto número dos: sabemos que </a:t>
            </a:r>
            <a:r>
              <a:rPr lang="es-ES" b="1" i="1" dirty="0" err="1">
                <a:effectLst>
                  <a:glow rad="228600">
                    <a:schemeClr val="accent6">
                      <a:satMod val="175000"/>
                      <a:alpha val="40000"/>
                    </a:schemeClr>
                  </a:glow>
                </a:effectLst>
                <a:latin typeface="+mn-lt"/>
                <a:cs typeface="+mn-cs"/>
              </a:rPr>
              <a:t>Star</a:t>
            </a:r>
            <a:r>
              <a:rPr lang="es-ES" b="1" i="1" dirty="0">
                <a:effectLst>
                  <a:glow rad="228600">
                    <a:schemeClr val="accent6">
                      <a:satMod val="175000"/>
                      <a:alpha val="40000"/>
                    </a:schemeClr>
                  </a:glow>
                </a:effectLst>
                <a:latin typeface="+mn-lt"/>
                <a:cs typeface="+mn-cs"/>
              </a:rPr>
              <a:t> </a:t>
            </a:r>
            <a:r>
              <a:rPr lang="es-ES" b="1" i="1" dirty="0" err="1">
                <a:effectLst>
                  <a:glow rad="228600">
                    <a:schemeClr val="accent6">
                      <a:satMod val="175000"/>
                      <a:alpha val="40000"/>
                    </a:schemeClr>
                  </a:glow>
                </a:effectLst>
                <a:latin typeface="+mn-lt"/>
                <a:cs typeface="+mn-cs"/>
              </a:rPr>
              <a:t>Wars</a:t>
            </a:r>
            <a:r>
              <a:rPr lang="es-ES" b="1" i="1" dirty="0">
                <a:effectLst>
                  <a:glow rad="228600">
                    <a:schemeClr val="accent6">
                      <a:satMod val="175000"/>
                      <a:alpha val="40000"/>
                    </a:schemeClr>
                  </a:glow>
                </a:effectLst>
                <a:latin typeface="+mn-lt"/>
                <a:cs typeface="+mn-cs"/>
              </a:rPr>
              <a:t> está de moda, pero, ¿cómo puede alguien concentrarse mientras trabaja con esa grotesca e incómoda cola extraterrestre moviéndose junto a su mano?</a:t>
            </a:r>
            <a:r>
              <a:rPr lang="es-ES" i="1" dirty="0">
                <a:effectLst>
                  <a:glow rad="228600">
                    <a:schemeClr val="accent6">
                      <a:satMod val="175000"/>
                      <a:alpha val="40000"/>
                    </a:schemeClr>
                  </a:glow>
                </a:effectLst>
                <a:latin typeface="+mn-lt"/>
                <a:cs typeface="+mn-cs"/>
              </a:rPr>
              <a:t> </a:t>
            </a:r>
          </a:p>
        </p:txBody>
      </p:sp>
      <p:pic>
        <p:nvPicPr>
          <p:cNvPr id="2" name="Picture 2" descr="jersey"/>
          <p:cNvPicPr>
            <a:picLocks noChangeAspect="1" noChangeArrowheads="1" noCrop="1"/>
          </p:cNvPicPr>
          <p:nvPr/>
        </p:nvPicPr>
        <p:blipFill>
          <a:blip r:embed="rId2"/>
          <a:srcRect/>
          <a:stretch>
            <a:fillRect/>
          </a:stretch>
        </p:blipFill>
        <p:spPr bwMode="auto">
          <a:xfrm>
            <a:off x="3357554" y="571480"/>
            <a:ext cx="5429288" cy="3643338"/>
          </a:xfrm>
          <a:prstGeom prst="flowChartAlternateProcess">
            <a:avLst/>
          </a:prstGeom>
          <a:noFill/>
        </p:spPr>
      </p:pic>
    </p:spTree>
  </p:cSld>
  <p:clrMapOvr>
    <a:masterClrMapping/>
  </p:clrMapOvr>
  <p:transition advTm="21000"/>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2 Rectángulo"/>
          <p:cNvSpPr>
            <a:spLocks noChangeArrowheads="1"/>
          </p:cNvSpPr>
          <p:nvPr/>
        </p:nvSpPr>
        <p:spPr bwMode="auto">
          <a:xfrm>
            <a:off x="857250" y="5500688"/>
            <a:ext cx="8001000" cy="1200150"/>
          </a:xfrm>
          <a:prstGeom prst="rect">
            <a:avLst/>
          </a:prstGeom>
          <a:noFill/>
          <a:ln w="9525">
            <a:noFill/>
            <a:miter lim="800000"/>
            <a:headEnd/>
            <a:tailEnd/>
          </a:ln>
        </p:spPr>
        <p:txBody>
          <a:bodyPr>
            <a:spAutoFit/>
          </a:bodyPr>
          <a:lstStyle/>
          <a:p>
            <a:r>
              <a:rPr lang="es-ES" b="1" i="1">
                <a:latin typeface="Calibri" pitchFamily="34" charset="0"/>
              </a:rPr>
              <a:t>Al principio te hizo gracia. Se los pusiste y hasta te reíste. Pero cuando se cayó tres veces de morros y tu amigo se seguía descojonando comenzaste a darte cuenta de que el sadismo animal no era lo tuyo. ¿Qué seguisteis jugando una hora más a ver cómo se machacaba torpemente contra el suelo? Amigo, búscate un psicólogo ya. </a:t>
            </a:r>
          </a:p>
        </p:txBody>
      </p:sp>
      <p:sp>
        <p:nvSpPr>
          <p:cNvPr id="6147" name="3 Rectángulo"/>
          <p:cNvSpPr>
            <a:spLocks noChangeArrowheads="1"/>
          </p:cNvSpPr>
          <p:nvPr/>
        </p:nvSpPr>
        <p:spPr bwMode="auto">
          <a:xfrm>
            <a:off x="285750" y="142875"/>
            <a:ext cx="4572000" cy="1384300"/>
          </a:xfrm>
          <a:prstGeom prst="rect">
            <a:avLst/>
          </a:prstGeom>
          <a:noFill/>
          <a:ln w="9525">
            <a:noFill/>
            <a:miter lim="800000"/>
            <a:headEnd/>
            <a:tailEnd/>
          </a:ln>
        </p:spPr>
        <p:txBody>
          <a:bodyPr>
            <a:spAutoFit/>
          </a:bodyPr>
          <a:lstStyle/>
          <a:p>
            <a:r>
              <a:rPr lang="es-ES" sz="2800" b="1" i="1">
                <a:latin typeface="Calibri" pitchFamily="34" charset="0"/>
              </a:rPr>
              <a:t>El gato con botas</a:t>
            </a:r>
          </a:p>
          <a:p>
            <a:r>
              <a:rPr lang="es-ES" sz="2800">
                <a:latin typeface="Calibri" pitchFamily="34" charset="0"/>
              </a:rPr>
              <a:t/>
            </a:r>
            <a:br>
              <a:rPr lang="es-ES" sz="2800">
                <a:latin typeface="Calibri" pitchFamily="34" charset="0"/>
              </a:rPr>
            </a:br>
            <a:endParaRPr lang="es-ES" sz="2800">
              <a:latin typeface="Calibri" pitchFamily="34" charset="0"/>
            </a:endParaRPr>
          </a:p>
        </p:txBody>
      </p:sp>
      <p:pic>
        <p:nvPicPr>
          <p:cNvPr id="6148" name="Picture 2" descr="fuego"/>
          <p:cNvPicPr>
            <a:picLocks noChangeAspect="1" noChangeArrowheads="1" noCrop="1"/>
          </p:cNvPicPr>
          <p:nvPr/>
        </p:nvPicPr>
        <p:blipFill>
          <a:blip r:embed="rId2"/>
          <a:srcRect/>
          <a:stretch>
            <a:fillRect/>
          </a:stretch>
        </p:blipFill>
        <p:spPr bwMode="auto">
          <a:xfrm>
            <a:off x="1071563" y="1071563"/>
            <a:ext cx="7083425" cy="4071937"/>
          </a:xfrm>
          <a:prstGeom prst="rect">
            <a:avLst/>
          </a:prstGeom>
          <a:noFill/>
          <a:ln w="9525">
            <a:noFill/>
            <a:miter lim="800000"/>
            <a:headEnd/>
            <a:tailEnd/>
          </a:ln>
        </p:spPr>
      </p:pic>
    </p:spTree>
  </p:cSld>
  <p:clrMapOvr>
    <a:masterClrMapping/>
  </p:clrMapOvr>
  <p:transition advTm="24000"/>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Los 10 peores regalos de navidad Posibles."/>
          <p:cNvPicPr>
            <a:picLocks noChangeAspect="1" noChangeArrowheads="1"/>
          </p:cNvPicPr>
          <p:nvPr/>
        </p:nvPicPr>
        <p:blipFill>
          <a:blip r:embed="rId2" cstate="email"/>
          <a:srcRect/>
          <a:stretch>
            <a:fillRect/>
          </a:stretch>
        </p:blipFill>
        <p:spPr bwMode="auto">
          <a:xfrm>
            <a:off x="0" y="857207"/>
            <a:ext cx="4500594" cy="6000793"/>
          </a:xfrm>
          <a:prstGeom prst="rect">
            <a:avLst/>
          </a:prstGeom>
          <a:noFill/>
          <a:effectLst>
            <a:softEdge rad="317500"/>
          </a:effectLst>
        </p:spPr>
      </p:pic>
      <p:sp>
        <p:nvSpPr>
          <p:cNvPr id="15363" name="2 Rectángulo"/>
          <p:cNvSpPr>
            <a:spLocks noChangeArrowheads="1"/>
          </p:cNvSpPr>
          <p:nvPr/>
        </p:nvSpPr>
        <p:spPr bwMode="auto">
          <a:xfrm>
            <a:off x="5072063" y="4071938"/>
            <a:ext cx="3786187" cy="1477962"/>
          </a:xfrm>
          <a:prstGeom prst="rect">
            <a:avLst/>
          </a:prstGeom>
          <a:noFill/>
          <a:ln w="9525">
            <a:noFill/>
            <a:miter lim="800000"/>
            <a:headEnd/>
            <a:tailEnd/>
          </a:ln>
        </p:spPr>
        <p:txBody>
          <a:bodyPr>
            <a:spAutoFit/>
          </a:bodyPr>
          <a:lstStyle/>
          <a:p>
            <a:r>
              <a:rPr lang="es-ES" b="1" i="1">
                <a:latin typeface="Calibri" pitchFamily="34" charset="0"/>
              </a:rPr>
              <a:t>Que hasta yo me asusto con esto,</a:t>
            </a:r>
          </a:p>
          <a:p>
            <a:r>
              <a:rPr lang="es-ES" b="1" i="1">
                <a:latin typeface="Calibri" pitchFamily="34" charset="0"/>
              </a:rPr>
              <a:t/>
            </a:r>
            <a:br>
              <a:rPr lang="es-ES" b="1" i="1">
                <a:latin typeface="Calibri" pitchFamily="34" charset="0"/>
              </a:rPr>
            </a:br>
            <a:r>
              <a:rPr lang="es-ES" b="1" i="1">
                <a:latin typeface="Calibri" pitchFamily="34" charset="0"/>
              </a:rPr>
              <a:t>Si tus papas miran demasiado a dross es muy probable que te regalen algo como esto.</a:t>
            </a:r>
          </a:p>
        </p:txBody>
      </p:sp>
      <p:sp>
        <p:nvSpPr>
          <p:cNvPr id="15364" name="3 Rectángulo"/>
          <p:cNvSpPr>
            <a:spLocks noChangeArrowheads="1"/>
          </p:cNvSpPr>
          <p:nvPr/>
        </p:nvSpPr>
        <p:spPr bwMode="auto">
          <a:xfrm>
            <a:off x="285750" y="214313"/>
            <a:ext cx="3546475" cy="523875"/>
          </a:xfrm>
          <a:prstGeom prst="rect">
            <a:avLst/>
          </a:prstGeom>
          <a:noFill/>
          <a:ln w="9525">
            <a:noFill/>
            <a:miter lim="800000"/>
            <a:headEnd/>
            <a:tailEnd/>
          </a:ln>
        </p:spPr>
        <p:txBody>
          <a:bodyPr wrap="none">
            <a:spAutoFit/>
          </a:bodyPr>
          <a:lstStyle/>
          <a:p>
            <a:r>
              <a:rPr lang="es-ES" sz="2800" b="1" i="1">
                <a:latin typeface="Calibri" pitchFamily="34" charset="0"/>
              </a:rPr>
              <a:t>Un regalo perturbador</a:t>
            </a:r>
          </a:p>
        </p:txBody>
      </p:sp>
    </p:spTree>
  </p:cSld>
  <p:clrMapOvr>
    <a:masterClrMapping/>
  </p:clrMapOvr>
  <p:transition advTm="15000"/>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2 Rectángulo"/>
          <p:cNvSpPr>
            <a:spLocks noChangeArrowheads="1"/>
          </p:cNvSpPr>
          <p:nvPr/>
        </p:nvSpPr>
        <p:spPr bwMode="auto">
          <a:xfrm>
            <a:off x="714375" y="-142875"/>
            <a:ext cx="4572000" cy="800100"/>
          </a:xfrm>
          <a:prstGeom prst="rect">
            <a:avLst/>
          </a:prstGeom>
          <a:noFill/>
          <a:ln w="9525">
            <a:noFill/>
            <a:miter lim="800000"/>
            <a:headEnd/>
            <a:tailEnd/>
          </a:ln>
        </p:spPr>
        <p:txBody>
          <a:bodyPr>
            <a:spAutoFit/>
          </a:bodyPr>
          <a:lstStyle/>
          <a:p>
            <a:r>
              <a:rPr lang="es-ES" i="1" dirty="0">
                <a:latin typeface="Calibri" pitchFamily="34" charset="0"/>
              </a:rPr>
              <a:t/>
            </a:r>
            <a:br>
              <a:rPr lang="es-ES" i="1" dirty="0">
                <a:latin typeface="Calibri" pitchFamily="34" charset="0"/>
              </a:rPr>
            </a:br>
            <a:r>
              <a:rPr lang="es-ES" sz="2800" b="1" i="1" dirty="0">
                <a:latin typeface="Calibri" pitchFamily="34" charset="0"/>
              </a:rPr>
              <a:t>Que lo lea tu Abuela </a:t>
            </a:r>
            <a:endParaRPr lang="es-ES" sz="2800" i="1" dirty="0">
              <a:latin typeface="Calibri" pitchFamily="34" charset="0"/>
            </a:endParaRPr>
          </a:p>
        </p:txBody>
      </p:sp>
      <p:sp>
        <p:nvSpPr>
          <p:cNvPr id="7171" name="3 Rectángulo"/>
          <p:cNvSpPr>
            <a:spLocks noChangeArrowheads="1"/>
          </p:cNvSpPr>
          <p:nvPr/>
        </p:nvSpPr>
        <p:spPr bwMode="auto">
          <a:xfrm>
            <a:off x="785813" y="5286375"/>
            <a:ext cx="8143875" cy="1754188"/>
          </a:xfrm>
          <a:prstGeom prst="rect">
            <a:avLst/>
          </a:prstGeom>
          <a:noFill/>
          <a:ln w="9525">
            <a:noFill/>
            <a:miter lim="800000"/>
            <a:headEnd/>
            <a:tailEnd/>
          </a:ln>
        </p:spPr>
        <p:txBody>
          <a:bodyPr>
            <a:spAutoFit/>
          </a:bodyPr>
          <a:lstStyle/>
          <a:p>
            <a:r>
              <a:rPr lang="es-ES" b="1" i="1">
                <a:latin typeface="Calibri" pitchFamily="34" charset="0"/>
              </a:rPr>
              <a:t>Tu hijo no ha cumplido dos años y le acabas de regalar un bonito libro indicado para niños desde siete años, con la previsión de que “ya crecerá”. Y crecerá, pero lo peor es que no se acordará del día en que estampó en tu jeta las últimas aventuras de Geronimo Stilton. La venganza de los niños nunca se sirve fría.</a:t>
            </a:r>
          </a:p>
          <a:p>
            <a:r>
              <a:rPr lang="es-ES">
                <a:latin typeface="Calibri" pitchFamily="34" charset="0"/>
              </a:rPr>
              <a:t/>
            </a:r>
            <a:br>
              <a:rPr lang="es-ES">
                <a:latin typeface="Calibri" pitchFamily="34" charset="0"/>
              </a:rPr>
            </a:br>
            <a:endParaRPr lang="es-ES">
              <a:latin typeface="Calibri" pitchFamily="34" charset="0"/>
            </a:endParaRPr>
          </a:p>
        </p:txBody>
      </p:sp>
      <p:pic>
        <p:nvPicPr>
          <p:cNvPr id="10242" name="Picture 2" descr="Mirate estos 8 Regalos en Gifs"/>
          <p:cNvPicPr>
            <a:picLocks noChangeAspect="1" noChangeArrowheads="1"/>
          </p:cNvPicPr>
          <p:nvPr/>
        </p:nvPicPr>
        <p:blipFill>
          <a:blip r:embed="rId3"/>
          <a:srcRect/>
          <a:stretch>
            <a:fillRect/>
          </a:stretch>
        </p:blipFill>
        <p:spPr bwMode="auto">
          <a:xfrm>
            <a:off x="1000100" y="785794"/>
            <a:ext cx="7073067" cy="4286280"/>
          </a:xfrm>
          <a:prstGeom prst="rect">
            <a:avLst/>
          </a:prstGeom>
          <a:noFill/>
        </p:spPr>
      </p:pic>
    </p:spTree>
  </p:cSld>
  <p:clrMapOvr>
    <a:masterClrMapping/>
  </p:clrMapOvr>
  <p:transition advTm="22000">
    <p:sndAc>
      <p:stSnd>
        <p:snd r:embed="rId2" name="arreborriquito.wav"/>
      </p:stSnd>
    </p:sndAc>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Regalos"/>
          <p:cNvPicPr>
            <a:picLocks noChangeAspect="1" noChangeArrowheads="1"/>
          </p:cNvPicPr>
          <p:nvPr/>
        </p:nvPicPr>
        <p:blipFill>
          <a:blip r:embed="rId2"/>
          <a:srcRect/>
          <a:stretch>
            <a:fillRect/>
          </a:stretch>
        </p:blipFill>
        <p:spPr bwMode="auto">
          <a:xfrm>
            <a:off x="428625" y="285750"/>
            <a:ext cx="8462963" cy="6215063"/>
          </a:xfrm>
          <a:prstGeom prst="roundRect">
            <a:avLst/>
          </a:prstGeom>
          <a:noFill/>
          <a:ln w="9525">
            <a:noFill/>
            <a:miter lim="800000"/>
            <a:headEnd/>
            <a:tailEnd/>
          </a:ln>
        </p:spPr>
      </p:pic>
      <p:sp>
        <p:nvSpPr>
          <p:cNvPr id="8195" name="2 Rectángulo"/>
          <p:cNvSpPr>
            <a:spLocks noChangeArrowheads="1"/>
          </p:cNvSpPr>
          <p:nvPr/>
        </p:nvSpPr>
        <p:spPr bwMode="auto">
          <a:xfrm>
            <a:off x="500063" y="785813"/>
            <a:ext cx="4527550" cy="523875"/>
          </a:xfrm>
          <a:prstGeom prst="rect">
            <a:avLst/>
          </a:prstGeom>
          <a:noFill/>
          <a:ln w="9525">
            <a:noFill/>
            <a:miter lim="800000"/>
            <a:headEnd/>
            <a:tailEnd/>
          </a:ln>
        </p:spPr>
        <p:txBody>
          <a:bodyPr wrap="none">
            <a:spAutoFit/>
          </a:bodyPr>
          <a:lstStyle/>
          <a:p>
            <a:r>
              <a:rPr lang="es-ES" sz="2800" b="1" i="1">
                <a:latin typeface="Calibri" pitchFamily="34" charset="0"/>
              </a:rPr>
              <a:t>La broma pesada del vegetal</a:t>
            </a:r>
            <a:r>
              <a:rPr lang="es-ES">
                <a:latin typeface="Calibri" pitchFamily="34" charset="0"/>
              </a:rPr>
              <a:t>.</a:t>
            </a:r>
          </a:p>
        </p:txBody>
      </p:sp>
      <p:sp>
        <p:nvSpPr>
          <p:cNvPr id="8196" name="3 Rectángulo"/>
          <p:cNvSpPr>
            <a:spLocks noChangeArrowheads="1"/>
          </p:cNvSpPr>
          <p:nvPr/>
        </p:nvSpPr>
        <p:spPr bwMode="auto">
          <a:xfrm>
            <a:off x="4357688" y="4857750"/>
            <a:ext cx="4572000" cy="1754188"/>
          </a:xfrm>
          <a:prstGeom prst="rect">
            <a:avLst/>
          </a:prstGeom>
          <a:noFill/>
          <a:ln w="9525">
            <a:noFill/>
            <a:miter lim="800000"/>
            <a:headEnd/>
            <a:tailEnd/>
          </a:ln>
        </p:spPr>
        <p:txBody>
          <a:bodyPr>
            <a:spAutoFit/>
          </a:bodyPr>
          <a:lstStyle/>
          <a:p>
            <a:r>
              <a:rPr lang="es-ES" b="1" i="1">
                <a:latin typeface="Calibri" pitchFamily="34" charset="0"/>
              </a:rPr>
              <a:t>A quien no le han gastado una broma pesada de que en vez de que te regalen un juguete te regalen un vegetal o un pedazo de cartón en serio eso si que duele, después te dan el regalo real y dejas de llorar y quedas en ridículo por tu berrinche.</a:t>
            </a:r>
          </a:p>
        </p:txBody>
      </p:sp>
    </p:spTree>
  </p:cSld>
  <p:clrMapOvr>
    <a:masterClrMapping/>
  </p:clrMapOvr>
  <p:transition advTm="17000"/>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2 Rectángulo"/>
          <p:cNvSpPr>
            <a:spLocks noChangeArrowheads="1"/>
          </p:cNvSpPr>
          <p:nvPr/>
        </p:nvSpPr>
        <p:spPr bwMode="auto">
          <a:xfrm>
            <a:off x="857250" y="5286375"/>
            <a:ext cx="8072438" cy="1200150"/>
          </a:xfrm>
          <a:prstGeom prst="rect">
            <a:avLst/>
          </a:prstGeom>
          <a:noFill/>
          <a:ln w="9525">
            <a:noFill/>
            <a:miter lim="800000"/>
            <a:headEnd/>
            <a:tailEnd/>
          </a:ln>
        </p:spPr>
        <p:txBody>
          <a:bodyPr>
            <a:spAutoFit/>
          </a:bodyPr>
          <a:lstStyle/>
          <a:p>
            <a:r>
              <a:rPr lang="es-ES" b="1" i="1">
                <a:latin typeface="Calibri" pitchFamily="34" charset="0"/>
              </a:rPr>
              <a:t>“All I Want For Christmas Is You”… Te has tomado tan al pie de la letra la dichosa cancioncita de Navidad que tu regalo va a consistir nada menos que en tu menda lerenda. Pues te lo advertimos, o tu pareja es tan inocente como tú o el premio gordo de este año se lo lleva tu cara. </a:t>
            </a:r>
          </a:p>
        </p:txBody>
      </p:sp>
      <p:pic>
        <p:nvPicPr>
          <p:cNvPr id="1026" name="Picture 2" descr="pulpo"/>
          <p:cNvPicPr>
            <a:picLocks noChangeAspect="1" noChangeArrowheads="1" noCrop="1"/>
          </p:cNvPicPr>
          <p:nvPr/>
        </p:nvPicPr>
        <p:blipFill>
          <a:blip r:embed="rId2"/>
          <a:srcRect/>
          <a:stretch>
            <a:fillRect/>
          </a:stretch>
        </p:blipFill>
        <p:spPr bwMode="auto">
          <a:xfrm>
            <a:off x="571472" y="571480"/>
            <a:ext cx="8012925" cy="4500594"/>
          </a:xfrm>
          <a:prstGeom prst="rect">
            <a:avLst/>
          </a:prstGeom>
          <a:noFill/>
        </p:spPr>
      </p:pic>
    </p:spTree>
  </p:cSld>
  <p:clrMapOvr>
    <a:masterClrMapping/>
  </p:clrMapOvr>
  <p:transition advTm="21000"/>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jersey"/>
          <p:cNvPicPr>
            <a:picLocks noChangeAspect="1" noChangeArrowheads="1" noCrop="1"/>
          </p:cNvPicPr>
          <p:nvPr/>
        </p:nvPicPr>
        <p:blipFill>
          <a:blip r:embed="rId2"/>
          <a:srcRect/>
          <a:stretch>
            <a:fillRect/>
          </a:stretch>
        </p:blipFill>
        <p:spPr bwMode="auto">
          <a:xfrm>
            <a:off x="1000125" y="642938"/>
            <a:ext cx="6929438" cy="5197475"/>
          </a:xfrm>
          <a:prstGeom prst="rect">
            <a:avLst/>
          </a:prstGeom>
          <a:noFill/>
          <a:ln w="9525">
            <a:noFill/>
            <a:miter lim="800000"/>
            <a:headEnd/>
            <a:tailEnd/>
          </a:ln>
        </p:spPr>
      </p:pic>
      <p:sp>
        <p:nvSpPr>
          <p:cNvPr id="9219" name="2 Rectángulo"/>
          <p:cNvSpPr>
            <a:spLocks noChangeArrowheads="1"/>
          </p:cNvSpPr>
          <p:nvPr/>
        </p:nvSpPr>
        <p:spPr bwMode="auto">
          <a:xfrm>
            <a:off x="1071563" y="5934075"/>
            <a:ext cx="8072437" cy="923925"/>
          </a:xfrm>
          <a:prstGeom prst="rect">
            <a:avLst/>
          </a:prstGeom>
          <a:noFill/>
          <a:ln w="9525">
            <a:noFill/>
            <a:miter lim="800000"/>
            <a:headEnd/>
            <a:tailEnd/>
          </a:ln>
        </p:spPr>
        <p:txBody>
          <a:bodyPr>
            <a:spAutoFit/>
          </a:bodyPr>
          <a:lstStyle/>
          <a:p>
            <a:r>
              <a:rPr lang="es-ES" b="1" i="1">
                <a:latin typeface="Calibri" pitchFamily="34" charset="0"/>
              </a:rPr>
              <a:t>Solo hay una cara más bobalicona que la de Patricio cuando no encuentra a su amigo Bob Esponja. La que se le puede quedar a alguien si le regalan esta joya de la decoración absurda. De piedra, claro. </a:t>
            </a:r>
          </a:p>
        </p:txBody>
      </p:sp>
      <p:sp>
        <p:nvSpPr>
          <p:cNvPr id="9220" name="3 Rectángulo"/>
          <p:cNvSpPr>
            <a:spLocks noChangeArrowheads="1"/>
          </p:cNvSpPr>
          <p:nvPr/>
        </p:nvSpPr>
        <p:spPr bwMode="auto">
          <a:xfrm>
            <a:off x="428625" y="214313"/>
            <a:ext cx="3016250" cy="523875"/>
          </a:xfrm>
          <a:prstGeom prst="rect">
            <a:avLst/>
          </a:prstGeom>
          <a:noFill/>
          <a:ln w="9525">
            <a:noFill/>
            <a:miter lim="800000"/>
            <a:headEnd/>
            <a:tailEnd/>
          </a:ln>
        </p:spPr>
        <p:txBody>
          <a:bodyPr wrap="none">
            <a:spAutoFit/>
          </a:bodyPr>
          <a:lstStyle/>
          <a:p>
            <a:r>
              <a:rPr lang="es-ES" sz="2800" b="1" i="1">
                <a:latin typeface="Calibri" pitchFamily="34" charset="0"/>
              </a:rPr>
              <a:t>Patricio Petrificado</a:t>
            </a:r>
            <a:endParaRPr lang="es-ES" sz="2800" i="1">
              <a:latin typeface="Calibri" pitchFamily="34" charset="0"/>
            </a:endParaRPr>
          </a:p>
        </p:txBody>
      </p:sp>
    </p:spTree>
  </p:cSld>
  <p:clrMapOvr>
    <a:masterClrMapping/>
  </p:clrMapOvr>
  <p:transition advTm="22000"/>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2" descr="http://k33.kn3.net/taringa/D/7/6/7/0/8/Jona77an_88/416.gif"/>
          <p:cNvPicPr>
            <a:picLocks noChangeAspect="1" noChangeArrowheads="1" noCrop="1"/>
          </p:cNvPicPr>
          <p:nvPr/>
        </p:nvPicPr>
        <p:blipFill>
          <a:blip r:embed="rId2"/>
          <a:srcRect/>
          <a:stretch>
            <a:fillRect/>
          </a:stretch>
        </p:blipFill>
        <p:spPr bwMode="auto">
          <a:xfrm>
            <a:off x="214282" y="714356"/>
            <a:ext cx="8623285" cy="4857784"/>
          </a:xfrm>
          <a:prstGeom prst="rect">
            <a:avLst/>
          </a:prstGeom>
          <a:noFill/>
          <a:ln w="9525">
            <a:noFill/>
            <a:miter lim="800000"/>
            <a:headEnd/>
            <a:tailEnd/>
          </a:ln>
        </p:spPr>
      </p:pic>
      <p:sp>
        <p:nvSpPr>
          <p:cNvPr id="3" name="2 CuadroTexto"/>
          <p:cNvSpPr txBox="1"/>
          <p:nvPr/>
        </p:nvSpPr>
        <p:spPr>
          <a:xfrm>
            <a:off x="785786" y="285728"/>
            <a:ext cx="2544286" cy="461665"/>
          </a:xfrm>
          <a:prstGeom prst="rect">
            <a:avLst/>
          </a:prstGeom>
          <a:noFill/>
        </p:spPr>
        <p:txBody>
          <a:bodyPr wrap="none" rtlCol="0">
            <a:spAutoFit/>
          </a:bodyPr>
          <a:lstStyle/>
          <a:p>
            <a:r>
              <a:rPr lang="es-ES" sz="2400" b="1" i="1" dirty="0" smtClean="0"/>
              <a:t>Práctico abridor</a:t>
            </a:r>
            <a:endParaRPr lang="es-ES" sz="2400" b="1" i="1" dirty="0"/>
          </a:p>
        </p:txBody>
      </p:sp>
      <p:sp>
        <p:nvSpPr>
          <p:cNvPr id="4" name="3 CuadroTexto"/>
          <p:cNvSpPr txBox="1"/>
          <p:nvPr/>
        </p:nvSpPr>
        <p:spPr>
          <a:xfrm>
            <a:off x="500034" y="5929330"/>
            <a:ext cx="4685898" cy="369332"/>
          </a:xfrm>
          <a:prstGeom prst="rect">
            <a:avLst/>
          </a:prstGeom>
          <a:noFill/>
        </p:spPr>
        <p:txBody>
          <a:bodyPr wrap="none" rtlCol="0">
            <a:spAutoFit/>
          </a:bodyPr>
          <a:lstStyle/>
          <a:p>
            <a:r>
              <a:rPr lang="es-ES" b="1" i="1" dirty="0" smtClean="0"/>
              <a:t>Para los fines de semana con los amigos</a:t>
            </a:r>
            <a:endParaRPr lang="es-ES" b="1" i="1" dirty="0"/>
          </a:p>
        </p:txBody>
      </p:sp>
    </p:spTree>
  </p:cSld>
  <p:clrMapOvr>
    <a:masterClrMapping/>
  </p:clrMapOvr>
  <p:transition advTm="9000"/>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descr="usb"/>
          <p:cNvPicPr>
            <a:picLocks noChangeAspect="1" noChangeArrowheads="1" noCrop="1"/>
          </p:cNvPicPr>
          <p:nvPr/>
        </p:nvPicPr>
        <p:blipFill>
          <a:blip r:embed="rId2"/>
          <a:srcRect/>
          <a:stretch>
            <a:fillRect/>
          </a:stretch>
        </p:blipFill>
        <p:spPr bwMode="auto">
          <a:xfrm>
            <a:off x="571500" y="857250"/>
            <a:ext cx="8097838" cy="4857750"/>
          </a:xfrm>
          <a:prstGeom prst="rect">
            <a:avLst/>
          </a:prstGeom>
          <a:noFill/>
          <a:ln w="9525">
            <a:noFill/>
            <a:miter lim="800000"/>
            <a:headEnd/>
            <a:tailEnd/>
          </a:ln>
        </p:spPr>
      </p:pic>
      <p:sp>
        <p:nvSpPr>
          <p:cNvPr id="10243" name="2 Rectángulo"/>
          <p:cNvSpPr>
            <a:spLocks noChangeArrowheads="1"/>
          </p:cNvSpPr>
          <p:nvPr/>
        </p:nvSpPr>
        <p:spPr bwMode="auto">
          <a:xfrm>
            <a:off x="428625" y="142875"/>
            <a:ext cx="3408363" cy="523875"/>
          </a:xfrm>
          <a:prstGeom prst="rect">
            <a:avLst/>
          </a:prstGeom>
          <a:noFill/>
          <a:ln w="9525">
            <a:noFill/>
            <a:miter lim="800000"/>
            <a:headEnd/>
            <a:tailEnd/>
          </a:ln>
        </p:spPr>
        <p:txBody>
          <a:bodyPr wrap="none">
            <a:spAutoFit/>
          </a:bodyPr>
          <a:lstStyle/>
          <a:p>
            <a:r>
              <a:rPr lang="es-ES" sz="2800" b="1" i="1">
                <a:latin typeface="Calibri" pitchFamily="34" charset="0"/>
              </a:rPr>
              <a:t>El Ladrón de Enchufes</a:t>
            </a:r>
            <a:endParaRPr lang="es-ES" sz="2800" i="1">
              <a:latin typeface="Calibri" pitchFamily="34" charset="0"/>
            </a:endParaRPr>
          </a:p>
        </p:txBody>
      </p:sp>
      <p:sp>
        <p:nvSpPr>
          <p:cNvPr id="10244" name="3 Rectángulo"/>
          <p:cNvSpPr>
            <a:spLocks noChangeArrowheads="1"/>
          </p:cNvSpPr>
          <p:nvPr/>
        </p:nvSpPr>
        <p:spPr bwMode="auto">
          <a:xfrm>
            <a:off x="428625" y="5857875"/>
            <a:ext cx="8715375" cy="646113"/>
          </a:xfrm>
          <a:prstGeom prst="rect">
            <a:avLst/>
          </a:prstGeom>
          <a:noFill/>
          <a:ln w="9525">
            <a:noFill/>
            <a:miter lim="800000"/>
            <a:headEnd/>
            <a:tailEnd/>
          </a:ln>
        </p:spPr>
        <p:txBody>
          <a:bodyPr>
            <a:spAutoFit/>
          </a:bodyPr>
          <a:lstStyle/>
          <a:p>
            <a:r>
              <a:rPr lang="es-ES" b="1" i="1">
                <a:latin typeface="Calibri" pitchFamily="34" charset="0"/>
              </a:rPr>
              <a:t>¿Un ladrón de enchufes? Un ladrón de sueños, eso es lo que eres. No importa que no sea la mujer de tu vida, ni los peores villanos del cine merecerían un desprecio de ese calibre.</a:t>
            </a:r>
          </a:p>
        </p:txBody>
      </p:sp>
    </p:spTree>
  </p:cSld>
  <p:clrMapOvr>
    <a:masterClrMapping/>
  </p:clrMapOvr>
  <p:transition advTm="23000"/>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2 Rectángulo"/>
          <p:cNvSpPr>
            <a:spLocks noChangeArrowheads="1"/>
          </p:cNvSpPr>
          <p:nvPr/>
        </p:nvSpPr>
        <p:spPr bwMode="auto">
          <a:xfrm>
            <a:off x="6572250" y="1928813"/>
            <a:ext cx="2428875" cy="3970337"/>
          </a:xfrm>
          <a:prstGeom prst="rect">
            <a:avLst/>
          </a:prstGeom>
          <a:noFill/>
          <a:ln w="9525">
            <a:noFill/>
            <a:miter lim="800000"/>
            <a:headEnd/>
            <a:tailEnd/>
          </a:ln>
        </p:spPr>
        <p:txBody>
          <a:bodyPr>
            <a:spAutoFit/>
          </a:bodyPr>
          <a:lstStyle/>
          <a:p>
            <a:pPr algn="ctr"/>
            <a:r>
              <a:rPr lang="es-ES" b="1" i="1">
                <a:latin typeface="Calibri" pitchFamily="34" charset="0"/>
              </a:rPr>
              <a:t>Por muy fogoso que se sea nadie merece hacer el ridículo con este jersey tan geek como bizarro. No es por echar más leña al fuego, pero con esa cara de iluminado del de la foto y la horterada que lleva sobre sus hombros, más que ser el rey de la fiesta, va a ser el rey de los frikies.</a:t>
            </a:r>
            <a:r>
              <a:rPr lang="es-ES">
                <a:latin typeface="Calibri" pitchFamily="34" charset="0"/>
              </a:rPr>
              <a:t> </a:t>
            </a:r>
          </a:p>
        </p:txBody>
      </p:sp>
      <p:sp>
        <p:nvSpPr>
          <p:cNvPr id="11267" name="3 Rectángulo"/>
          <p:cNvSpPr>
            <a:spLocks noChangeArrowheads="1"/>
          </p:cNvSpPr>
          <p:nvPr/>
        </p:nvSpPr>
        <p:spPr bwMode="auto">
          <a:xfrm>
            <a:off x="357188" y="0"/>
            <a:ext cx="4572000" cy="800100"/>
          </a:xfrm>
          <a:prstGeom prst="rect">
            <a:avLst/>
          </a:prstGeom>
          <a:noFill/>
          <a:ln w="9525">
            <a:noFill/>
            <a:miter lim="800000"/>
            <a:headEnd/>
            <a:tailEnd/>
          </a:ln>
        </p:spPr>
        <p:txBody>
          <a:bodyPr>
            <a:spAutoFit/>
          </a:bodyPr>
          <a:lstStyle/>
          <a:p>
            <a:r>
              <a:rPr lang="es-ES">
                <a:latin typeface="Calibri" pitchFamily="34" charset="0"/>
              </a:rPr>
              <a:t/>
            </a:r>
            <a:br>
              <a:rPr lang="es-ES">
                <a:latin typeface="Calibri" pitchFamily="34" charset="0"/>
              </a:rPr>
            </a:br>
            <a:r>
              <a:rPr lang="es-ES" sz="2800" b="1" i="1">
                <a:latin typeface="Calibri" pitchFamily="34" charset="0"/>
              </a:rPr>
              <a:t>Jersey Chimenea</a:t>
            </a:r>
            <a:endParaRPr lang="es-ES" sz="2800" i="1">
              <a:latin typeface="Calibri" pitchFamily="34" charset="0"/>
            </a:endParaRPr>
          </a:p>
        </p:txBody>
      </p:sp>
      <p:pic>
        <p:nvPicPr>
          <p:cNvPr id="11268" name="Picture 2" descr="pulpo"/>
          <p:cNvPicPr>
            <a:picLocks noChangeAspect="1" noChangeArrowheads="1" noCrop="1"/>
          </p:cNvPicPr>
          <p:nvPr/>
        </p:nvPicPr>
        <p:blipFill>
          <a:blip r:embed="rId2"/>
          <a:srcRect/>
          <a:stretch>
            <a:fillRect/>
          </a:stretch>
        </p:blipFill>
        <p:spPr bwMode="auto">
          <a:xfrm>
            <a:off x="0" y="1000125"/>
            <a:ext cx="5857875" cy="5857875"/>
          </a:xfrm>
          <a:prstGeom prst="rect">
            <a:avLst/>
          </a:prstGeom>
          <a:noFill/>
          <a:ln w="9525">
            <a:noFill/>
            <a:miter lim="800000"/>
            <a:headEnd/>
            <a:tailEnd/>
          </a:ln>
        </p:spPr>
      </p:pic>
    </p:spTree>
  </p:cSld>
  <p:clrMapOvr>
    <a:masterClrMapping/>
  </p:clrMapOvr>
  <p:transition advTm="28000"/>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2" descr="http://i.imgur.com/gthqbG1.gif">
            <a:hlinkClick r:id="rId2"/>
          </p:cNvPr>
          <p:cNvPicPr>
            <a:picLocks noChangeAspect="1" noChangeArrowheads="1" noCrop="1"/>
          </p:cNvPicPr>
          <p:nvPr/>
        </p:nvPicPr>
        <p:blipFill>
          <a:blip r:embed="rId3"/>
          <a:srcRect/>
          <a:stretch>
            <a:fillRect/>
          </a:stretch>
        </p:blipFill>
        <p:spPr bwMode="auto">
          <a:xfrm>
            <a:off x="1428728" y="1000108"/>
            <a:ext cx="6286512" cy="4714884"/>
          </a:xfrm>
          <a:prstGeom prst="rect">
            <a:avLst/>
          </a:prstGeom>
          <a:noFill/>
          <a:ln w="9525">
            <a:noFill/>
            <a:miter lim="800000"/>
            <a:headEnd/>
            <a:tailEnd/>
          </a:ln>
        </p:spPr>
      </p:pic>
      <p:pic>
        <p:nvPicPr>
          <p:cNvPr id="13316" name="Picture 4" descr="http://1.bp.blogspot.com/-WI3Vh0fMzL0/VVQ0WVIc6mI/AAAAAAAAN0s/4xeMRCZPuDI/s1600/o-KIM-KARDASHIAN-KANYE-facebook.jpg"/>
          <p:cNvPicPr>
            <a:picLocks noChangeAspect="1" noChangeArrowheads="1"/>
          </p:cNvPicPr>
          <p:nvPr/>
        </p:nvPicPr>
        <p:blipFill>
          <a:blip r:embed="rId4"/>
          <a:srcRect l="15750" r="18249"/>
          <a:stretch>
            <a:fillRect/>
          </a:stretch>
        </p:blipFill>
        <p:spPr bwMode="auto">
          <a:xfrm>
            <a:off x="1428728" y="1000108"/>
            <a:ext cx="6286544" cy="4762480"/>
          </a:xfrm>
          <a:prstGeom prst="rect">
            <a:avLst/>
          </a:prstGeom>
          <a:noFill/>
        </p:spPr>
      </p:pic>
      <p:sp>
        <p:nvSpPr>
          <p:cNvPr id="3" name="2 CuadroTexto"/>
          <p:cNvSpPr txBox="1"/>
          <p:nvPr/>
        </p:nvSpPr>
        <p:spPr>
          <a:xfrm>
            <a:off x="571472" y="285728"/>
            <a:ext cx="2761525" cy="461665"/>
          </a:xfrm>
          <a:prstGeom prst="rect">
            <a:avLst/>
          </a:prstGeom>
          <a:noFill/>
        </p:spPr>
        <p:txBody>
          <a:bodyPr wrap="none" rtlCol="0">
            <a:spAutoFit/>
          </a:bodyPr>
          <a:lstStyle/>
          <a:p>
            <a:r>
              <a:rPr lang="es-ES" sz="2400" b="1" i="1" dirty="0" smtClean="0"/>
              <a:t>Y  tomate Un café</a:t>
            </a:r>
            <a:endParaRPr lang="es-ES" sz="2400" b="1" i="1" dirty="0"/>
          </a:p>
        </p:txBody>
      </p:sp>
      <p:sp>
        <p:nvSpPr>
          <p:cNvPr id="4" name="3 CuadroTexto"/>
          <p:cNvSpPr txBox="1"/>
          <p:nvPr/>
        </p:nvSpPr>
        <p:spPr>
          <a:xfrm>
            <a:off x="1000100" y="5929330"/>
            <a:ext cx="6173485" cy="369332"/>
          </a:xfrm>
          <a:prstGeom prst="rect">
            <a:avLst/>
          </a:prstGeom>
          <a:noFill/>
        </p:spPr>
        <p:txBody>
          <a:bodyPr wrap="none" rtlCol="0">
            <a:spAutoFit/>
          </a:bodyPr>
          <a:lstStyle/>
          <a:p>
            <a:r>
              <a:rPr lang="es-ES" b="1" i="1" dirty="0" smtClean="0"/>
              <a:t>Como a ti te gusta bien, negro, fuerte, dulce y caliente.</a:t>
            </a:r>
            <a:endParaRPr lang="es-ES" b="1" i="1" dirty="0"/>
          </a:p>
        </p:txBody>
      </p:sp>
    </p:spTree>
  </p:cSld>
  <p:clrMapOvr>
    <a:masterClrMapping/>
  </p:clrMapOvr>
  <p:transition advTm="13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ntr" presetSubtype="10" fill="hold" nodeType="afterEffect">
                                  <p:stCondLst>
                                    <p:cond delay="0"/>
                                  </p:stCondLst>
                                  <p:childTnLst>
                                    <p:set>
                                      <p:cBhvr>
                                        <p:cTn id="6" dur="1" fill="hold">
                                          <p:stCondLst>
                                            <p:cond delay="0"/>
                                          </p:stCondLst>
                                        </p:cTn>
                                        <p:tgtEl>
                                          <p:spTgt spid="13316"/>
                                        </p:tgtEl>
                                        <p:attrNameLst>
                                          <p:attrName>style.visibility</p:attrName>
                                        </p:attrNameLst>
                                      </p:cBhvr>
                                      <p:to>
                                        <p:strVal val="visible"/>
                                      </p:to>
                                    </p:set>
                                    <p:animEffect transition="in" filter="checkerboard(across)">
                                      <p:cBhvr>
                                        <p:cTn id="7" dur="5000"/>
                                        <p:tgtEl>
                                          <p:spTgt spid="133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2" descr="C:\Users\Jose Luis\Desktop\regalo-de-navidad.jpg"/>
          <p:cNvPicPr>
            <a:picLocks noChangeAspect="1" noChangeArrowheads="1"/>
          </p:cNvPicPr>
          <p:nvPr/>
        </p:nvPicPr>
        <p:blipFill>
          <a:blip r:embed="rId2"/>
          <a:srcRect/>
          <a:stretch>
            <a:fillRect/>
          </a:stretch>
        </p:blipFill>
        <p:spPr bwMode="auto">
          <a:xfrm>
            <a:off x="0" y="0"/>
            <a:ext cx="9117426" cy="6858000"/>
          </a:xfrm>
          <a:prstGeom prst="rect">
            <a:avLst/>
          </a:prstGeom>
          <a:noFill/>
        </p:spPr>
      </p:pic>
      <p:pic>
        <p:nvPicPr>
          <p:cNvPr id="11" name="Picture 2" descr="http://3.bp.blogspot.com/-r6HM6KE57Dc/TzMsOjLvfaI/AAAAAAAACT8/u7-wAM1dZcc/s1600/0k0289_gif-sicodelicos-02.gif"/>
          <p:cNvPicPr>
            <a:picLocks noChangeAspect="1" noChangeArrowheads="1" noCrop="1"/>
          </p:cNvPicPr>
          <p:nvPr/>
        </p:nvPicPr>
        <p:blipFill>
          <a:blip r:embed="rId3" cstate="print">
            <a:duotone>
              <a:schemeClr val="accent2">
                <a:shade val="45000"/>
                <a:satMod val="135000"/>
              </a:schemeClr>
              <a:prstClr val="white"/>
            </a:duotone>
            <a:lum bright="60000"/>
          </a:blip>
          <a:srcRect/>
          <a:stretch>
            <a:fillRect/>
          </a:stretch>
        </p:blipFill>
        <p:spPr bwMode="auto">
          <a:xfrm>
            <a:off x="-1" y="0"/>
            <a:ext cx="9144001" cy="6858000"/>
          </a:xfrm>
          <a:prstGeom prst="rect">
            <a:avLst/>
          </a:prstGeom>
          <a:noFill/>
        </p:spPr>
      </p:pic>
      <p:sp>
        <p:nvSpPr>
          <p:cNvPr id="6" name="5 Rectángulo"/>
          <p:cNvSpPr/>
          <p:nvPr/>
        </p:nvSpPr>
        <p:spPr>
          <a:xfrm>
            <a:off x="1428728" y="1700808"/>
            <a:ext cx="5663140" cy="3046970"/>
          </a:xfrm>
          <a:prstGeom prst="rect">
            <a:avLst/>
          </a:prstGeom>
        </p:spPr>
        <p:txBody>
          <a:bodyPr lIns="91422" tIns="45711" rIns="91422" bIns="45711">
            <a:spAutoFit/>
          </a:bodyPr>
          <a:lstStyle/>
          <a:p>
            <a:pPr lvl="1" algn="ctr" fontAlgn="auto">
              <a:spcBef>
                <a:spcPts val="0"/>
              </a:spcBef>
              <a:spcAft>
                <a:spcPts val="0"/>
              </a:spcAft>
              <a:defRPr/>
            </a:pPr>
            <a:r>
              <a:rPr lang="es-ES" sz="4800" b="1" i="1" kern="10" dirty="0">
                <a:ln w="12700">
                  <a:solidFill>
                    <a:schemeClr val="tx2">
                      <a:satMod val="155000"/>
                    </a:schemeClr>
                  </a:solidFill>
                  <a:prstDash val="solid"/>
                </a:ln>
                <a:solidFill>
                  <a:schemeClr val="bg1"/>
                </a:solidFill>
                <a:effectLst>
                  <a:outerShdw blurRad="41275" dist="20320" dir="1800000" algn="tl" rotWithShape="0">
                    <a:srgbClr val="000000">
                      <a:alpha val="40000"/>
                    </a:srgbClr>
                  </a:outerShdw>
                </a:effectLst>
                <a:latin typeface="Snap ITC" pitchFamily="82" charset="0"/>
                <a:cs typeface="Times New Roman"/>
              </a:rPr>
              <a:t>UN FUERTE ABRAZO QUE TENGAS UN BUEN DIA</a:t>
            </a:r>
          </a:p>
        </p:txBody>
      </p:sp>
      <p:pic>
        <p:nvPicPr>
          <p:cNvPr id="12292" name="Image 2" descr="swirlrainbw3.gif"/>
          <p:cNvPicPr>
            <a:picLocks noChangeAspect="1"/>
          </p:cNvPicPr>
          <p:nvPr/>
        </p:nvPicPr>
        <p:blipFill>
          <a:blip r:embed="rId4"/>
          <a:srcRect/>
          <a:stretch>
            <a:fillRect/>
          </a:stretch>
        </p:blipFill>
        <p:spPr bwMode="auto">
          <a:xfrm rot="10800000">
            <a:off x="0" y="0"/>
            <a:ext cx="9144000" cy="69850"/>
          </a:xfrm>
          <a:prstGeom prst="rect">
            <a:avLst/>
          </a:prstGeom>
          <a:noFill/>
          <a:ln w="9525">
            <a:noFill/>
            <a:miter lim="800000"/>
            <a:headEnd/>
            <a:tailEnd/>
          </a:ln>
        </p:spPr>
      </p:pic>
      <p:pic>
        <p:nvPicPr>
          <p:cNvPr id="12293" name="Image 2" descr="swirlrainbw3.gif"/>
          <p:cNvPicPr>
            <a:picLocks noChangeAspect="1"/>
          </p:cNvPicPr>
          <p:nvPr/>
        </p:nvPicPr>
        <p:blipFill>
          <a:blip r:embed="rId4"/>
          <a:srcRect/>
          <a:stretch>
            <a:fillRect/>
          </a:stretch>
        </p:blipFill>
        <p:spPr bwMode="auto">
          <a:xfrm rot="10800000">
            <a:off x="0" y="6788150"/>
            <a:ext cx="9144000" cy="69850"/>
          </a:xfrm>
          <a:prstGeom prst="rect">
            <a:avLst/>
          </a:prstGeom>
          <a:noFill/>
          <a:ln w="9525">
            <a:noFill/>
            <a:miter lim="800000"/>
            <a:headEnd/>
            <a:tailEnd/>
          </a:ln>
        </p:spPr>
      </p:pic>
      <p:pic>
        <p:nvPicPr>
          <p:cNvPr id="12294" name="Image 2" descr="swirlrainbw3.gif"/>
          <p:cNvPicPr>
            <a:picLocks noChangeAspect="1"/>
          </p:cNvPicPr>
          <p:nvPr/>
        </p:nvPicPr>
        <p:blipFill>
          <a:blip r:embed="rId4"/>
          <a:srcRect/>
          <a:stretch>
            <a:fillRect/>
          </a:stretch>
        </p:blipFill>
        <p:spPr bwMode="auto">
          <a:xfrm rot="5400000">
            <a:off x="-3394075" y="3394075"/>
            <a:ext cx="6858000" cy="69850"/>
          </a:xfrm>
          <a:prstGeom prst="rect">
            <a:avLst/>
          </a:prstGeom>
          <a:noFill/>
          <a:ln w="9525">
            <a:noFill/>
            <a:miter lim="800000"/>
            <a:headEnd/>
            <a:tailEnd/>
          </a:ln>
        </p:spPr>
      </p:pic>
      <p:pic>
        <p:nvPicPr>
          <p:cNvPr id="12295" name="Image 2" descr="swirlrainbw3.gif"/>
          <p:cNvPicPr>
            <a:picLocks noChangeAspect="1"/>
          </p:cNvPicPr>
          <p:nvPr/>
        </p:nvPicPr>
        <p:blipFill>
          <a:blip r:embed="rId4"/>
          <a:srcRect/>
          <a:stretch>
            <a:fillRect/>
          </a:stretch>
        </p:blipFill>
        <p:spPr bwMode="auto">
          <a:xfrm rot="5400000">
            <a:off x="5680075" y="3394075"/>
            <a:ext cx="6858000" cy="69850"/>
          </a:xfrm>
          <a:prstGeom prst="rect">
            <a:avLst/>
          </a:prstGeom>
          <a:noFill/>
          <a:ln w="9525">
            <a:noFill/>
            <a:miter lim="800000"/>
            <a:headEnd/>
            <a:tailEnd/>
          </a:ln>
        </p:spPr>
      </p:pic>
      <p:pic>
        <p:nvPicPr>
          <p:cNvPr id="12296" name="Picture 2" descr="CARA"/>
          <p:cNvPicPr>
            <a:picLocks noChangeAspect="1" noChangeArrowheads="1"/>
          </p:cNvPicPr>
          <p:nvPr/>
        </p:nvPicPr>
        <p:blipFill>
          <a:blip r:embed="rId5"/>
          <a:srcRect/>
          <a:stretch>
            <a:fillRect/>
          </a:stretch>
        </p:blipFill>
        <p:spPr bwMode="auto">
          <a:xfrm>
            <a:off x="7858125" y="5500688"/>
            <a:ext cx="1000125" cy="1052512"/>
          </a:xfrm>
          <a:prstGeom prst="rect">
            <a:avLst/>
          </a:prstGeom>
          <a:noFill/>
          <a:ln w="38100">
            <a:solidFill>
              <a:srgbClr val="1CDEF8"/>
            </a:solidFill>
            <a:miter lim="800000"/>
            <a:headEnd/>
            <a:tailEnd/>
          </a:ln>
        </p:spPr>
      </p:pic>
      <p:sp>
        <p:nvSpPr>
          <p:cNvPr id="15" name="14 Rectángulo"/>
          <p:cNvSpPr/>
          <p:nvPr/>
        </p:nvSpPr>
        <p:spPr>
          <a:xfrm>
            <a:off x="4572000" y="5929330"/>
            <a:ext cx="3071834" cy="584775"/>
          </a:xfrm>
          <a:prstGeom prst="rect">
            <a:avLst/>
          </a:prstGeom>
          <a:ln>
            <a:noFill/>
          </a:ln>
        </p:spPr>
        <p:txBody>
          <a:bodyPr>
            <a:spAutoFit/>
          </a:bodyPr>
          <a:lstStyle/>
          <a:p>
            <a:pPr algn="ctr" fontAlgn="auto">
              <a:spcBef>
                <a:spcPts val="0"/>
              </a:spcBef>
              <a:spcAft>
                <a:spcPts val="0"/>
              </a:spcAft>
              <a:defRPr/>
            </a:pPr>
            <a:r>
              <a:rPr lang="es-ES" sz="2800" b="1" kern="10" dirty="0">
                <a:ln w="9525">
                  <a:solidFill>
                    <a:srgbClr val="1CDEF8"/>
                  </a:solidFill>
                  <a:round/>
                  <a:headEnd/>
                  <a:tailEnd/>
                </a:ln>
                <a:blipFill dpi="0" rotWithShape="1">
                  <a:blip r:embed="rId6"/>
                  <a:srcRect/>
                  <a:stretch>
                    <a:fillRect/>
                  </a:stretch>
                </a:blipFill>
                <a:effectLst>
                  <a:outerShdw dist="35921" dir="2700000" algn="ctr" rotWithShape="0">
                    <a:schemeClr val="folHlink">
                      <a:alpha val="80000"/>
                    </a:schemeClr>
                  </a:outerShdw>
                </a:effectLst>
                <a:latin typeface="Snap ITC"/>
                <a:cs typeface="+mn-cs"/>
              </a:rPr>
              <a:t>JOSE </a:t>
            </a:r>
            <a:r>
              <a:rPr lang="es-ES" sz="3200" b="1" kern="10" dirty="0">
                <a:ln w="9525">
                  <a:solidFill>
                    <a:srgbClr val="1CDEF8"/>
                  </a:solidFill>
                  <a:round/>
                  <a:headEnd/>
                  <a:tailEnd/>
                </a:ln>
                <a:blipFill dpi="0" rotWithShape="1">
                  <a:blip r:embed="rId6"/>
                  <a:srcRect/>
                  <a:stretch>
                    <a:fillRect/>
                  </a:stretch>
                </a:blipFill>
                <a:effectLst>
                  <a:outerShdw dist="35921" dir="2700000" algn="ctr" rotWithShape="0">
                    <a:schemeClr val="folHlink">
                      <a:alpha val="80000"/>
                    </a:schemeClr>
                  </a:outerShdw>
                </a:effectLst>
                <a:latin typeface="Snap ITC"/>
                <a:cs typeface="+mn-cs"/>
              </a:rPr>
              <a:t>LUIS</a:t>
            </a:r>
          </a:p>
        </p:txBody>
      </p:sp>
    </p:spTree>
  </p:cSld>
  <p:clrMapOvr>
    <a:masterClrMapping/>
  </p:clrMapOvr>
  <p:transition advTm="13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11"/>
                                        </p:tgtEl>
                                        <p:attrNameLst>
                                          <p:attrName>style.opacity</p:attrName>
                                        </p:attrNameLst>
                                      </p:cBhvr>
                                      <p:to>
                                        <p:strVal val="0.25"/>
                                      </p:to>
                                    </p:set>
                                    <p:animEffect filter="image" prLst="opacity: 0.25">
                                      <p:cBhvr rctx="IE">
                                        <p:cTn id="7" dur="indefinite"/>
                                        <p:tgtEl>
                                          <p:spTgt spid="11"/>
                                        </p:tgtEl>
                                      </p:cBhvr>
                                    </p:animEffect>
                                  </p:childTnLst>
                                </p:cTn>
                              </p:par>
                            </p:childTnLst>
                          </p:cTn>
                        </p:par>
                        <p:par>
                          <p:cTn id="8" fill="hold">
                            <p:stCondLst>
                              <p:cond delay="0"/>
                            </p:stCondLst>
                            <p:childTnLst>
                              <p:par>
                                <p:cTn id="9" presetID="23" presetClass="entr" presetSubtype="16" fill="hold" nodeType="afterEffect">
                                  <p:stCondLst>
                                    <p:cond delay="0"/>
                                  </p:stCondLst>
                                  <p:childTnLst>
                                    <p:set>
                                      <p:cBhvr>
                                        <p:cTn id="10" dur="1" fill="hold">
                                          <p:stCondLst>
                                            <p:cond delay="0"/>
                                          </p:stCondLst>
                                        </p:cTn>
                                        <p:tgtEl>
                                          <p:spTgt spid="6">
                                            <p:txEl>
                                              <p:pRg st="0" end="0"/>
                                            </p:txEl>
                                          </p:spTgt>
                                        </p:tgtEl>
                                        <p:attrNameLst>
                                          <p:attrName>style.visibility</p:attrName>
                                        </p:attrNameLst>
                                      </p:cBhvr>
                                      <p:to>
                                        <p:strVal val="visible"/>
                                      </p:to>
                                    </p:set>
                                    <p:anim calcmode="lin" valueType="num">
                                      <p:cBhvr>
                                        <p:cTn id="11" dur="5000" fill="hold"/>
                                        <p:tgtEl>
                                          <p:spTgt spid="6">
                                            <p:txEl>
                                              <p:pRg st="0" end="0"/>
                                            </p:txEl>
                                          </p:spTgt>
                                        </p:tgtEl>
                                        <p:attrNameLst>
                                          <p:attrName>ppt_w</p:attrName>
                                        </p:attrNameLst>
                                      </p:cBhvr>
                                      <p:tavLst>
                                        <p:tav tm="0">
                                          <p:val>
                                            <p:fltVal val="0"/>
                                          </p:val>
                                        </p:tav>
                                        <p:tav tm="100000">
                                          <p:val>
                                            <p:strVal val="#ppt_w"/>
                                          </p:val>
                                        </p:tav>
                                      </p:tavLst>
                                    </p:anim>
                                    <p:anim calcmode="lin" valueType="num">
                                      <p:cBhvr>
                                        <p:cTn id="12" dur="5000" fill="hold"/>
                                        <p:tgtEl>
                                          <p:spTgt spid="6">
                                            <p:txEl>
                                              <p:pRg st="0" end="0"/>
                                            </p:txEl>
                                          </p:spTgt>
                                        </p:tgtEl>
                                        <p:attrNameLst>
                                          <p:attrName>ppt_h</p:attrName>
                                        </p:attrNameLst>
                                      </p:cBhvr>
                                      <p:tavLst>
                                        <p:tav tm="0">
                                          <p:val>
                                            <p:fltVal val="0"/>
                                          </p:val>
                                        </p:tav>
                                        <p:tav tm="100000">
                                          <p:val>
                                            <p:strVal val="#ppt_h"/>
                                          </p:val>
                                        </p:tav>
                                      </p:tavLst>
                                    </p:anim>
                                  </p:childTnLst>
                                </p:cTn>
                              </p:par>
                              <p:par>
                                <p:cTn id="13" presetID="4" presetClass="exit" presetSubtype="32" fill="hold" nodeType="withEffect">
                                  <p:stCondLst>
                                    <p:cond delay="0"/>
                                  </p:stCondLst>
                                  <p:childTnLst>
                                    <p:animEffect transition="out" filter="box(out)">
                                      <p:cBhvr>
                                        <p:cTn id="14" dur="5000"/>
                                        <p:tgtEl>
                                          <p:spTgt spid="11"/>
                                        </p:tgtEl>
                                      </p:cBhvr>
                                    </p:animEffect>
                                    <p:set>
                                      <p:cBhvr>
                                        <p:cTn id="15" dur="1" fill="hold">
                                          <p:stCondLst>
                                            <p:cond delay="4999"/>
                                          </p:stCondLst>
                                        </p:cTn>
                                        <p:tgtEl>
                                          <p:spTgt spid="11"/>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pic>
        <p:nvPicPr>
          <p:cNvPr id="4124" name="sound001.wav">
            <a:hlinkClick r:id="" action="ppaction://media"/>
          </p:cNvPr>
          <p:cNvPicPr>
            <a:picLocks noRot="1" noChangeAspect="1" noChangeArrowheads="1"/>
          </p:cNvPicPr>
          <p:nvPr>
            <a:audioFile r:link="rId1"/>
          </p:nvPr>
        </p:nvPicPr>
        <p:blipFill>
          <a:blip r:embed="rId4"/>
          <a:srcRect/>
          <a:stretch>
            <a:fillRect/>
          </a:stretch>
        </p:blipFill>
        <p:spPr bwMode="auto">
          <a:xfrm>
            <a:off x="4419600" y="3276600"/>
            <a:ext cx="304800" cy="304800"/>
          </a:xfrm>
          <a:prstGeom prst="rect">
            <a:avLst/>
          </a:prstGeom>
          <a:noFill/>
        </p:spPr>
      </p:pic>
      <p:sp>
        <p:nvSpPr>
          <p:cNvPr id="4100" name="Rectangle 4"/>
          <p:cNvSpPr>
            <a:spLocks noChangeArrowheads="1"/>
          </p:cNvSpPr>
          <p:nvPr/>
        </p:nvSpPr>
        <p:spPr bwMode="auto">
          <a:xfrm>
            <a:off x="0" y="1600200"/>
            <a:ext cx="9144000" cy="228600"/>
          </a:xfrm>
          <a:prstGeom prst="rect">
            <a:avLst/>
          </a:prstGeom>
          <a:solidFill>
            <a:schemeClr val="bg1"/>
          </a:solidFill>
          <a:ln w="19050">
            <a:solidFill>
              <a:srgbClr val="C0C0C0"/>
            </a:solidFill>
            <a:miter lim="800000"/>
            <a:headEnd/>
            <a:tailEnd/>
          </a:ln>
          <a:effectLst/>
        </p:spPr>
        <p:txBody>
          <a:bodyPr wrap="none" anchor="ctr"/>
          <a:lstStyle/>
          <a:p>
            <a:endParaRPr lang="es-ES"/>
          </a:p>
        </p:txBody>
      </p:sp>
      <p:sp>
        <p:nvSpPr>
          <p:cNvPr id="4101" name="Rectangle 5"/>
          <p:cNvSpPr>
            <a:spLocks noChangeArrowheads="1"/>
          </p:cNvSpPr>
          <p:nvPr/>
        </p:nvSpPr>
        <p:spPr bwMode="auto">
          <a:xfrm>
            <a:off x="0" y="1828800"/>
            <a:ext cx="9144000" cy="5029200"/>
          </a:xfrm>
          <a:prstGeom prst="rect">
            <a:avLst/>
          </a:prstGeom>
          <a:solidFill>
            <a:srgbClr val="B6E8FC"/>
          </a:solidFill>
          <a:ln w="9525">
            <a:noFill/>
            <a:miter lim="800000"/>
            <a:headEnd/>
            <a:tailEnd/>
          </a:ln>
          <a:effectLst/>
        </p:spPr>
        <p:txBody>
          <a:bodyPr wrap="none" anchor="ctr"/>
          <a:lstStyle/>
          <a:p>
            <a:pPr algn="ctr"/>
            <a:endParaRPr lang="es-ES"/>
          </a:p>
        </p:txBody>
      </p:sp>
      <p:pic>
        <p:nvPicPr>
          <p:cNvPr id="4103" name="Picture 7" descr="logo_grande">
            <a:hlinkClick r:id="rId5"/>
          </p:cNvPr>
          <p:cNvPicPr>
            <a:picLocks noChangeAspect="1" noChangeArrowheads="1"/>
          </p:cNvPicPr>
          <p:nvPr/>
        </p:nvPicPr>
        <p:blipFill>
          <a:blip r:embed="rId6"/>
          <a:srcRect/>
          <a:stretch>
            <a:fillRect/>
          </a:stretch>
        </p:blipFill>
        <p:spPr bwMode="auto">
          <a:xfrm>
            <a:off x="1981200" y="0"/>
            <a:ext cx="4876800" cy="1562100"/>
          </a:xfrm>
          <a:prstGeom prst="rect">
            <a:avLst/>
          </a:prstGeom>
          <a:noFill/>
        </p:spPr>
      </p:pic>
      <p:sp>
        <p:nvSpPr>
          <p:cNvPr id="4104" name="Text Box 8"/>
          <p:cNvSpPr txBox="1">
            <a:spLocks noChangeArrowheads="1"/>
          </p:cNvSpPr>
          <p:nvPr/>
        </p:nvSpPr>
        <p:spPr bwMode="auto">
          <a:xfrm>
            <a:off x="0" y="1905000"/>
            <a:ext cx="9144000" cy="2346325"/>
          </a:xfrm>
          <a:prstGeom prst="rect">
            <a:avLst/>
          </a:prstGeom>
          <a:noFill/>
          <a:ln w="9525">
            <a:noFill/>
            <a:miter lim="800000"/>
            <a:headEnd/>
            <a:tailEnd/>
          </a:ln>
          <a:effectLst/>
        </p:spPr>
        <p:txBody>
          <a:bodyPr>
            <a:spAutoFit/>
          </a:bodyPr>
          <a:lstStyle/>
          <a:p>
            <a:pPr algn="ctr">
              <a:spcBef>
                <a:spcPct val="50000"/>
              </a:spcBef>
            </a:pPr>
            <a:r>
              <a:rPr lang="es-ES" sz="6000" b="1">
                <a:latin typeface="Kristen ITC" pitchFamily="66" charset="0"/>
              </a:rPr>
              <a:t>¿Te ha gustado?</a:t>
            </a:r>
            <a:r>
              <a:rPr lang="es-ES" sz="4800">
                <a:latin typeface="Kristen ITC" pitchFamily="66" charset="0"/>
              </a:rPr>
              <a:t> </a:t>
            </a:r>
            <a:br>
              <a:rPr lang="es-ES" sz="4800">
                <a:latin typeface="Kristen ITC" pitchFamily="66" charset="0"/>
              </a:rPr>
            </a:br>
            <a:r>
              <a:rPr lang="es-ES" sz="4400">
                <a:latin typeface="Kristen ITC" pitchFamily="66" charset="0"/>
              </a:rPr>
              <a:t>Puedes ver más entrando </a:t>
            </a:r>
            <a:br>
              <a:rPr lang="es-ES" sz="4400">
                <a:latin typeface="Kristen ITC" pitchFamily="66" charset="0"/>
              </a:rPr>
            </a:br>
            <a:r>
              <a:rPr lang="es-ES" sz="4400" b="1">
                <a:solidFill>
                  <a:srgbClr val="40F903"/>
                </a:solidFill>
                <a:latin typeface="Kristen ITC" pitchFamily="66" charset="0"/>
                <a:hlinkClick r:id="rId5"/>
              </a:rPr>
              <a:t>Aquí</a:t>
            </a:r>
            <a:endParaRPr lang="es-ES" sz="4400" b="1">
              <a:solidFill>
                <a:srgbClr val="40F903"/>
              </a:solidFill>
              <a:latin typeface="Kristen ITC" pitchFamily="66" charset="0"/>
            </a:endParaRPr>
          </a:p>
        </p:txBody>
      </p:sp>
      <p:sp>
        <p:nvSpPr>
          <p:cNvPr id="4107" name="Text Box 11"/>
          <p:cNvSpPr txBox="1">
            <a:spLocks noChangeArrowheads="1"/>
          </p:cNvSpPr>
          <p:nvPr/>
        </p:nvSpPr>
        <p:spPr bwMode="auto">
          <a:xfrm>
            <a:off x="1143000" y="4724400"/>
            <a:ext cx="2667000" cy="1878013"/>
          </a:xfrm>
          <a:prstGeom prst="rect">
            <a:avLst/>
          </a:prstGeom>
          <a:noFill/>
          <a:ln w="19050">
            <a:noFill/>
            <a:prstDash val="sysDot"/>
            <a:miter lim="800000"/>
            <a:headEnd/>
            <a:tailEnd/>
          </a:ln>
          <a:effectLst/>
        </p:spPr>
        <p:txBody>
          <a:bodyPr>
            <a:spAutoFit/>
          </a:bodyPr>
          <a:lstStyle/>
          <a:p>
            <a:pPr algn="ctr">
              <a:spcBef>
                <a:spcPct val="50000"/>
              </a:spcBef>
            </a:pPr>
            <a:r>
              <a:rPr lang="es-ES_tradnl" b="1">
                <a:latin typeface="Kristen ITC"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4106" name="Picture 10" descr="email">
            <a:hlinkClick r:id="rId7"/>
          </p:cNvPr>
          <p:cNvPicPr>
            <a:picLocks noChangeAspect="1" noChangeArrowheads="1"/>
          </p:cNvPicPr>
          <p:nvPr/>
        </p:nvPicPr>
        <p:blipFill>
          <a:blip r:embed="rId8"/>
          <a:srcRect/>
          <a:stretch>
            <a:fillRect/>
          </a:stretch>
        </p:blipFill>
        <p:spPr bwMode="auto">
          <a:xfrm>
            <a:off x="5638800" y="4191000"/>
            <a:ext cx="2362200" cy="2362200"/>
          </a:xfrm>
          <a:prstGeom prst="rect">
            <a:avLst/>
          </a:prstGeom>
          <a:noFill/>
        </p:spPr>
      </p:pic>
      <p:pic>
        <p:nvPicPr>
          <p:cNvPr id="4113" name="Picture 17" descr="flechas-8"/>
          <p:cNvPicPr>
            <a:picLocks noChangeAspect="1" noChangeArrowheads="1"/>
          </p:cNvPicPr>
          <p:nvPr/>
        </p:nvPicPr>
        <p:blipFill>
          <a:blip r:embed="rId9"/>
          <a:srcRect/>
          <a:stretch>
            <a:fillRect/>
          </a:stretch>
        </p:blipFill>
        <p:spPr bwMode="auto">
          <a:xfrm>
            <a:off x="4038600" y="4876800"/>
            <a:ext cx="1219200" cy="990600"/>
          </a:xfrm>
          <a:prstGeom prst="rect">
            <a:avLst/>
          </a:prstGeom>
          <a:noFill/>
        </p:spPr>
      </p:pic>
      <p:pic>
        <p:nvPicPr>
          <p:cNvPr id="4117" name="Picture 21" descr="facebook-icon">
            <a:hlinkClick r:id="rId10"/>
          </p:cNvPr>
          <p:cNvPicPr>
            <a:picLocks noChangeAspect="1" noChangeArrowheads="1"/>
          </p:cNvPicPr>
          <p:nvPr/>
        </p:nvPicPr>
        <p:blipFill>
          <a:blip r:embed="rId11" cstate="print"/>
          <a:srcRect/>
          <a:stretch>
            <a:fillRect/>
          </a:stretch>
        </p:blipFill>
        <p:spPr bwMode="auto">
          <a:xfrm>
            <a:off x="0" y="2971800"/>
            <a:ext cx="533400" cy="533400"/>
          </a:xfrm>
          <a:prstGeom prst="rect">
            <a:avLst/>
          </a:prstGeom>
          <a:noFill/>
        </p:spPr>
      </p:pic>
      <p:pic>
        <p:nvPicPr>
          <p:cNvPr id="4118" name="Picture 22" descr="twitter-icon">
            <a:hlinkClick r:id="rId12"/>
          </p:cNvPr>
          <p:cNvPicPr>
            <a:picLocks noChangeAspect="1" noChangeArrowheads="1"/>
          </p:cNvPicPr>
          <p:nvPr/>
        </p:nvPicPr>
        <p:blipFill>
          <a:blip r:embed="rId13" cstate="print"/>
          <a:srcRect/>
          <a:stretch>
            <a:fillRect/>
          </a:stretch>
        </p:blipFill>
        <p:spPr bwMode="auto">
          <a:xfrm>
            <a:off x="0" y="3505200"/>
            <a:ext cx="533400" cy="533400"/>
          </a:xfrm>
          <a:prstGeom prst="rect">
            <a:avLst/>
          </a:prstGeom>
          <a:noFill/>
        </p:spPr>
      </p:pic>
      <p:pic>
        <p:nvPicPr>
          <p:cNvPr id="4119" name="Picture 23" descr="Web-Google-plus-Metro-icon">
            <a:hlinkClick r:id="rId14"/>
          </p:cNvPr>
          <p:cNvPicPr>
            <a:picLocks noChangeAspect="1" noChangeArrowheads="1"/>
          </p:cNvPicPr>
          <p:nvPr/>
        </p:nvPicPr>
        <p:blipFill>
          <a:blip r:embed="rId15" cstate="print"/>
          <a:srcRect/>
          <a:stretch>
            <a:fillRect/>
          </a:stretch>
        </p:blipFill>
        <p:spPr bwMode="auto">
          <a:xfrm>
            <a:off x="0" y="4038600"/>
            <a:ext cx="533400" cy="533400"/>
          </a:xfrm>
          <a:prstGeom prst="rect">
            <a:avLst/>
          </a:prstGeom>
          <a:noFill/>
        </p:spPr>
      </p:pic>
      <p:pic>
        <p:nvPicPr>
          <p:cNvPr id="4120" name="Picture 24" descr="vkontakte-256">
            <a:hlinkClick r:id="rId16"/>
          </p:cNvPr>
          <p:cNvPicPr>
            <a:picLocks noChangeAspect="1" noChangeArrowheads="1"/>
          </p:cNvPicPr>
          <p:nvPr/>
        </p:nvPicPr>
        <p:blipFill>
          <a:blip r:embed="rId17" cstate="print"/>
          <a:srcRect/>
          <a:stretch>
            <a:fillRect/>
          </a:stretch>
        </p:blipFill>
        <p:spPr bwMode="auto">
          <a:xfrm>
            <a:off x="0" y="4572000"/>
            <a:ext cx="533400" cy="533400"/>
          </a:xfrm>
          <a:prstGeom prst="rect">
            <a:avLst/>
          </a:prstGeom>
          <a:noFill/>
        </p:spPr>
      </p:pic>
      <p:sp>
        <p:nvSpPr>
          <p:cNvPr id="4122" name="Text Box 26"/>
          <p:cNvSpPr txBox="1">
            <a:spLocks noChangeArrowheads="1"/>
          </p:cNvSpPr>
          <p:nvPr/>
        </p:nvSpPr>
        <p:spPr bwMode="auto">
          <a:xfrm>
            <a:off x="0" y="6553200"/>
            <a:ext cx="9144000" cy="304800"/>
          </a:xfrm>
          <a:prstGeom prst="rect">
            <a:avLst/>
          </a:prstGeom>
          <a:solidFill>
            <a:srgbClr val="34495E"/>
          </a:solidFill>
          <a:ln w="9525">
            <a:noFill/>
            <a:miter lim="800000"/>
            <a:headEnd/>
            <a:tailEnd/>
          </a:ln>
          <a:effectLst/>
        </p:spPr>
        <p:txBody>
          <a:bodyPr>
            <a:spAutoFit/>
          </a:bodyPr>
          <a:lstStyle/>
          <a:p>
            <a:pPr algn="ctr">
              <a:spcBef>
                <a:spcPct val="50000"/>
              </a:spcBef>
            </a:pPr>
            <a:r>
              <a:rPr lang="es-ES" sz="1400">
                <a:solidFill>
                  <a:srgbClr val="40F903"/>
                </a:solidFill>
                <a:latin typeface="Kristen ITC" pitchFamily="66" charset="0"/>
              </a:rPr>
              <a:t>Esta presentación powerpoint ha sido creada y compartida única y exclusivamente para mispps.com</a:t>
            </a:r>
          </a:p>
        </p:txBody>
      </p:sp>
      <p:pic>
        <p:nvPicPr>
          <p:cNvPr id="4123" name="Picture 27" descr="slide0006_image010"/>
          <p:cNvPicPr>
            <a:picLocks noChangeAspect="1" noChangeArrowheads="1"/>
          </p:cNvPicPr>
          <p:nvPr/>
        </p:nvPicPr>
        <p:blipFill>
          <a:blip r:embed="rId18"/>
          <a:srcRect/>
          <a:stretch>
            <a:fillRect/>
          </a:stretch>
        </p:blipFill>
        <p:spPr bwMode="auto">
          <a:xfrm rot="-1506012">
            <a:off x="4114800" y="838200"/>
            <a:ext cx="4826000" cy="2108200"/>
          </a:xfrm>
          <a:prstGeom prst="rect">
            <a:avLst/>
          </a:prstGeom>
          <a:noFill/>
        </p:spPr>
      </p:pic>
    </p:spTree>
  </p:cSld>
  <p:clrMapOvr>
    <a:masterClrMapping/>
  </p:clrMapOvr>
  <p:transition spd="slow">
    <p:fade thruBlk="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1500"/>
                                  </p:stCondLst>
                                  <p:childTnLst>
                                    <p:set>
                                      <p:cBhvr>
                                        <p:cTn id="6" dur="1" fill="hold">
                                          <p:stCondLst>
                                            <p:cond delay="0"/>
                                          </p:stCondLst>
                                        </p:cTn>
                                        <p:tgtEl>
                                          <p:spTgt spid="4123"/>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3" name="sound001.wav"/>
                                        </p:tgtEl>
                                      </p:cMediaNode>
                                    </p:audio>
                                  </p:sub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7" fill="hold" display="0">
                  <p:stCondLst>
                    <p:cond delay="indefinite"/>
                  </p:stCondLst>
                  <p:endCondLst>
                    <p:cond evt="onNext" delay="0">
                      <p:tgtEl>
                        <p:sldTgt/>
                      </p:tgtEl>
                    </p:cond>
                    <p:cond evt="onPrev" delay="0">
                      <p:tgtEl>
                        <p:sldTgt/>
                      </p:tgtEl>
                    </p:cond>
                    <p:cond evt="onStopAudio" delay="0">
                      <p:tgtEl>
                        <p:sldTgt/>
                      </p:tgtEl>
                    </p:cond>
                  </p:endCondLst>
                </p:cTn>
                <p:tgtEl>
                  <p:spTgt spid="4124"/>
                </p:tgtEl>
              </p:cMediaNode>
            </p:audio>
          </p:childTnLst>
        </p:cTn>
      </p:par>
    </p:tnLst>
  </p:timing>
</p:sld>
</file>

<file path=ppt/theme/theme1.xml><?xml version="1.0" encoding="utf-8"?>
<a:theme xmlns:a="http://schemas.openxmlformats.org/drawingml/2006/main" name="ABRE TU REGALO DE NAVIDAD-1">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ABRE TU REGALO DE NAVIDAD-1</Template>
  <TotalTime>5</TotalTime>
  <Words>607</Words>
  <Application>Microsoft Office PowerPoint</Application>
  <PresentationFormat>Presentación en pantalla (4:3)</PresentationFormat>
  <Paragraphs>36</Paragraphs>
  <Slides>16</Slides>
  <Notes>1</Notes>
  <HiddenSlides>0</HiddenSlides>
  <MMClips>1</MMClips>
  <ScaleCrop>false</ScaleCrop>
  <HeadingPairs>
    <vt:vector size="4" baseType="variant">
      <vt:variant>
        <vt:lpstr>Tema</vt:lpstr>
      </vt:variant>
      <vt:variant>
        <vt:i4>2</vt:i4>
      </vt:variant>
      <vt:variant>
        <vt:lpstr>Títulos de diapositiva</vt:lpstr>
      </vt:variant>
      <vt:variant>
        <vt:i4>16</vt:i4>
      </vt:variant>
    </vt:vector>
  </HeadingPairs>
  <TitlesOfParts>
    <vt:vector size="18" baseType="lpstr">
      <vt:lpstr>ABRE TU REGALO DE NAVIDAD-1</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Jose Luis</dc:creator>
  <cp:lastModifiedBy>Jose Luis</cp:lastModifiedBy>
  <cp:revision>5</cp:revision>
  <dcterms:created xsi:type="dcterms:W3CDTF">2015-12-28T16:45:12Z</dcterms:created>
  <dcterms:modified xsi:type="dcterms:W3CDTF">2015-12-28T16:50:50Z</dcterms:modified>
</cp:coreProperties>
</file>