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rhWUvfnIn5sT/k+OCwOQQ" hashData="45ok4J4I0zv3vJm2wk/KyqaKi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46F26-6D3C-4742-9F1F-94F9D4B62127}" type="datetimeFigureOut">
              <a:rPr lang="es-ES" smtClean="0"/>
              <a:pPr/>
              <a:t>14/12/2015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0F0B8-640B-44CF-9977-61F64F8EB7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18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7786710" y="6572272"/>
            <a:ext cx="9476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Pps</a:t>
            </a:r>
            <a:r>
              <a:rPr lang="es-ES_tradnl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Raquel</a:t>
            </a:r>
            <a:endParaRPr lang="es-ES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  <p:controls>
      <p:control spid="1026" name="ShockwaveFlash1" r:id="rId2" imgW="9142857" imgH="6668431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(4:3)</PresentationFormat>
  <Paragraphs>4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Tema de Office</vt:lpstr>
      <vt:lpstr>Diseño predeterminado</vt:lpstr>
      <vt:lpstr>Diapositiva 1</vt:lpstr>
      <vt:lpstr>Diapositiva 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2015-12-14T15:18:55Z</dcterms:created>
  <dcterms:modified xsi:type="dcterms:W3CDTF">2015-12-14T15:35:04Z</dcterms:modified>
</cp:coreProperties>
</file>