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ms-office.activeX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activeX/activeX1.xml" ContentType="application/vnd.ms-office.activeX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56" r:id="rId3"/>
    <p:sldId id="257" r:id="rId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LU9g1w/NlaDVuaz7aGtQw" hashData="m/np0avedDLlQWd+bR2sJFYWyw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39E12-EAE0-4F93-B842-FED6920827ED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3E8C8-C418-435A-9C17-00F913EEB7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39E12-EAE0-4F93-B842-FED6920827ED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3E8C8-C418-435A-9C17-00F913EEB7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39E12-EAE0-4F93-B842-FED6920827ED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3E8C8-C418-435A-9C17-00F913EEB7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39E12-EAE0-4F93-B842-FED6920827ED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3E8C8-C418-435A-9C17-00F913EEB7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39E12-EAE0-4F93-B842-FED6920827ED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3E8C8-C418-435A-9C17-00F913EEB7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39E12-EAE0-4F93-B842-FED6920827ED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3E8C8-C418-435A-9C17-00F913EEB7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39E12-EAE0-4F93-B842-FED6920827ED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3E8C8-C418-435A-9C17-00F913EEB7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39E12-EAE0-4F93-B842-FED6920827ED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3E8C8-C418-435A-9C17-00F913EEB7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39E12-EAE0-4F93-B842-FED6920827ED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3E8C8-C418-435A-9C17-00F913EEB7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39E12-EAE0-4F93-B842-FED6920827ED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3E8C8-C418-435A-9C17-00F913EEB7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39E12-EAE0-4F93-B842-FED6920827ED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3E8C8-C418-435A-9C17-00F913EEB7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C39E12-EAE0-4F93-B842-FED6920827ED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43E8C8-C418-435A-9C17-00F913EEB7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7.png"/><Relationship Id="rId18" Type="http://schemas.openxmlformats.org/officeDocument/2006/relationships/image" Target="../media/image10.png"/><Relationship Id="rId3" Type="http://schemas.openxmlformats.org/officeDocument/2006/relationships/audio" Target="../media/audio1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.png"/><Relationship Id="rId9" Type="http://schemas.openxmlformats.org/officeDocument/2006/relationships/image" Target="../media/image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CuadroTexto"/>
          <p:cNvSpPr txBox="1"/>
          <p:nvPr/>
        </p:nvSpPr>
        <p:spPr>
          <a:xfrm>
            <a:off x="6929454" y="6500834"/>
            <a:ext cx="10358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</a:t>
            </a:r>
            <a:r>
              <a:rPr lang="es-ES_tradn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Raquel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  <p:controls>
      <p:control spid="1026" name="ShockwaveFlash1" r:id="rId2" imgW="9142857" imgH="652381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</Words>
  <Application>Microsoft Office PowerPoint</Application>
  <PresentationFormat>Presentación en pantalla (4:3)</PresentationFormat>
  <Paragraphs>4</Paragraphs>
  <Slides>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4" baseType="lpstr">
      <vt:lpstr>Tema de Office</vt:lpstr>
      <vt:lpstr>Diseño predeterminado</vt:lpstr>
      <vt:lpstr>Diapositiva 1</vt:lpstr>
      <vt:lpstr>Diapositiva 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</cp:revision>
  <dcterms:created xsi:type="dcterms:W3CDTF">2015-12-14T15:28:15Z</dcterms:created>
  <dcterms:modified xsi:type="dcterms:W3CDTF">2015-12-14T15:49:20Z</dcterms:modified>
</cp:coreProperties>
</file>