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ms-office.activeX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activeX/activeX1.xml" ContentType="application/vnd.ms-office.activeX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56" r:id="rId3"/>
    <p:sldId id="257" r:id="rId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wvbGxeUhntWsgQtOZaS8Q" hashData="1UrImSYoeFkDhlI1jJ+u5m1VLL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DA9C2-897E-4CE8-9CA7-84297D2ED8D2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C055F-A2E1-41C0-B345-78A900B62F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DA9C2-897E-4CE8-9CA7-84297D2ED8D2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C055F-A2E1-41C0-B345-78A900B62F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DA9C2-897E-4CE8-9CA7-84297D2ED8D2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C055F-A2E1-41C0-B345-78A900B62F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DA9C2-897E-4CE8-9CA7-84297D2ED8D2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C055F-A2E1-41C0-B345-78A900B62F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DA9C2-897E-4CE8-9CA7-84297D2ED8D2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C055F-A2E1-41C0-B345-78A900B62F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DA9C2-897E-4CE8-9CA7-84297D2ED8D2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C055F-A2E1-41C0-B345-78A900B62F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DA9C2-897E-4CE8-9CA7-84297D2ED8D2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C055F-A2E1-41C0-B345-78A900B62F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DA9C2-897E-4CE8-9CA7-84297D2ED8D2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C055F-A2E1-41C0-B345-78A900B62F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DA9C2-897E-4CE8-9CA7-84297D2ED8D2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C055F-A2E1-41C0-B345-78A900B62F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DA9C2-897E-4CE8-9CA7-84297D2ED8D2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C055F-A2E1-41C0-B345-78A900B62F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DA9C2-897E-4CE8-9CA7-84297D2ED8D2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C055F-A2E1-41C0-B345-78A900B62F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ADA9C2-897E-4CE8-9CA7-84297D2ED8D2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C055F-A2E1-41C0-B345-78A900B62F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7.png"/><Relationship Id="rId18" Type="http://schemas.openxmlformats.org/officeDocument/2006/relationships/image" Target="../media/image10.png"/><Relationship Id="rId3" Type="http://schemas.openxmlformats.org/officeDocument/2006/relationships/audio" Target="../media/audio1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.png"/><Relationship Id="rId9" Type="http://schemas.openxmlformats.org/officeDocument/2006/relationships/image" Target="../media/image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7000892" y="6572272"/>
            <a:ext cx="9476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</a:t>
            </a:r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Raquel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  <p:controls>
      <p:control spid="1027" name="ShockwaveFlash1" r:id="rId2" imgW="9142857" imgH="6668431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nav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Presentación1nav</Template>
  <TotalTime>0</TotalTime>
  <Words>31</Words>
  <Application>Microsoft Office PowerPoint</Application>
  <PresentationFormat>Presentación en pantalla (4:3)</PresentationFormat>
  <Paragraphs>4</Paragraphs>
  <Slides>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4" baseType="lpstr">
      <vt:lpstr>Presentación1nav</vt:lpstr>
      <vt:lpstr>Diseño predeterminado</vt:lpstr>
      <vt:lpstr>Diapositiva 1</vt:lpstr>
      <vt:lpstr>Diapositiva 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2015-12-14T15:36:21Z</dcterms:created>
  <dcterms:modified xsi:type="dcterms:W3CDTF">2015-12-14T15:38:44Z</dcterms:modified>
</cp:coreProperties>
</file>