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activeX/activeX1.xml" ContentType="application/vnd.ms-office.activeX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u0iZYWNxtsXLn/gs7Sssw" hashData="R3pvvEZWV8/vAKBM6J2q/skO9O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FECC2-99E8-4901-B6FB-BC902C1BD4FB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8E98E-1F12-4D06-A6EC-C146C633C3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1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7429520" y="6519446"/>
            <a:ext cx="1000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</a:t>
            </a:r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Raquel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controls>
      <p:control spid="1026" name="ShockwaveFlash1" r:id="rId2" imgW="9142857" imgH="6598254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(4:3)</PresentationFormat>
  <Paragraphs>4</Paragraphs>
  <Slides>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Tema de Office</vt:lpstr>
      <vt:lpstr>Diseño predeterminado</vt:lpstr>
      <vt:lpstr>Diapositiva 1</vt:lpstr>
      <vt:lpstr>Diapositiva 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2015-12-14T15:21:36Z</dcterms:created>
  <dcterms:modified xsi:type="dcterms:W3CDTF">2015-12-14T15:44:22Z</dcterms:modified>
</cp:coreProperties>
</file>