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8" r:id="rId3"/>
    <p:sldId id="256" r:id="rId4"/>
    <p:sldId id="274" r:id="rId5"/>
    <p:sldId id="265" r:id="rId6"/>
    <p:sldId id="275" r:id="rId7"/>
    <p:sldId id="257" r:id="rId8"/>
    <p:sldId id="276" r:id="rId9"/>
    <p:sldId id="258" r:id="rId10"/>
    <p:sldId id="277" r:id="rId11"/>
    <p:sldId id="264" r:id="rId12"/>
    <p:sldId id="278" r:id="rId13"/>
    <p:sldId id="260" r:id="rId14"/>
    <p:sldId id="280" r:id="rId15"/>
    <p:sldId id="263" r:id="rId16"/>
    <p:sldId id="281" r:id="rId17"/>
    <p:sldId id="259" r:id="rId18"/>
    <p:sldId id="282" r:id="rId19"/>
    <p:sldId id="266" r:id="rId20"/>
    <p:sldId id="283" r:id="rId21"/>
    <p:sldId id="270" r:id="rId22"/>
    <p:sldId id="279" r:id="rId23"/>
    <p:sldId id="269" r:id="rId24"/>
    <p:sldId id="284" r:id="rId25"/>
    <p:sldId id="267" r:id="rId26"/>
    <p:sldId id="285" r:id="rId27"/>
    <p:sldId id="273" r:id="rId28"/>
    <p:sldId id="286" r:id="rId29"/>
  </p:sldIdLst>
  <p:sldSz cx="9144000" cy="5143500" type="screen16x9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QarftBJzJaGhWqn5clWaA" hashData="/MHKIRZRPqNBoZI+sjQX9Bi4Ge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6600CC"/>
    <a:srgbClr val="2A1500"/>
    <a:srgbClr val="663300"/>
    <a:srgbClr val="0000FF"/>
    <a:srgbClr val="78247E"/>
    <a:srgbClr val="CC00CC"/>
    <a:srgbClr val="0066FF"/>
    <a:srgbClr val="CC3399"/>
    <a:srgbClr val="99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1338" autoAdjust="0"/>
    <p:restoredTop sz="94660"/>
  </p:normalViewPr>
  <p:slideViewPr>
    <p:cSldViewPr>
      <p:cViewPr>
        <p:scale>
          <a:sx n="400" d="100"/>
          <a:sy n="400" d="100"/>
        </p:scale>
        <p:origin x="5262" y="407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38892-30FF-4FD2-BED7-5379E8ACDCD3}" type="datetimeFigureOut">
              <a:rPr lang="es-PE" smtClean="0"/>
              <a:pPr/>
              <a:t>15/12/2024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39A0C-4B01-48BB-9392-7977FB36340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38892-30FF-4FD2-BED7-5379E8ACDCD3}" type="datetimeFigureOut">
              <a:rPr lang="es-PE" smtClean="0"/>
              <a:pPr/>
              <a:t>15/12/2024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39A0C-4B01-48BB-9392-7977FB36340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38892-30FF-4FD2-BED7-5379E8ACDCD3}" type="datetimeFigureOut">
              <a:rPr lang="es-PE" smtClean="0"/>
              <a:pPr/>
              <a:t>15/12/2024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39A0C-4B01-48BB-9392-7977FB36340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38892-30FF-4FD2-BED7-5379E8ACDCD3}" type="datetimeFigureOut">
              <a:rPr lang="es-PE" smtClean="0"/>
              <a:pPr/>
              <a:t>15/12/2024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39A0C-4B01-48BB-9392-7977FB36340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38892-30FF-4FD2-BED7-5379E8ACDCD3}" type="datetimeFigureOut">
              <a:rPr lang="es-PE" smtClean="0"/>
              <a:pPr/>
              <a:t>15/12/2024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39A0C-4B01-48BB-9392-7977FB36340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38892-30FF-4FD2-BED7-5379E8ACDCD3}" type="datetimeFigureOut">
              <a:rPr lang="es-PE" smtClean="0"/>
              <a:pPr/>
              <a:t>15/12/2024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39A0C-4B01-48BB-9392-7977FB36340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38892-30FF-4FD2-BED7-5379E8ACDCD3}" type="datetimeFigureOut">
              <a:rPr lang="es-PE" smtClean="0"/>
              <a:pPr/>
              <a:t>15/12/2024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39A0C-4B01-48BB-9392-7977FB36340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38892-30FF-4FD2-BED7-5379E8ACDCD3}" type="datetimeFigureOut">
              <a:rPr lang="es-PE" smtClean="0"/>
              <a:pPr/>
              <a:t>15/12/2024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39A0C-4B01-48BB-9392-7977FB36340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38892-30FF-4FD2-BED7-5379E8ACDCD3}" type="datetimeFigureOut">
              <a:rPr lang="es-PE" smtClean="0"/>
              <a:pPr/>
              <a:t>15/12/2024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39A0C-4B01-48BB-9392-7977FB36340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38892-30FF-4FD2-BED7-5379E8ACDCD3}" type="datetimeFigureOut">
              <a:rPr lang="es-PE" smtClean="0"/>
              <a:pPr/>
              <a:t>15/12/2024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39A0C-4B01-48BB-9392-7977FB36340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38892-30FF-4FD2-BED7-5379E8ACDCD3}" type="datetimeFigureOut">
              <a:rPr lang="es-PE" smtClean="0"/>
              <a:pPr/>
              <a:t>15/12/2024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39A0C-4B01-48BB-9392-7977FB36340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A38892-30FF-4FD2-BED7-5379E8ACDCD3}" type="datetimeFigureOut">
              <a:rPr lang="es-PE" smtClean="0"/>
              <a:pPr/>
              <a:t>15/12/2024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139A0C-4B01-48BB-9392-7977FB36340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gif"/><Relationship Id="rId4" Type="http://schemas.openxmlformats.org/officeDocument/2006/relationships/image" Target="../media/image1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gif"/><Relationship Id="rId4" Type="http://schemas.openxmlformats.org/officeDocument/2006/relationships/image" Target="../media/image18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gif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gif"/><Relationship Id="rId4" Type="http://schemas.openxmlformats.org/officeDocument/2006/relationships/image" Target="../media/image27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gif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gif"/><Relationship Id="rId4" Type="http://schemas.openxmlformats.org/officeDocument/2006/relationships/image" Target="../media/image18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gif"/><Relationship Id="rId4" Type="http://schemas.openxmlformats.org/officeDocument/2006/relationships/image" Target="../media/image36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gif"/><Relationship Id="rId4" Type="http://schemas.openxmlformats.org/officeDocument/2006/relationships/image" Target="../media/image38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gif"/><Relationship Id="rId4" Type="http://schemas.openxmlformats.org/officeDocument/2006/relationships/image" Target="../media/image41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png"/><Relationship Id="rId4" Type="http://schemas.openxmlformats.org/officeDocument/2006/relationships/image" Target="../media/image44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gif"/><Relationship Id="rId4" Type="http://schemas.openxmlformats.org/officeDocument/2006/relationships/image" Target="../media/image49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gif"/><Relationship Id="rId5" Type="http://schemas.openxmlformats.org/officeDocument/2006/relationships/image" Target="../media/image53.gif"/><Relationship Id="rId4" Type="http://schemas.openxmlformats.org/officeDocument/2006/relationships/image" Target="../media/image52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gif"/><Relationship Id="rId4" Type="http://schemas.openxmlformats.org/officeDocument/2006/relationships/image" Target="../media/image55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9.gif"/><Relationship Id="rId4" Type="http://schemas.openxmlformats.org/officeDocument/2006/relationships/image" Target="../media/image58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gif"/><Relationship Id="rId4" Type="http://schemas.openxmlformats.org/officeDocument/2006/relationships/image" Target="../media/image61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5.gif"/><Relationship Id="rId5" Type="http://schemas.openxmlformats.org/officeDocument/2006/relationships/image" Target="../media/image64.gif"/><Relationship Id="rId4" Type="http://schemas.openxmlformats.org/officeDocument/2006/relationships/image" Target="../media/image43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gif"/><Relationship Id="rId4" Type="http://schemas.openxmlformats.org/officeDocument/2006/relationships/image" Target="../media/image67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3" Type="http://schemas.openxmlformats.org/officeDocument/2006/relationships/image" Target="../media/image69.gif"/><Relationship Id="rId7" Type="http://schemas.openxmlformats.org/officeDocument/2006/relationships/image" Target="../media/image73.gif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.gif"/><Relationship Id="rId5" Type="http://schemas.openxmlformats.org/officeDocument/2006/relationships/image" Target="../media/image71.gif"/><Relationship Id="rId4" Type="http://schemas.openxmlformats.org/officeDocument/2006/relationships/image" Target="../media/image70.gi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13" Type="http://schemas.openxmlformats.org/officeDocument/2006/relationships/image" Target="../media/image80.png"/><Relationship Id="rId18" Type="http://schemas.openxmlformats.org/officeDocument/2006/relationships/image" Target="../media/image8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6.png"/><Relationship Id="rId11" Type="http://schemas.openxmlformats.org/officeDocument/2006/relationships/image" Target="../media/image7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5.png"/><Relationship Id="rId9" Type="http://schemas.openxmlformats.org/officeDocument/2006/relationships/image" Target="../media/image7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appy-2025-festive-3840x2160-1975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-285784" y="0"/>
            <a:ext cx="9429784" cy="51435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7" name="6 Imagen" descr="09c397ba15202a4bc81c139fdd15aaae.gif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2000232" y="0"/>
            <a:ext cx="5113478" cy="484746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6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10" name="9 Imagen" descr="pngtree-happy-new-year-2025-3d-on-a-transprent-background-png-image_13070644.png"/>
          <p:cNvPicPr>
            <a:picLocks noChangeAspect="1"/>
          </p:cNvPicPr>
          <p:nvPr/>
        </p:nvPicPr>
        <p:blipFill>
          <a:blip r:embed="rId7" cstate="print">
            <a:lum contrast="40000"/>
          </a:blip>
          <a:stretch>
            <a:fillRect/>
          </a:stretch>
        </p:blipFill>
        <p:spPr>
          <a:xfrm>
            <a:off x="4000496" y="3357568"/>
            <a:ext cx="1000132" cy="1000132"/>
          </a:xfrm>
          <a:prstGeom prst="rect">
            <a:avLst/>
          </a:prstGeom>
        </p:spPr>
      </p:pic>
      <p:pic>
        <p:nvPicPr>
          <p:cNvPr id="26626" name="Picture 2" descr="Rendered Image"/>
          <p:cNvPicPr>
            <a:picLocks noChangeAspect="1" noChangeArrowheads="1"/>
          </p:cNvPicPr>
          <p:nvPr/>
        </p:nvPicPr>
        <p:blipFill>
          <a:blip r:embed="rId8">
            <a:lum bright="10000" contrast="40000"/>
          </a:blip>
          <a:srcRect/>
          <a:stretch>
            <a:fillRect/>
          </a:stretch>
        </p:blipFill>
        <p:spPr bwMode="auto">
          <a:xfrm>
            <a:off x="214283" y="4500576"/>
            <a:ext cx="2500330" cy="419101"/>
          </a:xfrm>
          <a:prstGeom prst="rect">
            <a:avLst/>
          </a:prstGeom>
          <a:noFill/>
        </p:spPr>
      </p:pic>
    </p:spTree>
  </p:cSld>
  <p:clrMapOvr>
    <a:masterClrMapping/>
  </p:clrMapOvr>
  <p:transition advTm="20000">
    <p:sndAc>
      <p:stSnd loop="1">
        <p:snd r:embed="rId2" name="Un Año Más -Mecan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2_destinos_festejar_noche_viej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20" y="0"/>
            <a:ext cx="9129880" cy="514350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Gifs-de-feliz-ano-nuevo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71736" y="-214332"/>
            <a:ext cx="4143404" cy="3959253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0000">
              <a:srgbClr val="78247E"/>
            </a:gs>
            <a:gs pos="50000">
              <a:srgbClr val="F27E9F">
                <a:shade val="67500"/>
                <a:satMod val="115000"/>
              </a:srgbClr>
            </a:gs>
            <a:gs pos="100000">
              <a:srgbClr val="F27E9F">
                <a:shade val="100000"/>
                <a:satMod val="115000"/>
              </a:srgb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ene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0"/>
            <a:ext cx="4143404" cy="5143500"/>
          </a:xfrm>
          <a:prstGeom prst="rect">
            <a:avLst/>
          </a:prstGeom>
        </p:spPr>
      </p:pic>
      <p:pic>
        <p:nvPicPr>
          <p:cNvPr id="3" name="2 Imagen" descr="kindpng_349604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929190" y="0"/>
            <a:ext cx="3916279" cy="51435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428596" y="0"/>
            <a:ext cx="3857652" cy="5143500"/>
          </a:xfrm>
          <a:prstGeom prst="frame">
            <a:avLst>
              <a:gd name="adj1" fmla="val 3842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286380" y="2214560"/>
            <a:ext cx="3286149" cy="203132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s-PE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En este enero nacen sueños, nuevas metas por alcanzar, el futuro es brillante, y te invita a caminar.</a:t>
            </a:r>
            <a:br>
              <a:rPr lang="es-PE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es-PE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Con fe en tus manos, y esperanza en el alma, este es tu tiempo,</a:t>
            </a:r>
          </a:p>
          <a:p>
            <a:pPr algn="ctr"/>
            <a:r>
              <a:rPr lang="es-PE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¡es tu momento para volar!</a:t>
            </a:r>
          </a:p>
          <a:p>
            <a:endParaRPr lang="es-PE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9" name="8 Imagen" descr="2717838_c3f5f.gif"/>
          <p:cNvPicPr>
            <a:picLocks noChangeAspect="1"/>
          </p:cNvPicPr>
          <p:nvPr/>
        </p:nvPicPr>
        <p:blipFill>
          <a:blip r:embed="rId5">
            <a:lum contrast="10000"/>
          </a:blip>
          <a:stretch>
            <a:fillRect/>
          </a:stretch>
        </p:blipFill>
        <p:spPr>
          <a:xfrm>
            <a:off x="6215074" y="928676"/>
            <a:ext cx="1333496" cy="493394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82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2 Imagen" descr="1098308_e2139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7884" y="928676"/>
            <a:ext cx="3080407" cy="3500462"/>
          </a:xfrm>
          <a:prstGeom prst="rect">
            <a:avLst/>
          </a:prstGeom>
        </p:spPr>
      </p:pic>
      <p:pic>
        <p:nvPicPr>
          <p:cNvPr id="4" name="3 Imagen" descr="2408587_c3da8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5140" y="214296"/>
            <a:ext cx="1530814" cy="1071570"/>
          </a:xfrm>
          <a:prstGeom prst="rect">
            <a:avLst/>
          </a:prstGeom>
        </p:spPr>
      </p:pic>
      <p:sp>
        <p:nvSpPr>
          <p:cNvPr id="5" name="4 Doble onda"/>
          <p:cNvSpPr/>
          <p:nvPr/>
        </p:nvSpPr>
        <p:spPr>
          <a:xfrm rot="5400000">
            <a:off x="-607237" y="1750213"/>
            <a:ext cx="5143500" cy="1643074"/>
          </a:xfrm>
          <a:prstGeom prst="doubleWave">
            <a:avLst>
              <a:gd name="adj1" fmla="val 12500"/>
              <a:gd name="adj2" fmla="val 0"/>
            </a:avLst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Doble onda"/>
          <p:cNvSpPr/>
          <p:nvPr/>
        </p:nvSpPr>
        <p:spPr>
          <a:xfrm rot="5400000">
            <a:off x="-1928808" y="1928808"/>
            <a:ext cx="5143500" cy="1285884"/>
          </a:xfrm>
          <a:prstGeom prst="doubleWave">
            <a:avLst>
              <a:gd name="adj1" fmla="val 12500"/>
              <a:gd name="adj2" fmla="val 0"/>
            </a:avLst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Doble onda"/>
          <p:cNvSpPr/>
          <p:nvPr/>
        </p:nvSpPr>
        <p:spPr>
          <a:xfrm rot="5400000" flipV="1">
            <a:off x="2750349" y="1964527"/>
            <a:ext cx="5143500" cy="1214446"/>
          </a:xfrm>
          <a:prstGeom prst="doubleWave">
            <a:avLst>
              <a:gd name="adj1" fmla="val 12500"/>
              <a:gd name="adj2" fmla="val 0"/>
            </a:avLst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Doble onda"/>
          <p:cNvSpPr/>
          <p:nvPr/>
        </p:nvSpPr>
        <p:spPr>
          <a:xfrm rot="5400000" flipV="1">
            <a:off x="5219713" y="280981"/>
            <a:ext cx="1776408" cy="1214446"/>
          </a:xfrm>
          <a:prstGeom prst="doubleWave">
            <a:avLst>
              <a:gd name="adj1" fmla="val 12500"/>
              <a:gd name="adj2" fmla="val 0"/>
            </a:avLst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Doble onda"/>
          <p:cNvSpPr/>
          <p:nvPr/>
        </p:nvSpPr>
        <p:spPr>
          <a:xfrm rot="5400000" flipV="1">
            <a:off x="8001017" y="285759"/>
            <a:ext cx="1428742" cy="857224"/>
          </a:xfrm>
          <a:prstGeom prst="doubleWave">
            <a:avLst>
              <a:gd name="adj1" fmla="val 12500"/>
              <a:gd name="adj2" fmla="val 0"/>
            </a:avLst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Doble onda"/>
          <p:cNvSpPr/>
          <p:nvPr/>
        </p:nvSpPr>
        <p:spPr>
          <a:xfrm rot="5400000" flipV="1">
            <a:off x="8193248" y="4115173"/>
            <a:ext cx="842972" cy="1127977"/>
          </a:xfrm>
          <a:prstGeom prst="doubleWave">
            <a:avLst>
              <a:gd name="adj1" fmla="val 12500"/>
              <a:gd name="adj2" fmla="val 0"/>
            </a:avLst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Doble onda"/>
          <p:cNvSpPr/>
          <p:nvPr/>
        </p:nvSpPr>
        <p:spPr>
          <a:xfrm rot="5400000" flipV="1">
            <a:off x="7279138" y="4293770"/>
            <a:ext cx="714360" cy="985100"/>
          </a:xfrm>
          <a:prstGeom prst="doubleWave">
            <a:avLst>
              <a:gd name="adj1" fmla="val 12500"/>
              <a:gd name="adj2" fmla="val 0"/>
            </a:avLst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FEBRE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0"/>
            <a:ext cx="4214842" cy="5143500"/>
          </a:xfrm>
          <a:prstGeom prst="rect">
            <a:avLst/>
          </a:prstGeom>
        </p:spPr>
      </p:pic>
      <p:pic>
        <p:nvPicPr>
          <p:cNvPr id="6" name="5 Imagen" descr="kindpng_349604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929190" y="0"/>
            <a:ext cx="3916279" cy="51435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714348" y="0"/>
            <a:ext cx="3929090" cy="5143500"/>
          </a:xfrm>
          <a:prstGeom prst="frame">
            <a:avLst>
              <a:gd name="adj1" fmla="val 3823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357818" y="2143122"/>
            <a:ext cx="3214711" cy="230832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s-PE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En febrero la pasión florece, el amor te acompaña, y la actitud positiva para construir un futuro más pleno.</a:t>
            </a:r>
          </a:p>
          <a:p>
            <a:r>
              <a:rPr lang="es-PE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Persiste con valentía, que el camino se alinea, y cada paso firme te acerca a lo que sueñas.</a:t>
            </a:r>
          </a:p>
          <a:p>
            <a:endParaRPr lang="es-PE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10" name="9 Imagen" descr="2717838_c3f5f.gif"/>
          <p:cNvPicPr>
            <a:picLocks noChangeAspect="1"/>
          </p:cNvPicPr>
          <p:nvPr/>
        </p:nvPicPr>
        <p:blipFill>
          <a:blip r:embed="rId5">
            <a:lum/>
          </a:blip>
          <a:stretch>
            <a:fillRect/>
          </a:stretch>
        </p:blipFill>
        <p:spPr>
          <a:xfrm>
            <a:off x="6143636" y="857238"/>
            <a:ext cx="1333496" cy="493394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00_F_903346721_Tq5K6W5DpDwTuxPZU4Qp2YweBn7VIIa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51456"/>
          </a:xfrm>
          <a:prstGeom prst="rect">
            <a:avLst/>
          </a:prstGeom>
        </p:spPr>
      </p:pic>
      <p:pic>
        <p:nvPicPr>
          <p:cNvPr id="6" name="5 Imagen" descr="descargar-gif-feliz-ano-nuevo-2025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50" y="357172"/>
            <a:ext cx="3905250" cy="287655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3 Imagen" descr="1702382_b175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2500312" cy="2500312"/>
          </a:xfrm>
          <a:prstGeom prst="rect">
            <a:avLst/>
          </a:prstGeom>
        </p:spPr>
      </p:pic>
      <p:pic>
        <p:nvPicPr>
          <p:cNvPr id="5" name="4 Imagen" descr="1702382_b175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500312"/>
            <a:ext cx="2500312" cy="2500312"/>
          </a:xfrm>
          <a:prstGeom prst="rect">
            <a:avLst/>
          </a:prstGeom>
        </p:spPr>
      </p:pic>
      <p:pic>
        <p:nvPicPr>
          <p:cNvPr id="7" name="6 Imagen" descr="1702382_b175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3688" y="0"/>
            <a:ext cx="2500312" cy="2500312"/>
          </a:xfrm>
          <a:prstGeom prst="rect">
            <a:avLst/>
          </a:prstGeom>
        </p:spPr>
      </p:pic>
      <p:pic>
        <p:nvPicPr>
          <p:cNvPr id="8" name="7 Imagen" descr="1702382_b175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4612" y="4143386"/>
            <a:ext cx="1785932" cy="1000114"/>
          </a:xfrm>
          <a:prstGeom prst="rect">
            <a:avLst/>
          </a:prstGeom>
        </p:spPr>
      </p:pic>
      <p:pic>
        <p:nvPicPr>
          <p:cNvPr id="9" name="8 Imagen" descr="1702382_b175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96088" y="152400"/>
            <a:ext cx="2500312" cy="2500312"/>
          </a:xfrm>
          <a:prstGeom prst="rect">
            <a:avLst/>
          </a:prstGeom>
        </p:spPr>
      </p:pic>
      <p:pic>
        <p:nvPicPr>
          <p:cNvPr id="10" name="9 Imagen" descr="1702382_b175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2066" y="4143386"/>
            <a:ext cx="1785932" cy="1000114"/>
          </a:xfrm>
          <a:prstGeom prst="rect">
            <a:avLst/>
          </a:prstGeom>
        </p:spPr>
      </p:pic>
      <p:pic>
        <p:nvPicPr>
          <p:cNvPr id="11" name="10 Imagen" descr="1702382_b175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8860" y="0"/>
            <a:ext cx="2500312" cy="1214428"/>
          </a:xfrm>
          <a:prstGeom prst="rect">
            <a:avLst/>
          </a:prstGeom>
        </p:spPr>
      </p:pic>
      <p:pic>
        <p:nvPicPr>
          <p:cNvPr id="12" name="11 Imagen" descr="1702382_b175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0562" y="0"/>
            <a:ext cx="2500312" cy="1214428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RZ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0"/>
            <a:ext cx="4429156" cy="5143500"/>
          </a:xfrm>
          <a:prstGeom prst="rect">
            <a:avLst/>
          </a:prstGeom>
        </p:spPr>
      </p:pic>
      <p:pic>
        <p:nvPicPr>
          <p:cNvPr id="3" name="2 Imagen" descr="kindpng_349604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628" y="0"/>
            <a:ext cx="3916279" cy="51435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285720" y="0"/>
            <a:ext cx="4143404" cy="5143500"/>
          </a:xfrm>
          <a:prstGeom prst="frame">
            <a:avLst>
              <a:gd name="adj1" fmla="val 3771"/>
            </a:avLst>
          </a:prstGeom>
          <a:blipFill dpi="0" rotWithShape="1">
            <a:blip r:embed="rId4">
              <a:lum bright="-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286380" y="2143122"/>
            <a:ext cx="3429024" cy="203132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s-PE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Marzo trae consigo viento de renovación, y la semilla del esfuerzo comienza su transformación.</a:t>
            </a:r>
            <a:br>
              <a:rPr lang="es-PE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es-PE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Aunque las dudas lleguen, no dejes de avanzar, que en tu corazón la fuerza está, y te hará brillar.</a:t>
            </a:r>
          </a:p>
          <a:p>
            <a:endParaRPr lang="es-PE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8" name="7 Imagen" descr="2717838_c3f5f.gif"/>
          <p:cNvPicPr>
            <a:picLocks noChangeAspect="1"/>
          </p:cNvPicPr>
          <p:nvPr/>
        </p:nvPicPr>
        <p:blipFill>
          <a:blip r:embed="rId5">
            <a:lum/>
          </a:blip>
          <a:stretch>
            <a:fillRect/>
          </a:stretch>
        </p:blipFill>
        <p:spPr>
          <a:xfrm>
            <a:off x="6215074" y="857238"/>
            <a:ext cx="1333496" cy="493394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00_F_1011226745_Kl25Xo8ilUYFQCQURS3f6ERXRsjDct8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4756"/>
          </a:xfrm>
          <a:prstGeom prst="rect">
            <a:avLst/>
          </a:prstGeom>
        </p:spPr>
      </p:pic>
      <p:pic>
        <p:nvPicPr>
          <p:cNvPr id="5" name="4 Imagen" descr="ny-568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802" y="571486"/>
            <a:ext cx="3429024" cy="3429024"/>
          </a:xfrm>
          <a:prstGeom prst="ellipse">
            <a:avLst/>
          </a:prstGeom>
          <a:effectLst>
            <a:softEdge rad="127000"/>
          </a:effectLst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600CC"/>
            </a:gs>
            <a:gs pos="50000">
              <a:srgbClr val="9E5ECE">
                <a:shade val="67500"/>
                <a:satMod val="115000"/>
              </a:srgbClr>
            </a:gs>
            <a:gs pos="100000">
              <a:srgbClr val="9E5ECE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BRI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0"/>
            <a:ext cx="3834746" cy="5143500"/>
          </a:xfrm>
          <a:prstGeom prst="rect">
            <a:avLst/>
          </a:prstGeom>
        </p:spPr>
      </p:pic>
      <p:pic>
        <p:nvPicPr>
          <p:cNvPr id="3" name="2 Imagen" descr="kindpng_349604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714876" y="0"/>
            <a:ext cx="3916279" cy="5143500"/>
          </a:xfrm>
          <a:prstGeom prst="rect">
            <a:avLst/>
          </a:prstGeom>
        </p:spPr>
      </p:pic>
      <p:sp>
        <p:nvSpPr>
          <p:cNvPr id="4" name="3 Marco"/>
          <p:cNvSpPr/>
          <p:nvPr/>
        </p:nvSpPr>
        <p:spPr>
          <a:xfrm>
            <a:off x="714348" y="0"/>
            <a:ext cx="3429024" cy="5143500"/>
          </a:xfrm>
          <a:prstGeom prst="frame">
            <a:avLst>
              <a:gd name="adj1" fmla="val 3739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000628" y="2000246"/>
            <a:ext cx="3500462" cy="175432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s-PE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Abril es lluvia que nutre el alma y el </a:t>
            </a:r>
            <a:r>
              <a:rPr lang="es-PE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ser,cada</a:t>
            </a:r>
            <a:r>
              <a:rPr lang="es-PE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obstáculo es una oportunidad de crecer.</a:t>
            </a:r>
            <a:br>
              <a:rPr lang="es-PE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es-PE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No temes al reto, ni a la tormenta que viene, porque sabes que después el sol siempre resplandece.</a:t>
            </a:r>
            <a:endParaRPr lang="es-PE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8" name="7 Imagen" descr="2717838_c3f5f.gif"/>
          <p:cNvPicPr>
            <a:picLocks noChangeAspect="1"/>
          </p:cNvPicPr>
          <p:nvPr/>
        </p:nvPicPr>
        <p:blipFill>
          <a:blip r:embed="rId5">
            <a:lum/>
          </a:blip>
          <a:stretch>
            <a:fillRect/>
          </a:stretch>
        </p:blipFill>
        <p:spPr>
          <a:xfrm>
            <a:off x="6000760" y="714362"/>
            <a:ext cx="1333496" cy="493394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o-novo-768x513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7" name="6 Imagen" descr="pngtree-elegant-gold-2025-happy-new-year-celebration-design-png-image_1401269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72132" y="1285866"/>
            <a:ext cx="3429000" cy="3429000"/>
          </a:xfrm>
          <a:prstGeom prst="rect">
            <a:avLst/>
          </a:prstGeom>
        </p:spPr>
      </p:pic>
      <p:pic>
        <p:nvPicPr>
          <p:cNvPr id="11" name="10 Imagen" descr="Happy-New-Year-Animation-23.gif"/>
          <p:cNvPicPr>
            <a:picLocks noChangeAspect="1"/>
          </p:cNvPicPr>
          <p:nvPr/>
        </p:nvPicPr>
        <p:blipFill>
          <a:blip r:embed="rId5">
            <a:lum bright="30000" contrast="40000"/>
          </a:blip>
          <a:stretch>
            <a:fillRect/>
          </a:stretch>
        </p:blipFill>
        <p:spPr>
          <a:xfrm>
            <a:off x="5857884" y="142858"/>
            <a:ext cx="2714628" cy="2714628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Y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0"/>
            <a:ext cx="3660966" cy="5143500"/>
          </a:xfrm>
          <a:prstGeom prst="rect">
            <a:avLst/>
          </a:prstGeom>
        </p:spPr>
      </p:pic>
      <p:pic>
        <p:nvPicPr>
          <p:cNvPr id="3" name="2 Imagen" descr="kindpng_349604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714876" y="0"/>
            <a:ext cx="3916279" cy="5143500"/>
          </a:xfrm>
          <a:prstGeom prst="rect">
            <a:avLst/>
          </a:prstGeom>
        </p:spPr>
      </p:pic>
      <p:sp>
        <p:nvSpPr>
          <p:cNvPr id="4" name="3 Marco"/>
          <p:cNvSpPr/>
          <p:nvPr/>
        </p:nvSpPr>
        <p:spPr>
          <a:xfrm>
            <a:off x="857224" y="0"/>
            <a:ext cx="3357586" cy="5143500"/>
          </a:xfrm>
          <a:prstGeom prst="frame">
            <a:avLst>
              <a:gd name="adj1" fmla="val 5210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000628" y="2000246"/>
            <a:ext cx="3214711" cy="203132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s-PE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Mayo es tiempo de cosecha, de frutos de tu labor, el esfuerzo y la fe te llevan al mejor color.</a:t>
            </a:r>
            <a:br>
              <a:rPr lang="es-PE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es-PE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Es el mes de la paciencia, la que da frutos dorados, y el esfuerzo constante hace que los sueños sean alcanzados.</a:t>
            </a:r>
            <a:endParaRPr lang="es-PE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8" name="7 Imagen" descr="2717838_c3f5f.gif"/>
          <p:cNvPicPr>
            <a:picLocks noChangeAspect="1"/>
          </p:cNvPicPr>
          <p:nvPr/>
        </p:nvPicPr>
        <p:blipFill>
          <a:blip r:embed="rId5">
            <a:lum/>
          </a:blip>
          <a:stretch>
            <a:fillRect/>
          </a:stretch>
        </p:blipFill>
        <p:spPr>
          <a:xfrm>
            <a:off x="6000760" y="714362"/>
            <a:ext cx="1333496" cy="493394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-fiesta-el-de-febrero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4 Imagen" descr="b8bd111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214296"/>
            <a:ext cx="3500462" cy="2328032"/>
          </a:xfrm>
          <a:prstGeom prst="rect">
            <a:avLst/>
          </a:prstGeom>
        </p:spPr>
      </p:pic>
      <p:pic>
        <p:nvPicPr>
          <p:cNvPr id="7" name="6 Imagen" descr="1000_F_962448893_TTHld1JpA3RYNeum2xRESZ5BCnUzW2Pq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72198" y="571486"/>
            <a:ext cx="1571636" cy="879237"/>
          </a:xfrm>
          <a:prstGeom prst="round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UN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0"/>
            <a:ext cx="4143404" cy="5143500"/>
          </a:xfrm>
          <a:prstGeom prst="rect">
            <a:avLst/>
          </a:prstGeom>
        </p:spPr>
      </p:pic>
      <p:pic>
        <p:nvPicPr>
          <p:cNvPr id="3" name="2 Imagen" descr="kindpng_349604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929190" y="0"/>
            <a:ext cx="3916279" cy="5143500"/>
          </a:xfrm>
          <a:prstGeom prst="rect">
            <a:avLst/>
          </a:prstGeom>
        </p:spPr>
      </p:pic>
      <p:sp>
        <p:nvSpPr>
          <p:cNvPr id="4" name="3 Marco"/>
          <p:cNvSpPr/>
          <p:nvPr/>
        </p:nvSpPr>
        <p:spPr>
          <a:xfrm>
            <a:off x="428596" y="0"/>
            <a:ext cx="3857652" cy="5143500"/>
          </a:xfrm>
          <a:prstGeom prst="frame">
            <a:avLst>
              <a:gd name="adj1" fmla="val 3842"/>
            </a:avLst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214942" y="2000246"/>
            <a:ext cx="3357586" cy="203132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s-PE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En junio el sol te recuerda que todo es posible, cada paso te acerca a lo que hace tu vida increíble.</a:t>
            </a:r>
            <a:br>
              <a:rPr lang="es-PE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es-PE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Nunca dejes que el miedo te frene en el camino, porque cada día es un regalo.</a:t>
            </a:r>
          </a:p>
          <a:p>
            <a:endParaRPr lang="es-PE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8" name="7 Imagen" descr="2717838_c3f5f.gif"/>
          <p:cNvPicPr>
            <a:picLocks noChangeAspect="1"/>
          </p:cNvPicPr>
          <p:nvPr/>
        </p:nvPicPr>
        <p:blipFill>
          <a:blip r:embed="rId5">
            <a:lum/>
          </a:blip>
          <a:stretch>
            <a:fillRect/>
          </a:stretch>
        </p:blipFill>
        <p:spPr>
          <a:xfrm>
            <a:off x="6143636" y="857238"/>
            <a:ext cx="1333496" cy="493394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tros-en-la-roma-cdmx-1024x68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dbs-bank-db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29454" y="214296"/>
            <a:ext cx="1485639" cy="1428742"/>
          </a:xfrm>
          <a:prstGeom prst="rect">
            <a:avLst/>
          </a:prstGeom>
        </p:spPr>
      </p:pic>
      <p:pic>
        <p:nvPicPr>
          <p:cNvPr id="6" name="5 Imagen" descr="30-gifs-animados-de-feliz-ano-nuevo-2023-para-enviar-por-whatsapp-1.gif"/>
          <p:cNvPicPr>
            <a:picLocks noChangeAspect="1"/>
          </p:cNvPicPr>
          <p:nvPr/>
        </p:nvPicPr>
        <p:blipFill>
          <a:blip r:embed="rId5">
            <a:lum bright="-20000" contrast="40000"/>
          </a:blip>
          <a:stretch>
            <a:fillRect/>
          </a:stretch>
        </p:blipFill>
        <p:spPr>
          <a:xfrm>
            <a:off x="2357422" y="0"/>
            <a:ext cx="3290880" cy="1940038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UL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0"/>
            <a:ext cx="4214842" cy="5143500"/>
          </a:xfrm>
          <a:prstGeom prst="rect">
            <a:avLst/>
          </a:prstGeom>
        </p:spPr>
      </p:pic>
      <p:pic>
        <p:nvPicPr>
          <p:cNvPr id="3" name="2 Imagen" descr="kindpng_349604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929190" y="0"/>
            <a:ext cx="3916279" cy="51435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500034" y="0"/>
            <a:ext cx="3929090" cy="5143500"/>
          </a:xfrm>
          <a:prstGeom prst="frame">
            <a:avLst>
              <a:gd name="adj1" fmla="val 4025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214942" y="2071684"/>
            <a:ext cx="3286148" cy="230832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s-PE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Julio es mes de fuego y valentía, es tiempo de renovarte y vivir con armonía.</a:t>
            </a:r>
            <a:br>
              <a:rPr lang="es-PE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es-PE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Aunque el camino sea largo, tu paso es firme y claro, y el universo conspirará para hacer tus sueños reales, y claros.</a:t>
            </a:r>
          </a:p>
          <a:p>
            <a:endParaRPr lang="es-PE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8" name="7 Imagen" descr="2717838_c3f5f.gif"/>
          <p:cNvPicPr>
            <a:picLocks noChangeAspect="1"/>
          </p:cNvPicPr>
          <p:nvPr/>
        </p:nvPicPr>
        <p:blipFill>
          <a:blip r:embed="rId5">
            <a:lum/>
          </a:blip>
          <a:stretch>
            <a:fillRect/>
          </a:stretch>
        </p:blipFill>
        <p:spPr>
          <a:xfrm>
            <a:off x="6215074" y="1071552"/>
            <a:ext cx="1333496" cy="493394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stumbres-y-tradiciones-del-ano-nuevo-en-brasil-celebra-la-llegada-del-ano-con-estas-fascinantes-practic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501ff341813bd4b45a8a9dbf4d74c97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5984" y="1"/>
            <a:ext cx="4876795" cy="218500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7 Imagen" descr="pngtree-elegant-gold-2025-happy-new-year-celebration-design-png-image_14012692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86116" y="857238"/>
            <a:ext cx="2714644" cy="2714644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20000"/>
                <a:lumOff val="80000"/>
              </a:schemeClr>
            </a:gs>
            <a:gs pos="50000">
              <a:srgbClr val="E22AB2">
                <a:shade val="67500"/>
                <a:satMod val="115000"/>
              </a:srgbClr>
            </a:gs>
            <a:gs pos="100000">
              <a:srgbClr val="E22AB2">
                <a:shade val="100000"/>
                <a:satMod val="115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GOS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1" y="0"/>
            <a:ext cx="4286280" cy="5143500"/>
          </a:xfrm>
          <a:prstGeom prst="rect">
            <a:avLst/>
          </a:prstGeom>
        </p:spPr>
      </p:pic>
      <p:pic>
        <p:nvPicPr>
          <p:cNvPr id="3" name="2 Imagen" descr="kindpng_349604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929190" y="0"/>
            <a:ext cx="3916279" cy="51435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428596" y="0"/>
            <a:ext cx="4000528" cy="5143500"/>
          </a:xfrm>
          <a:prstGeom prst="frame">
            <a:avLst>
              <a:gd name="adj1" fmla="val 4232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214942" y="2071684"/>
            <a:ext cx="3320940" cy="203132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s-PE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Agosto es viento que te impulsa hacia la cima, un mes para soñar en grande.</a:t>
            </a:r>
            <a:br>
              <a:rPr lang="es-PE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es-PE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Con tu esfuerzo y determinación, nada será en vano, todo lo que deseas lo verás más cercano.</a:t>
            </a:r>
          </a:p>
          <a:p>
            <a:endParaRPr lang="es-PE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8" name="7 Imagen" descr="2717838_c3f5f.gif"/>
          <p:cNvPicPr>
            <a:picLocks noChangeAspect="1"/>
          </p:cNvPicPr>
          <p:nvPr/>
        </p:nvPicPr>
        <p:blipFill>
          <a:blip r:embed="rId5">
            <a:lum/>
          </a:blip>
          <a:stretch>
            <a:fillRect/>
          </a:stretch>
        </p:blipFill>
        <p:spPr>
          <a:xfrm>
            <a:off x="6143636" y="857238"/>
            <a:ext cx="1333496" cy="493394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appy-new-year-s-garlands-with-wine-ff0q9bnoa5h1xyk9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2 Imagen" descr="ny-57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298" y="428592"/>
            <a:ext cx="4714908" cy="4714908"/>
          </a:xfrm>
          <a:prstGeom prst="ellipse">
            <a:avLst/>
          </a:prstGeom>
          <a:effectLst>
            <a:softEdge rad="63500"/>
          </a:effectLst>
        </p:spPr>
      </p:pic>
      <p:pic>
        <p:nvPicPr>
          <p:cNvPr id="4" name="3 Imagen" descr="2620267_358f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9356" y="71420"/>
            <a:ext cx="2714644" cy="2714644"/>
          </a:xfrm>
          <a:prstGeom prst="rect">
            <a:avLst/>
          </a:prstGeom>
        </p:spPr>
      </p:pic>
      <p:pic>
        <p:nvPicPr>
          <p:cNvPr id="5" name="4 Imagen" descr="2620267_358f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2264" y="2428856"/>
            <a:ext cx="2571736" cy="2714644"/>
          </a:xfrm>
          <a:prstGeom prst="rect">
            <a:avLst/>
          </a:prstGeom>
        </p:spPr>
      </p:pic>
      <p:pic>
        <p:nvPicPr>
          <p:cNvPr id="6" name="5 Imagen" descr="2620267_358f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428856"/>
            <a:ext cx="2571736" cy="2714644"/>
          </a:xfrm>
          <a:prstGeom prst="rect">
            <a:avLst/>
          </a:prstGeom>
        </p:spPr>
      </p:pic>
      <p:pic>
        <p:nvPicPr>
          <p:cNvPr id="7" name="6 Imagen" descr="2620267_358f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2571736" cy="2714644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600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EPTIEMB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3" y="0"/>
            <a:ext cx="4643470" cy="5143500"/>
          </a:xfrm>
          <a:prstGeom prst="rect">
            <a:avLst/>
          </a:prstGeom>
        </p:spPr>
      </p:pic>
      <p:pic>
        <p:nvPicPr>
          <p:cNvPr id="4" name="3 Imagen" descr="kindpng_349604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72066" y="0"/>
            <a:ext cx="3916279" cy="51435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357158" y="0"/>
            <a:ext cx="4357718" cy="5143500"/>
          </a:xfrm>
          <a:prstGeom prst="frame">
            <a:avLst>
              <a:gd name="adj1" fmla="val 3723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500694" y="1714494"/>
            <a:ext cx="3214710" cy="230832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s-PE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Septiembre trae una nueva estación para empezar, es tiempo de dejar ir lo viejo, y todo lo que daña.</a:t>
            </a:r>
            <a:br>
              <a:rPr lang="es-PE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es-PE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Con renovada energía, tu alma vibrará, y el futuro te espera con una sonrisa, </a:t>
            </a:r>
          </a:p>
          <a:p>
            <a:pPr algn="ctr"/>
            <a:r>
              <a:rPr lang="es-PE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¡te abrazará!</a:t>
            </a:r>
            <a:endParaRPr lang="es-PE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8" name="7 Imagen" descr="2717838_c3f5f.gif"/>
          <p:cNvPicPr>
            <a:picLocks noChangeAspect="1"/>
          </p:cNvPicPr>
          <p:nvPr/>
        </p:nvPicPr>
        <p:blipFill>
          <a:blip r:embed="rId5">
            <a:lum/>
          </a:blip>
          <a:stretch>
            <a:fillRect/>
          </a:stretch>
        </p:blipFill>
        <p:spPr>
          <a:xfrm>
            <a:off x="6286512" y="928676"/>
            <a:ext cx="1333496" cy="493394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2025-happy-new-year-background-design-greeting-card-banner-poster-illustration-vecto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8 Imagen" descr="1583564_509c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18686"/>
            <a:ext cx="2000232" cy="4624814"/>
          </a:xfrm>
          <a:prstGeom prst="rect">
            <a:avLst/>
          </a:prstGeom>
        </p:spPr>
      </p:pic>
      <p:pic>
        <p:nvPicPr>
          <p:cNvPr id="10" name="9 Imagen" descr="2251700_7b91b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7417502" y="2071684"/>
            <a:ext cx="1726498" cy="242889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6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8000">
              <a:srgbClr val="0000FF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CTUB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0"/>
            <a:ext cx="4572032" cy="5143500"/>
          </a:xfrm>
          <a:prstGeom prst="rect">
            <a:avLst/>
          </a:prstGeom>
        </p:spPr>
      </p:pic>
      <p:pic>
        <p:nvPicPr>
          <p:cNvPr id="3" name="2 Imagen" descr="kindpng_349604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628" y="0"/>
            <a:ext cx="3916279" cy="5143500"/>
          </a:xfrm>
          <a:prstGeom prst="rect">
            <a:avLst/>
          </a:prstGeom>
        </p:spPr>
      </p:pic>
      <p:sp>
        <p:nvSpPr>
          <p:cNvPr id="4" name="3 Marco"/>
          <p:cNvSpPr/>
          <p:nvPr/>
        </p:nvSpPr>
        <p:spPr>
          <a:xfrm>
            <a:off x="357158" y="0"/>
            <a:ext cx="4286280" cy="5143500"/>
          </a:xfrm>
          <a:prstGeom prst="frame">
            <a:avLst>
              <a:gd name="adj1" fmla="val 3368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286380" y="1857370"/>
            <a:ext cx="3286148" cy="203132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s-PE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En octubre la luz es más fuerte que el miedo, la transformación llega, y te eleva al credo.</a:t>
            </a:r>
            <a:br>
              <a:rPr lang="es-PE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es-PE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Sigue tu intuición, que ella nunca </a:t>
            </a:r>
            <a:r>
              <a:rPr lang="es-PE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falla,te</a:t>
            </a:r>
            <a:r>
              <a:rPr lang="es-PE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guiará a la victoria,  </a:t>
            </a:r>
          </a:p>
          <a:p>
            <a:pPr algn="ctr"/>
            <a:r>
              <a:rPr lang="es-PE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¡y en tus manos brilla la llave!</a:t>
            </a:r>
          </a:p>
          <a:p>
            <a:pPr algn="ctr"/>
            <a:endParaRPr lang="es-PE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8" name="7 Imagen" descr="2717838_c3f5f.gif"/>
          <p:cNvPicPr>
            <a:picLocks noChangeAspect="1"/>
          </p:cNvPicPr>
          <p:nvPr/>
        </p:nvPicPr>
        <p:blipFill>
          <a:blip r:embed="rId5">
            <a:lum/>
          </a:blip>
          <a:stretch>
            <a:fillRect/>
          </a:stretch>
        </p:blipFill>
        <p:spPr>
          <a:xfrm>
            <a:off x="6286512" y="1000114"/>
            <a:ext cx="1333496" cy="493394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arty-poster-of-people-qymgzyirp00n5f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15" name="14 Imagen" descr="2116027_d7003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rot="20713944">
            <a:off x="1818576" y="32640"/>
            <a:ext cx="2226311" cy="2226311"/>
          </a:xfrm>
          <a:prstGeom prst="rect">
            <a:avLst/>
          </a:prstGeom>
        </p:spPr>
      </p:pic>
      <p:pic>
        <p:nvPicPr>
          <p:cNvPr id="17" name="16 Imagen" descr="2025-3-14498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57554" y="0"/>
            <a:ext cx="4500594" cy="2250297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700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OVIEMB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0"/>
            <a:ext cx="4390249" cy="5143500"/>
          </a:xfrm>
          <a:prstGeom prst="rect">
            <a:avLst/>
          </a:prstGeom>
        </p:spPr>
      </p:pic>
      <p:pic>
        <p:nvPicPr>
          <p:cNvPr id="3" name="2 Imagen" descr="kindpng_349604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929190" y="0"/>
            <a:ext cx="3916279" cy="5143500"/>
          </a:xfrm>
          <a:prstGeom prst="rect">
            <a:avLst/>
          </a:prstGeom>
        </p:spPr>
      </p:pic>
      <p:sp>
        <p:nvSpPr>
          <p:cNvPr id="4" name="3 Marco"/>
          <p:cNvSpPr/>
          <p:nvPr/>
        </p:nvSpPr>
        <p:spPr>
          <a:xfrm>
            <a:off x="500034" y="0"/>
            <a:ext cx="4071966" cy="5143500"/>
          </a:xfrm>
          <a:prstGeom prst="frame">
            <a:avLst>
              <a:gd name="adj1" fmla="val 3397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214942" y="2071684"/>
            <a:ext cx="3286148" cy="203132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s-PE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Noviembre es mes de reflexión, y de todo lo aprendido, los logros no se cuentan, sino lo que has vivido.</a:t>
            </a:r>
            <a:br>
              <a:rPr lang="es-PE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es-PE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Cada desafío te hizo más sabio y fuerte, y este mes celebras la vida, con fuerza y con suerte.</a:t>
            </a:r>
          </a:p>
          <a:p>
            <a:endParaRPr lang="es-PE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8" name="7 Imagen" descr="2717838_c3f5f.gif"/>
          <p:cNvPicPr>
            <a:picLocks noChangeAspect="1"/>
          </p:cNvPicPr>
          <p:nvPr/>
        </p:nvPicPr>
        <p:blipFill>
          <a:blip r:embed="rId5">
            <a:lum/>
          </a:blip>
          <a:stretch>
            <a:fillRect/>
          </a:stretch>
        </p:blipFill>
        <p:spPr>
          <a:xfrm>
            <a:off x="6215074" y="928676"/>
            <a:ext cx="1333496" cy="493394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FURQQTUEKJHELLRWDWNJCCH5K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3" y="0"/>
            <a:ext cx="9141767" cy="5143500"/>
          </a:xfrm>
          <a:prstGeom prst="rect">
            <a:avLst/>
          </a:prstGeom>
        </p:spPr>
      </p:pic>
      <p:pic>
        <p:nvPicPr>
          <p:cNvPr id="6" name="5 Imagen" descr="FURQQTUEKJHELLRWDWNJCCH5KY.png"/>
          <p:cNvPicPr>
            <a:picLocks noChangeAspect="1"/>
          </p:cNvPicPr>
          <p:nvPr/>
        </p:nvPicPr>
        <p:blipFill>
          <a:blip r:embed="rId2"/>
          <a:srcRect r="88407" b="50846"/>
          <a:stretch>
            <a:fillRect/>
          </a:stretch>
        </p:blipFill>
        <p:spPr>
          <a:xfrm>
            <a:off x="4714876" y="0"/>
            <a:ext cx="1059781" cy="2571750"/>
          </a:xfrm>
          <a:prstGeom prst="rect">
            <a:avLst/>
          </a:prstGeom>
        </p:spPr>
      </p:pic>
      <p:pic>
        <p:nvPicPr>
          <p:cNvPr id="7" name="6 Imagen" descr="FURQQTUEKJHELLRWDWNJCCH5KY.png"/>
          <p:cNvPicPr>
            <a:picLocks noChangeAspect="1"/>
          </p:cNvPicPr>
          <p:nvPr/>
        </p:nvPicPr>
        <p:blipFill>
          <a:blip r:embed="rId2"/>
          <a:srcRect r="88407" b="50846"/>
          <a:stretch>
            <a:fillRect/>
          </a:stretch>
        </p:blipFill>
        <p:spPr>
          <a:xfrm>
            <a:off x="6215074" y="0"/>
            <a:ext cx="1059781" cy="2571750"/>
          </a:xfrm>
          <a:prstGeom prst="rect">
            <a:avLst/>
          </a:prstGeom>
        </p:spPr>
      </p:pic>
      <p:pic>
        <p:nvPicPr>
          <p:cNvPr id="8" name="7 Imagen" descr="FURQQTUEKJHELLRWDWNJCCH5KY.png"/>
          <p:cNvPicPr>
            <a:picLocks noChangeAspect="1"/>
          </p:cNvPicPr>
          <p:nvPr/>
        </p:nvPicPr>
        <p:blipFill>
          <a:blip r:embed="rId2"/>
          <a:srcRect r="88407" b="50846"/>
          <a:stretch>
            <a:fillRect/>
          </a:stretch>
        </p:blipFill>
        <p:spPr>
          <a:xfrm>
            <a:off x="5214942" y="0"/>
            <a:ext cx="1059781" cy="2571750"/>
          </a:xfrm>
          <a:prstGeom prst="rect">
            <a:avLst/>
          </a:prstGeom>
        </p:spPr>
      </p:pic>
      <p:pic>
        <p:nvPicPr>
          <p:cNvPr id="9" name="8 Imagen" descr="FURQQTUEKJHELLRWDWNJCCH5KY.png"/>
          <p:cNvPicPr>
            <a:picLocks noChangeAspect="1"/>
          </p:cNvPicPr>
          <p:nvPr/>
        </p:nvPicPr>
        <p:blipFill>
          <a:blip r:embed="rId2"/>
          <a:srcRect r="88407" b="50846"/>
          <a:stretch>
            <a:fillRect/>
          </a:stretch>
        </p:blipFill>
        <p:spPr>
          <a:xfrm>
            <a:off x="7286644" y="0"/>
            <a:ext cx="1357322" cy="2571750"/>
          </a:xfrm>
          <a:prstGeom prst="rect">
            <a:avLst/>
          </a:prstGeom>
        </p:spPr>
      </p:pic>
      <p:pic>
        <p:nvPicPr>
          <p:cNvPr id="1026" name="Picture 2" descr="C:\Users\Feli y Jorge\Documents\ppsx\2620267_358f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1500180"/>
            <a:ext cx="1119183" cy="1500198"/>
          </a:xfrm>
          <a:prstGeom prst="ellipse">
            <a:avLst/>
          </a:prstGeom>
          <a:noFill/>
        </p:spPr>
      </p:pic>
      <p:pic>
        <p:nvPicPr>
          <p:cNvPr id="11" name="Picture 2" descr="C:\Users\Feli y Jorge\Documents\ppsx\2620267_358f3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85985" y="1428742"/>
            <a:ext cx="1071570" cy="1714512"/>
          </a:xfrm>
          <a:prstGeom prst="ellipse">
            <a:avLst/>
          </a:prstGeom>
          <a:noFill/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22" name="21 Imagen" descr="happy-new-year-2025-gif-download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43372" y="0"/>
            <a:ext cx="3429024" cy="2571751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accent2">
                <a:lumMod val="75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CIEMB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0"/>
            <a:ext cx="4429156" cy="5143500"/>
          </a:xfrm>
          <a:prstGeom prst="rect">
            <a:avLst/>
          </a:prstGeom>
        </p:spPr>
      </p:pic>
      <p:pic>
        <p:nvPicPr>
          <p:cNvPr id="3" name="2 Imagen" descr="kindpng_349604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628" y="0"/>
            <a:ext cx="3916279" cy="5143500"/>
          </a:xfrm>
          <a:prstGeom prst="rect">
            <a:avLst/>
          </a:prstGeom>
        </p:spPr>
      </p:pic>
      <p:sp>
        <p:nvSpPr>
          <p:cNvPr id="4" name="3 Marco"/>
          <p:cNvSpPr/>
          <p:nvPr/>
        </p:nvSpPr>
        <p:spPr>
          <a:xfrm>
            <a:off x="428596" y="0"/>
            <a:ext cx="4143404" cy="5143500"/>
          </a:xfrm>
          <a:prstGeom prst="frame">
            <a:avLst>
              <a:gd name="adj1" fmla="val 3194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357818" y="1727180"/>
            <a:ext cx="3286148" cy="313932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s-PE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Diciembre es tiempo de gratitud y esperanza, el año se va, pero la victoria avanza.</a:t>
            </a:r>
            <a:br>
              <a:rPr lang="es-PE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es-PE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Cierra con una sonrisa, y abraza tu misión, que el próximo año traerá más de lo que sueñas en tu corazón.</a:t>
            </a:r>
          </a:p>
          <a:p>
            <a:pPr algn="ctr"/>
            <a:r>
              <a:rPr lang="es-PE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¡Que cada mes del 2025 esté lleno de fuerza, esperanza y logros!</a:t>
            </a:r>
          </a:p>
          <a:p>
            <a:pPr algn="ctr"/>
            <a:r>
              <a:rPr lang="es-PE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 </a:t>
            </a:r>
          </a:p>
          <a:p>
            <a:pPr algn="ctr"/>
            <a:endParaRPr lang="es-PE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8" name="7 Imagen" descr="2717838_c3f5f.gif"/>
          <p:cNvPicPr>
            <a:picLocks noChangeAspect="1"/>
          </p:cNvPicPr>
          <p:nvPr/>
        </p:nvPicPr>
        <p:blipFill>
          <a:blip r:embed="rId5">
            <a:lum/>
          </a:blip>
          <a:stretch>
            <a:fillRect/>
          </a:stretch>
        </p:blipFill>
        <p:spPr>
          <a:xfrm>
            <a:off x="6215074" y="857238"/>
            <a:ext cx="1357322" cy="581715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brindis20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21"/>
            <a:ext cx="9144000" cy="5138057"/>
          </a:xfrm>
          <a:prstGeom prst="rect">
            <a:avLst/>
          </a:prstGeom>
        </p:spPr>
      </p:pic>
      <p:pic>
        <p:nvPicPr>
          <p:cNvPr id="7" name="6 Imagen" descr="gold.gif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071934" y="2071684"/>
            <a:ext cx="642942" cy="571504"/>
          </a:xfrm>
          <a:prstGeom prst="rect">
            <a:avLst/>
          </a:prstGeom>
        </p:spPr>
      </p:pic>
      <p:pic>
        <p:nvPicPr>
          <p:cNvPr id="8" name="7 Imagen" descr="gold.gif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 rot="20808197">
            <a:off x="4985936" y="1494586"/>
            <a:ext cx="642942" cy="571504"/>
          </a:xfrm>
          <a:prstGeom prst="rect">
            <a:avLst/>
          </a:prstGeom>
        </p:spPr>
      </p:pic>
      <p:pic>
        <p:nvPicPr>
          <p:cNvPr id="9" name="8 Imagen" descr="gold.gif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071934" y="2643188"/>
            <a:ext cx="642942" cy="571504"/>
          </a:xfrm>
          <a:prstGeom prst="rect">
            <a:avLst/>
          </a:prstGeom>
        </p:spPr>
      </p:pic>
      <p:pic>
        <p:nvPicPr>
          <p:cNvPr id="10" name="9 Imagen" descr="gold.gif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5072066" y="2071684"/>
            <a:ext cx="630322" cy="560286"/>
          </a:xfrm>
          <a:prstGeom prst="rect">
            <a:avLst/>
          </a:prstGeom>
        </p:spPr>
      </p:pic>
      <p:pic>
        <p:nvPicPr>
          <p:cNvPr id="11" name="10 Imagen" descr="gold.gif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 rot="1002529">
            <a:off x="3569014" y="1723416"/>
            <a:ext cx="642942" cy="571504"/>
          </a:xfrm>
          <a:prstGeom prst="rect">
            <a:avLst/>
          </a:prstGeom>
        </p:spPr>
      </p:pic>
      <p:pic>
        <p:nvPicPr>
          <p:cNvPr id="12" name="11 Imagen" descr="gold.gif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 rot="1002529">
            <a:off x="3426137" y="2223483"/>
            <a:ext cx="642942" cy="571504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14" name="13 Imagen" descr="2697789_77a9d.gif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5500694" y="428610"/>
            <a:ext cx="2096347" cy="1000132"/>
          </a:xfrm>
          <a:prstGeom prst="rect">
            <a:avLst/>
          </a:prstGeom>
        </p:spPr>
      </p:pic>
      <p:pic>
        <p:nvPicPr>
          <p:cNvPr id="15" name="14 Imagen" descr="happy-new-year-chhota-bheem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1472" y="-142894"/>
            <a:ext cx="2214578" cy="2283070"/>
          </a:xfrm>
          <a:prstGeom prst="rect">
            <a:avLst/>
          </a:prstGeom>
        </p:spPr>
      </p:pic>
      <p:pic>
        <p:nvPicPr>
          <p:cNvPr id="16" name="15 Imagen" descr="Cool Text - Raquel 471817240229706.png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 rot="20297771">
            <a:off x="6288711" y="3703035"/>
            <a:ext cx="1221051" cy="654134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ELIZ AÑO NUEVO 2025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Personalizado 2">
      <a:majorFont>
        <a:latin typeface="Pristina"/>
        <a:ea typeface=""/>
        <a:cs typeface=""/>
      </a:majorFont>
      <a:minorFont>
        <a:latin typeface="Pristi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FELIZ AÑO NUEVO 2025</Template>
  <TotalTime>0</TotalTime>
  <Words>292</Words>
  <Application>Microsoft Office PowerPoint</Application>
  <PresentationFormat>Presentación en pantalla (16:9)</PresentationFormat>
  <Paragraphs>21</Paragraphs>
  <Slides>27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FELIZ AÑO NUEVO 2025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2024-12-15T15:58:19Z</dcterms:created>
  <dcterms:modified xsi:type="dcterms:W3CDTF">2024-12-15T16:00:16Z</dcterms:modified>
</cp:coreProperties>
</file>