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21"/>
  </p:notesMasterIdLst>
  <p:sldIdLst>
    <p:sldId id="266" r:id="rId3"/>
    <p:sldId id="273" r:id="rId4"/>
    <p:sldId id="275" r:id="rId5"/>
    <p:sldId id="270" r:id="rId6"/>
    <p:sldId id="263" r:id="rId7"/>
    <p:sldId id="274" r:id="rId8"/>
    <p:sldId id="271" r:id="rId9"/>
    <p:sldId id="257" r:id="rId10"/>
    <p:sldId id="277" r:id="rId11"/>
    <p:sldId id="259" r:id="rId12"/>
    <p:sldId id="276" r:id="rId13"/>
    <p:sldId id="278" r:id="rId14"/>
    <p:sldId id="280" r:id="rId15"/>
    <p:sldId id="279" r:id="rId16"/>
    <p:sldId id="272" r:id="rId17"/>
    <p:sldId id="281" r:id="rId18"/>
    <p:sldId id="269" r:id="rId19"/>
    <p:sldId id="282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0A8X6c5tEiJPcVK38NABg" hashData="G+5Tj6PNeSZE2c6KKW51yU2xLC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B140B"/>
    <a:srgbClr val="E83320"/>
    <a:srgbClr val="F20000"/>
    <a:srgbClr val="AFEAFF"/>
    <a:srgbClr val="005400"/>
    <a:srgbClr val="CC0000"/>
    <a:srgbClr val="A80000"/>
    <a:srgbClr val="B42200"/>
    <a:srgbClr val="3E1716"/>
    <a:srgbClr val="862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4033" autoAdjust="0"/>
    <p:restoredTop sz="94660"/>
  </p:normalViewPr>
  <p:slideViewPr>
    <p:cSldViewPr>
      <p:cViewPr>
        <p:scale>
          <a:sx n="267" d="100"/>
          <a:sy n="267" d="100"/>
        </p:scale>
        <p:origin x="1998" y="3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28BA59-A6F0-47D5-B7EB-381381D2F5A1}" type="datetimeFigureOut">
              <a:rPr lang="es-ES" smtClean="0"/>
              <a:pPr/>
              <a:t>14/12/2016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C76717-57A1-4FEE-B97B-8B5FFC4F06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C76717-57A1-4FEE-B97B-8B5FFC4F0615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C76717-57A1-4FEE-B97B-8B5FFC4F0615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14/12/2016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14/12/2016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14/12/2016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14/12/2016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14/12/2016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14/12/2016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14/12/2016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14/12/2016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14/12/2016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14/12/2016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0FC13-C196-4F9D-BDA3-E42538DA5CCD}" type="datetimeFigureOut">
              <a:rPr lang="es-ES" smtClean="0"/>
              <a:pPr/>
              <a:t>14/12/2016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40FC13-C196-4F9D-BDA3-E42538DA5CCD}" type="datetimeFigureOut">
              <a:rPr lang="es-ES" smtClean="0"/>
              <a:pPr/>
              <a:t>14/12/2016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7FCCD3-2CBB-4F19-8DBE-7D9CB87B3A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7.wav"/><Relationship Id="rId13" Type="http://schemas.openxmlformats.org/officeDocument/2006/relationships/audio" Target="../media/audio12.wav"/><Relationship Id="rId3" Type="http://schemas.openxmlformats.org/officeDocument/2006/relationships/image" Target="../media/image7.gif"/><Relationship Id="rId7" Type="http://schemas.openxmlformats.org/officeDocument/2006/relationships/audio" Target="../media/audio6.wav"/><Relationship Id="rId12" Type="http://schemas.openxmlformats.org/officeDocument/2006/relationships/audio" Target="../media/audio1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5.wav"/><Relationship Id="rId11" Type="http://schemas.openxmlformats.org/officeDocument/2006/relationships/audio" Target="../media/audio10.wav"/><Relationship Id="rId5" Type="http://schemas.openxmlformats.org/officeDocument/2006/relationships/audio" Target="../media/audio4.wav"/><Relationship Id="rId15" Type="http://schemas.openxmlformats.org/officeDocument/2006/relationships/image" Target="../media/image8.gif"/><Relationship Id="rId10" Type="http://schemas.openxmlformats.org/officeDocument/2006/relationships/audio" Target="../media/audio9.wav"/><Relationship Id="rId4" Type="http://schemas.openxmlformats.org/officeDocument/2006/relationships/audio" Target="../media/audio3.wav"/><Relationship Id="rId9" Type="http://schemas.openxmlformats.org/officeDocument/2006/relationships/audio" Target="../media/audio8.wav"/><Relationship Id="rId14" Type="http://schemas.openxmlformats.org/officeDocument/2006/relationships/audio" Target="../media/audio13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gif"/><Relationship Id="rId7" Type="http://schemas.openxmlformats.org/officeDocument/2006/relationships/slide" Target="slide2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15.gif"/><Relationship Id="rId7" Type="http://schemas.openxmlformats.org/officeDocument/2006/relationships/image" Target="../media/image1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11" Type="http://schemas.openxmlformats.org/officeDocument/2006/relationships/slide" Target="slide2.xml"/><Relationship Id="rId5" Type="http://schemas.openxmlformats.org/officeDocument/2006/relationships/image" Target="../media/image17.gif"/><Relationship Id="rId10" Type="http://schemas.openxmlformats.org/officeDocument/2006/relationships/image" Target="../media/image12.gif"/><Relationship Id="rId4" Type="http://schemas.openxmlformats.org/officeDocument/2006/relationships/image" Target="../media/image16.gif"/><Relationship Id="rId9" Type="http://schemas.openxmlformats.org/officeDocument/2006/relationships/image" Target="../media/image20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22.gif"/><Relationship Id="rId7" Type="http://schemas.openxmlformats.org/officeDocument/2006/relationships/image" Target="../media/image25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gif"/><Relationship Id="rId5" Type="http://schemas.openxmlformats.org/officeDocument/2006/relationships/image" Target="../media/image24.gif"/><Relationship Id="rId4" Type="http://schemas.openxmlformats.org/officeDocument/2006/relationships/image" Target="../media/image23.gif"/><Relationship Id="rId9" Type="http://schemas.openxmlformats.org/officeDocument/2006/relationships/image" Target="../media/image2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31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gif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gif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7" Type="http://schemas.openxmlformats.org/officeDocument/2006/relationships/image" Target="../media/image40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gif"/><Relationship Id="rId5" Type="http://schemas.openxmlformats.org/officeDocument/2006/relationships/slide" Target="slide2.xml"/><Relationship Id="rId4" Type="http://schemas.openxmlformats.org/officeDocument/2006/relationships/image" Target="../media/image38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4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gif"/><Relationship Id="rId5" Type="http://schemas.openxmlformats.org/officeDocument/2006/relationships/slide" Target="slide2.xml"/><Relationship Id="rId4" Type="http://schemas.openxmlformats.org/officeDocument/2006/relationships/image" Target="../media/image51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gif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gif"/><Relationship Id="rId3" Type="http://schemas.openxmlformats.org/officeDocument/2006/relationships/image" Target="../media/image56.gif"/><Relationship Id="rId7" Type="http://schemas.openxmlformats.org/officeDocument/2006/relationships/image" Target="../media/image59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2.xml"/><Relationship Id="rId5" Type="http://schemas.openxmlformats.org/officeDocument/2006/relationships/image" Target="../media/image58.gif"/><Relationship Id="rId4" Type="http://schemas.openxmlformats.org/officeDocument/2006/relationships/image" Target="../media/image57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gif"/><Relationship Id="rId4" Type="http://schemas.openxmlformats.org/officeDocument/2006/relationships/image" Target="../media/image6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69.png"/><Relationship Id="rId18" Type="http://schemas.openxmlformats.org/officeDocument/2006/relationships/image" Target="../media/image72.png"/><Relationship Id="rId3" Type="http://schemas.openxmlformats.org/officeDocument/2006/relationships/audio" Target="../media/audio14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5.png"/><Relationship Id="rId11" Type="http://schemas.openxmlformats.org/officeDocument/2006/relationships/image" Target="../media/image6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4.png"/><Relationship Id="rId9" Type="http://schemas.openxmlformats.org/officeDocument/2006/relationships/image" Target="../media/image6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1928794" y="428604"/>
            <a:ext cx="4929222" cy="7858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inta perforada"/>
          <p:cNvSpPr/>
          <p:nvPr/>
        </p:nvSpPr>
        <p:spPr>
          <a:xfrm>
            <a:off x="2928926" y="2357430"/>
            <a:ext cx="3500462" cy="1714488"/>
          </a:xfrm>
          <a:prstGeom prst="flowChartPunchedTape">
            <a:avLst/>
          </a:prstGeom>
          <a:noFill/>
          <a:ln>
            <a:noFill/>
          </a:ln>
          <a:effectLst>
            <a:glow rad="101600">
              <a:srgbClr val="CC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2">
              <a:avLst>
                <a:gd name="adj1" fmla="val 0"/>
                <a:gd name="adj2" fmla="val 0"/>
              </a:avLst>
            </a:prstTxWarp>
          </a:bodyPr>
          <a:lstStyle/>
          <a:p>
            <a:pPr algn="ctr"/>
            <a:endParaRPr lang="es-ES" sz="2800" dirty="0">
              <a:ln>
                <a:solidFill>
                  <a:schemeClr val="tx1"/>
                </a:solidFill>
              </a:ln>
              <a:solidFill>
                <a:srgbClr val="F20000"/>
              </a:solidFill>
              <a:latin typeface="Berlin Sans FB Demi" pitchFamily="34" charset="0"/>
            </a:endParaRPr>
          </a:p>
        </p:txBody>
      </p:sp>
      <p:pic>
        <p:nvPicPr>
          <p:cNvPr id="28" name="27 Imagen" descr="accafeb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1" name="30 Imagen" descr="0a23c8c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6116" y="1959026"/>
            <a:ext cx="1785950" cy="2163747"/>
          </a:xfrm>
          <a:prstGeom prst="rect">
            <a:avLst/>
          </a:prstGeom>
        </p:spPr>
      </p:pic>
      <p:pic>
        <p:nvPicPr>
          <p:cNvPr id="20482" name="Picture 2" descr="Imagen renderizada"/>
          <p:cNvPicPr>
            <a:picLocks noChangeAspect="1" noChangeArrowheads="1"/>
          </p:cNvPicPr>
          <p:nvPr/>
        </p:nvPicPr>
        <p:blipFill>
          <a:blip r:embed="rId5">
            <a:grayscl/>
            <a:lum bright="-40000" contrast="40000"/>
          </a:blip>
          <a:srcRect/>
          <a:stretch>
            <a:fillRect/>
          </a:stretch>
        </p:blipFill>
        <p:spPr bwMode="auto">
          <a:xfrm>
            <a:off x="285720" y="5929330"/>
            <a:ext cx="2963648" cy="428628"/>
          </a:xfrm>
          <a:prstGeom prst="rect">
            <a:avLst/>
          </a:prstGeom>
          <a:noFill/>
        </p:spPr>
      </p:pic>
      <p:pic>
        <p:nvPicPr>
          <p:cNvPr id="4" name="Picture 2" descr="Rendered Image"/>
          <p:cNvPicPr>
            <a:picLocks noChangeAspect="1" noChangeArrowheads="1"/>
          </p:cNvPicPr>
          <p:nvPr/>
        </p:nvPicPr>
        <p:blipFill>
          <a:blip r:embed="rId6">
            <a:lum contrast="30000"/>
          </a:blip>
          <a:srcRect/>
          <a:stretch>
            <a:fillRect/>
          </a:stretch>
        </p:blipFill>
        <p:spPr bwMode="auto">
          <a:xfrm>
            <a:off x="3071802" y="214290"/>
            <a:ext cx="4886325" cy="1114425"/>
          </a:xfrm>
          <a:prstGeom prst="rect">
            <a:avLst/>
          </a:prstGeom>
          <a:noFill/>
        </p:spPr>
      </p:pic>
      <p:pic>
        <p:nvPicPr>
          <p:cNvPr id="5" name="Picture 4" descr="Rendered Image"/>
          <p:cNvPicPr>
            <a:picLocks noChangeAspect="1" noChangeArrowheads="1"/>
          </p:cNvPicPr>
          <p:nvPr/>
        </p:nvPicPr>
        <p:blipFill>
          <a:blip r:embed="rId7">
            <a:lum contrast="30000"/>
          </a:blip>
          <a:srcRect/>
          <a:stretch>
            <a:fillRect/>
          </a:stretch>
        </p:blipFill>
        <p:spPr bwMode="auto">
          <a:xfrm>
            <a:off x="2428860" y="1142984"/>
            <a:ext cx="4695825" cy="1143001"/>
          </a:xfrm>
          <a:prstGeom prst="rect">
            <a:avLst/>
          </a:prstGeom>
          <a:noFill/>
        </p:spPr>
      </p:pic>
      <p:pic>
        <p:nvPicPr>
          <p:cNvPr id="8" name="Picture 8" descr="Rendered Image"/>
          <p:cNvPicPr>
            <a:picLocks noChangeAspect="1" noChangeArrowheads="1"/>
          </p:cNvPicPr>
          <p:nvPr/>
        </p:nvPicPr>
        <p:blipFill>
          <a:blip r:embed="rId8">
            <a:lum contrast="30000"/>
          </a:blip>
          <a:srcRect/>
          <a:stretch>
            <a:fillRect/>
          </a:stretch>
        </p:blipFill>
        <p:spPr bwMode="auto">
          <a:xfrm>
            <a:off x="1643042" y="357166"/>
            <a:ext cx="1181100" cy="942976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sndAc>
      <p:stSnd loop="1">
        <p:snd r:embed="rId2" name="1358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8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coboule.gif">
            <a:hlinkClick r:id="" action="ppaction://hlinkshowjump?jump=nextslide">
              <a:snd r:embed="rId2" name="V ILLA NCCO -ARRE BORRIQUITO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0" y="1643050"/>
            <a:ext cx="647620" cy="663682"/>
          </a:xfrm>
          <a:prstGeom prst="rect">
            <a:avLst/>
          </a:prstGeom>
        </p:spPr>
      </p:pic>
      <p:pic>
        <p:nvPicPr>
          <p:cNvPr id="5" name="4 Imagen" descr="decoboule.gif">
            <a:hlinkClick r:id="" action="ppaction://hlinkshowjump?jump=nextslide">
              <a:snd r:embed="rId4" name="V ILLA NCCO -campana_sobre_campana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0" y="2643182"/>
            <a:ext cx="647620" cy="663682"/>
          </a:xfrm>
          <a:prstGeom prst="rect">
            <a:avLst/>
          </a:prstGeom>
        </p:spPr>
      </p:pic>
      <p:pic>
        <p:nvPicPr>
          <p:cNvPr id="6" name="5 Imagen" descr="decoboule.gif">
            <a:hlinkClick r:id="" action="ppaction://hlinkshowjump?jump=nextslide">
              <a:snd r:embed="rId5" name="V ILLA NCCO -chiquirritin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0" y="3857628"/>
            <a:ext cx="647620" cy="663682"/>
          </a:xfrm>
          <a:prstGeom prst="rect">
            <a:avLst/>
          </a:prstGeom>
        </p:spPr>
      </p:pic>
      <p:pic>
        <p:nvPicPr>
          <p:cNvPr id="7" name="6 Imagen" descr="decoboule.gif">
            <a:hlinkClick r:id="" action="ppaction://hlinkshowjump?jump=nextslide">
              <a:snd r:embed="rId6" name="V ILLA NCCO -EnLaPuerta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0" y="4857760"/>
            <a:ext cx="647620" cy="663682"/>
          </a:xfrm>
          <a:prstGeom prst="rect">
            <a:avLst/>
          </a:prstGeom>
        </p:spPr>
      </p:pic>
      <p:pic>
        <p:nvPicPr>
          <p:cNvPr id="8" name="7 Imagen" descr="decoboule.gif">
            <a:hlinkClick r:id="" action="ppaction://hlinkshowjump?jump=nextslide">
              <a:snd r:embed="rId7" name="Villancicos - El currumbel (NuevaQ.Net)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0" y="5857892"/>
            <a:ext cx="647620" cy="663682"/>
          </a:xfrm>
          <a:prstGeom prst="rect">
            <a:avLst/>
          </a:prstGeom>
        </p:spPr>
      </p:pic>
      <p:pic>
        <p:nvPicPr>
          <p:cNvPr id="9" name="8 Imagen" descr="decoboule.gif">
            <a:hlinkClick r:id="" action="ppaction://hlinkshowjump?jump=nextslide">
              <a:snd r:embed="rId8" name="V ILLA NCCO -NocheDePaz.wav"/>
            </a:hlinkClick>
          </p:cNvPr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0" y="642918"/>
            <a:ext cx="571504" cy="663682"/>
          </a:xfrm>
          <a:prstGeom prst="rect">
            <a:avLst/>
          </a:prstGeom>
        </p:spPr>
      </p:pic>
      <p:pic>
        <p:nvPicPr>
          <p:cNvPr id="10" name="9 Imagen" descr="decoboule.gif">
            <a:hlinkClick r:id="" action="ppaction://hlinkshowjump?jump=nextslide">
              <a:snd r:embed="rId9" name="V ILLA NCCO -Villancicos - El Tamborilero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8358214" y="642918"/>
            <a:ext cx="571504" cy="571480"/>
          </a:xfrm>
          <a:prstGeom prst="rect">
            <a:avLst/>
          </a:prstGeom>
        </p:spPr>
      </p:pic>
      <p:pic>
        <p:nvPicPr>
          <p:cNvPr id="11" name="10 Imagen" descr="decoboule.gif">
            <a:hlinkClick r:id="" action="ppaction://hlinkshowjump?jump=nextslide">
              <a:snd r:embed="rId10" name="villancicos_-_jingle_bells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8286776" y="1500174"/>
            <a:ext cx="647620" cy="663682"/>
          </a:xfrm>
          <a:prstGeom prst="rect">
            <a:avLst/>
          </a:prstGeom>
        </p:spPr>
      </p:pic>
      <p:pic>
        <p:nvPicPr>
          <p:cNvPr id="12" name="11 Imagen" descr="decoboule.gif">
            <a:hlinkClick r:id="" action="ppaction://hlinkshowjump?jump=nextslide">
              <a:snd r:embed="rId11" name="villancicos_-_los_peces_en_el_rio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8286776" y="2428868"/>
            <a:ext cx="647620" cy="663682"/>
          </a:xfrm>
          <a:prstGeom prst="rect">
            <a:avLst/>
          </a:prstGeom>
        </p:spPr>
      </p:pic>
      <p:pic>
        <p:nvPicPr>
          <p:cNvPr id="13" name="12 Imagen" descr="decoboule.gif">
            <a:hlinkClick r:id="" action="ppaction://hlinkshowjump?jump=nextslide">
              <a:snd r:embed="rId12" name="villancicos_-_marimorena(1)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8215338" y="3643314"/>
            <a:ext cx="647620" cy="663682"/>
          </a:xfrm>
          <a:prstGeom prst="rect">
            <a:avLst/>
          </a:prstGeom>
        </p:spPr>
      </p:pic>
      <p:pic>
        <p:nvPicPr>
          <p:cNvPr id="14" name="13 Imagen" descr="decoboule.gif">
            <a:hlinkClick r:id="" action="ppaction://hlinkshowjump?jump=nextslide">
              <a:snd r:embed="rId13" name="Villancicos - El camino a belen (NuevaQ.Net)(1)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8215338" y="4643446"/>
            <a:ext cx="647620" cy="663682"/>
          </a:xfrm>
          <a:prstGeom prst="rect">
            <a:avLst/>
          </a:prstGeom>
        </p:spPr>
      </p:pic>
      <p:pic>
        <p:nvPicPr>
          <p:cNvPr id="15" name="14 Imagen" descr="decoboule.gif">
            <a:hlinkClick r:id="" action="ppaction://hlinkshowjump?jump=nextslide">
              <a:snd r:embed="rId14" name="Villancicos - Alegria alegria alegria (NuevaQ.Net).wav"/>
            </a:hlinkClick>
          </p:cNvPr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8215338" y="5643578"/>
            <a:ext cx="647620" cy="663682"/>
          </a:xfrm>
          <a:prstGeom prst="rect">
            <a:avLst/>
          </a:prstGeom>
        </p:spPr>
      </p:pic>
      <p:sp>
        <p:nvSpPr>
          <p:cNvPr id="24" name="23 CuadroTexto">
            <a:hlinkClick r:id="" action="ppaction://hlinkshowjump?jump=nextslide">
              <a:snd r:embed="rId2" name="V ILLA NCCO -ARRE BORRIQUITO.wav"/>
            </a:hlinkClick>
          </p:cNvPr>
          <p:cNvSpPr txBox="1"/>
          <p:nvPr/>
        </p:nvSpPr>
        <p:spPr>
          <a:xfrm>
            <a:off x="357158" y="857232"/>
            <a:ext cx="1454291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8" name="V ILLA NCCO -NocheDePaz.wav"/>
                </a:hlinkClick>
              </a:rPr>
              <a:t>Noche de paz</a:t>
            </a:r>
            <a:endParaRPr lang="es-ES" sz="16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357158" y="1785926"/>
            <a:ext cx="1357322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2" name="V ILLA NCCO -ARRE BORRIQUITO.wav"/>
                </a:hlinkClick>
              </a:rPr>
              <a:t>Arre  borriquito</a:t>
            </a:r>
            <a:endParaRPr lang="es-ES" sz="16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500034" y="2928934"/>
            <a:ext cx="1500167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4" name="V ILLA NCCO -campana_sobre_campana.wav"/>
                </a:hlinkClick>
              </a:rPr>
              <a:t>Campana sobre</a:t>
            </a:r>
          </a:p>
          <a:p>
            <a:pPr algn="ctr"/>
            <a:r>
              <a:rPr lang="es-ES" sz="1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4" name="V ILLA NCCO -campana_sobre_campana.wav"/>
                </a:hlinkClick>
              </a:rPr>
              <a:t> Campana</a:t>
            </a:r>
            <a:endParaRPr lang="es-ES" sz="16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428596" y="4071942"/>
            <a:ext cx="1143007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5" name="V ILLA NCCO -chiquirritin.wav"/>
                </a:hlinkClick>
              </a:rPr>
              <a:t>Chiquirritín</a:t>
            </a:r>
            <a:endParaRPr lang="es-ES" sz="16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428596" y="5000636"/>
            <a:ext cx="1404737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6" name="V ILLA NCCO -EnLaPuerta.wav"/>
                </a:hlinkClick>
              </a:rPr>
              <a:t>En la puerta</a:t>
            </a:r>
            <a:endParaRPr lang="es-ES" sz="16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6786578" y="928670"/>
            <a:ext cx="157163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9" name="V ILLA NCCO -Villancicos - El Tamborilero.wav"/>
                </a:hlinkClick>
              </a:rPr>
              <a:t>El  tamborilero</a:t>
            </a:r>
            <a:endParaRPr lang="es-ES" sz="16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7072331" y="1714488"/>
            <a:ext cx="114300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10" name="villancicos_-_jingle_bells.wav"/>
                </a:hlinkClick>
              </a:rPr>
              <a:t>Jingle </a:t>
            </a:r>
            <a:r>
              <a:rPr lang="es-ES" sz="1600" b="1" dirty="0" err="1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10" name="villancicos_-_jingle_bells.wav"/>
                </a:hlinkClick>
              </a:rPr>
              <a:t>bells</a:t>
            </a:r>
            <a:endParaRPr lang="es-ES" sz="16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6858016" y="2571744"/>
            <a:ext cx="150019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11" name="villancicos_-_los_peces_en_el_rio.wav"/>
                </a:hlinkClick>
              </a:rPr>
              <a:t>Los peces en</a:t>
            </a:r>
          </a:p>
          <a:p>
            <a:pPr algn="ctr"/>
            <a:r>
              <a:rPr lang="es-ES" sz="1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11" name="villancicos_-_los_peces_en_el_rio.wav"/>
                </a:hlinkClick>
              </a:rPr>
              <a:t> el río</a:t>
            </a:r>
            <a:endParaRPr lang="es-ES" sz="16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6858016" y="3857628"/>
            <a:ext cx="1571636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12" name="villancicos_-_marimorena(1).wav"/>
                </a:hlinkClick>
              </a:rPr>
              <a:t>Mar y morena</a:t>
            </a:r>
            <a:endParaRPr lang="es-ES" sz="16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428596" y="6143644"/>
            <a:ext cx="1337308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7" name="Villancicos - El currumbel (NuevaQ.Net).wav"/>
                </a:hlinkClick>
              </a:rPr>
              <a:t>El </a:t>
            </a:r>
            <a:r>
              <a:rPr lang="es-ES" sz="1600" b="1" dirty="0" err="1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7" name="Villancicos - El currumbel (NuevaQ.Net).wav"/>
                </a:hlinkClick>
              </a:rPr>
              <a:t>currumbel</a:t>
            </a:r>
            <a:endParaRPr lang="es-ES" sz="16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6786578" y="4857760"/>
            <a:ext cx="1643074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13" name="Villancicos - El camino a belen (NuevaQ.Net)(1).wav"/>
                </a:hlinkClick>
              </a:rPr>
              <a:t>Camino a Belén</a:t>
            </a:r>
            <a:endParaRPr lang="es-ES" sz="16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6572264" y="5786454"/>
            <a:ext cx="1879099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14" name="Villancicos - Alegria alegria alegria (NuevaQ.Net).wav"/>
                </a:hlinkClick>
              </a:rPr>
              <a:t>Alegría , alegría </a:t>
            </a:r>
          </a:p>
          <a:p>
            <a:pPr algn="ctr"/>
            <a:r>
              <a:rPr lang="es-ES" sz="16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>
                  <a:snd r:embed="rId14" name="Villancicos - Alegria alegria alegria (NuevaQ.Net).wav"/>
                </a:hlinkClick>
              </a:rPr>
              <a:t>alegría </a:t>
            </a:r>
            <a:endParaRPr lang="es-ES" sz="1600" b="1" dirty="0" smtClean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16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35 CuadroTexto"/>
          <p:cNvSpPr txBox="1"/>
          <p:nvPr/>
        </p:nvSpPr>
        <p:spPr>
          <a:xfrm>
            <a:off x="4429124" y="635795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39" name="38 CuadroTexto"/>
          <p:cNvSpPr txBox="1"/>
          <p:nvPr/>
        </p:nvSpPr>
        <p:spPr>
          <a:xfrm>
            <a:off x="2214546" y="714356"/>
            <a:ext cx="42148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Has  </a:t>
            </a:r>
            <a:r>
              <a:rPr lang="es-ES" sz="2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click</a:t>
            </a:r>
            <a:r>
              <a:rPr lang="es-E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  en las  esferas  o en los  títulos  de los  villancicos para escucharlos </a:t>
            </a:r>
          </a:p>
          <a:p>
            <a:pPr algn="ctr"/>
            <a:endParaRPr lang="es-ES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40" name="39 Imagen" descr="35b43ac8.gif"/>
          <p:cNvPicPr>
            <a:picLocks noChangeAspect="1"/>
          </p:cNvPicPr>
          <p:nvPr/>
        </p:nvPicPr>
        <p:blipFill>
          <a:blip r:embed="rId15">
            <a:lum contrast="40000"/>
          </a:blip>
          <a:stretch>
            <a:fillRect/>
          </a:stretch>
        </p:blipFill>
        <p:spPr>
          <a:xfrm>
            <a:off x="2214546" y="2143116"/>
            <a:ext cx="4176724" cy="4046917"/>
          </a:xfrm>
          <a:prstGeom prst="rect">
            <a:avLst/>
          </a:prstGeom>
        </p:spPr>
      </p:pic>
      <p:sp>
        <p:nvSpPr>
          <p:cNvPr id="41" name="40 CuadroTexto"/>
          <p:cNvSpPr txBox="1"/>
          <p:nvPr/>
        </p:nvSpPr>
        <p:spPr>
          <a:xfrm>
            <a:off x="5715008" y="5929330"/>
            <a:ext cx="8354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Ppsx.Raquel</a:t>
            </a:r>
            <a:endParaRPr lang="es-ES" sz="10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ndAc>
      <p:endSnd/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Imagen" descr="810518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danglersmagianatal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6776" y="428604"/>
            <a:ext cx="590550" cy="3038475"/>
          </a:xfrm>
          <a:prstGeom prst="rect">
            <a:avLst/>
          </a:prstGeom>
        </p:spPr>
      </p:pic>
      <p:pic>
        <p:nvPicPr>
          <p:cNvPr id="7" name="6 Imagen" descr="danglersmagianatal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6776" y="3571876"/>
            <a:ext cx="590550" cy="3038475"/>
          </a:xfrm>
          <a:prstGeom prst="rect">
            <a:avLst/>
          </a:prstGeom>
        </p:spPr>
      </p:pic>
      <p:pic>
        <p:nvPicPr>
          <p:cNvPr id="8" name="7 Imagen" descr="z61v0nvxqm4mr7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3380" y="214290"/>
            <a:ext cx="1190620" cy="946543"/>
          </a:xfrm>
          <a:prstGeom prst="rect">
            <a:avLst/>
          </a:prstGeom>
        </p:spPr>
      </p:pic>
      <p:pic>
        <p:nvPicPr>
          <p:cNvPr id="9" name="8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86776" y="428604"/>
            <a:ext cx="571500" cy="571500"/>
          </a:xfrm>
          <a:prstGeom prst="rect">
            <a:avLst/>
          </a:prstGeom>
        </p:spPr>
      </p:pic>
      <p:pic>
        <p:nvPicPr>
          <p:cNvPr id="10" name="9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82" y="2357430"/>
            <a:ext cx="571500" cy="571500"/>
          </a:xfrm>
          <a:prstGeom prst="rect">
            <a:avLst/>
          </a:prstGeom>
        </p:spPr>
      </p:pic>
      <p:pic>
        <p:nvPicPr>
          <p:cNvPr id="11" name="10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5786" y="3000372"/>
            <a:ext cx="571500" cy="571500"/>
          </a:xfrm>
          <a:prstGeom prst="rect">
            <a:avLst/>
          </a:prstGeom>
        </p:spPr>
      </p:pic>
      <p:pic>
        <p:nvPicPr>
          <p:cNvPr id="12" name="11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82" y="2928934"/>
            <a:ext cx="571500" cy="571500"/>
          </a:xfrm>
          <a:prstGeom prst="rect">
            <a:avLst/>
          </a:prstGeom>
        </p:spPr>
      </p:pic>
      <p:pic>
        <p:nvPicPr>
          <p:cNvPr id="13" name="12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571876"/>
            <a:ext cx="571500" cy="571500"/>
          </a:xfrm>
          <a:prstGeom prst="rect">
            <a:avLst/>
          </a:prstGeom>
        </p:spPr>
      </p:pic>
      <p:pic>
        <p:nvPicPr>
          <p:cNvPr id="14" name="13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910" y="3786190"/>
            <a:ext cx="571500" cy="571500"/>
          </a:xfrm>
          <a:prstGeom prst="rect">
            <a:avLst/>
          </a:prstGeom>
        </p:spPr>
      </p:pic>
      <p:pic>
        <p:nvPicPr>
          <p:cNvPr id="15" name="14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4414" y="4500570"/>
            <a:ext cx="571500" cy="571500"/>
          </a:xfrm>
          <a:prstGeom prst="rect">
            <a:avLst/>
          </a:prstGeom>
        </p:spPr>
      </p:pic>
      <p:pic>
        <p:nvPicPr>
          <p:cNvPr id="16" name="15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034" y="4572008"/>
            <a:ext cx="571500" cy="571500"/>
          </a:xfrm>
          <a:prstGeom prst="rect">
            <a:avLst/>
          </a:prstGeom>
        </p:spPr>
      </p:pic>
      <p:pic>
        <p:nvPicPr>
          <p:cNvPr id="17" name="16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500570"/>
            <a:ext cx="571500" cy="571500"/>
          </a:xfrm>
          <a:prstGeom prst="rect">
            <a:avLst/>
          </a:prstGeom>
        </p:spPr>
      </p:pic>
      <p:pic>
        <p:nvPicPr>
          <p:cNvPr id="18" name="17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286388"/>
            <a:ext cx="571500" cy="571500"/>
          </a:xfrm>
          <a:prstGeom prst="rect">
            <a:avLst/>
          </a:prstGeom>
        </p:spPr>
      </p:pic>
      <p:pic>
        <p:nvPicPr>
          <p:cNvPr id="19" name="18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348" y="5072074"/>
            <a:ext cx="571500" cy="571500"/>
          </a:xfrm>
          <a:prstGeom prst="rect">
            <a:avLst/>
          </a:prstGeom>
        </p:spPr>
      </p:pic>
      <p:pic>
        <p:nvPicPr>
          <p:cNvPr id="20" name="19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2976" y="5286388"/>
            <a:ext cx="571500" cy="571500"/>
          </a:xfrm>
          <a:prstGeom prst="rect">
            <a:avLst/>
          </a:prstGeom>
        </p:spPr>
      </p:pic>
      <p:pic>
        <p:nvPicPr>
          <p:cNvPr id="21" name="20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929330"/>
            <a:ext cx="571500" cy="571500"/>
          </a:xfrm>
          <a:prstGeom prst="rect">
            <a:avLst/>
          </a:prstGeom>
        </p:spPr>
      </p:pic>
      <p:pic>
        <p:nvPicPr>
          <p:cNvPr id="22" name="21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348" y="5786454"/>
            <a:ext cx="561948" cy="571500"/>
          </a:xfrm>
          <a:prstGeom prst="rect">
            <a:avLst/>
          </a:prstGeom>
        </p:spPr>
      </p:pic>
      <p:pic>
        <p:nvPicPr>
          <p:cNvPr id="23" name="22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57290" y="6286500"/>
            <a:ext cx="571500" cy="571500"/>
          </a:xfrm>
          <a:prstGeom prst="rect">
            <a:avLst/>
          </a:prstGeom>
        </p:spPr>
      </p:pic>
      <p:pic>
        <p:nvPicPr>
          <p:cNvPr id="24" name="23 Imagen" descr="7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472" y="6286500"/>
            <a:ext cx="571500" cy="571500"/>
          </a:xfrm>
          <a:prstGeom prst="rect">
            <a:avLst/>
          </a:prstGeom>
        </p:spPr>
      </p:pic>
      <p:sp>
        <p:nvSpPr>
          <p:cNvPr id="26" name="25 Estrella de 5 puntas"/>
          <p:cNvSpPr/>
          <p:nvPr/>
        </p:nvSpPr>
        <p:spPr>
          <a:xfrm rot="10800000" flipV="1">
            <a:off x="0" y="214290"/>
            <a:ext cx="1428728" cy="1357298"/>
          </a:xfrm>
          <a:prstGeom prst="star5">
            <a:avLst>
              <a:gd name="adj" fmla="val 22975"/>
              <a:gd name="hf" fmla="val 105146"/>
              <a:gd name="vf" fmla="val 110557"/>
            </a:avLst>
          </a:prstGeom>
          <a:blipFill>
            <a:blip r:embed="rId6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7" name="26 Estrella de 5 puntas"/>
          <p:cNvSpPr/>
          <p:nvPr/>
        </p:nvSpPr>
        <p:spPr>
          <a:xfrm rot="10800000" flipV="1">
            <a:off x="0" y="214290"/>
            <a:ext cx="1428728" cy="1357298"/>
          </a:xfrm>
          <a:prstGeom prst="star5">
            <a:avLst>
              <a:gd name="adj" fmla="val 22975"/>
              <a:gd name="hf" fmla="val 105146"/>
              <a:gd name="vf" fmla="val 110557"/>
            </a:avLst>
          </a:prstGeom>
          <a:blipFill>
            <a:blip r:embed="rId6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8" name="27 Rectángulo"/>
          <p:cNvSpPr/>
          <p:nvPr/>
        </p:nvSpPr>
        <p:spPr>
          <a:xfrm>
            <a:off x="1357290" y="1214422"/>
            <a:ext cx="4035079" cy="111674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LilyUPC" pitchFamily="34" charset="-34"/>
                <a:cs typeface="LilyUPC" pitchFamily="34" charset="-34"/>
              </a:rPr>
              <a:t> </a:t>
            </a:r>
            <a:endParaRPr lang="es-ES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LilyUPC" pitchFamily="34" charset="-34"/>
              <a:cs typeface="LilyUPC" pitchFamily="34" charset="-34"/>
            </a:endParaRPr>
          </a:p>
        </p:txBody>
      </p:sp>
      <p:sp>
        <p:nvSpPr>
          <p:cNvPr id="30" name="29 Botón de acción: Final">
            <a:hlinkClick r:id="" action="ppaction://hlinkshowjump?jump=nextslide" highlightClick="1"/>
          </p:cNvPr>
          <p:cNvSpPr/>
          <p:nvPr/>
        </p:nvSpPr>
        <p:spPr>
          <a:xfrm>
            <a:off x="2857488" y="5786454"/>
            <a:ext cx="285752" cy="285752"/>
          </a:xfrm>
          <a:prstGeom prst="actionButtonEnd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Botón de acción: Comienzo">
            <a:hlinkClick r:id="rId7" action="ppaction://hlinksldjump" highlightClick="1"/>
          </p:cNvPr>
          <p:cNvSpPr/>
          <p:nvPr/>
        </p:nvSpPr>
        <p:spPr>
          <a:xfrm>
            <a:off x="2857488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uadroTexto"/>
          <p:cNvSpPr txBox="1"/>
          <p:nvPr/>
        </p:nvSpPr>
        <p:spPr>
          <a:xfrm>
            <a:off x="3214678" y="5715016"/>
            <a:ext cx="27315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" action="ppaction://hlinkshowjump?jump=nextslide"/>
              </a:rPr>
              <a:t>Ir a la diapositiva siguiente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3286116" y="6215082"/>
            <a:ext cx="2552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7" action="ppaction://hlinksldjump"/>
              </a:rPr>
              <a:t>Ir al Índice de  villancicos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33 CuadroTexto"/>
          <p:cNvSpPr txBox="1"/>
          <p:nvPr/>
        </p:nvSpPr>
        <p:spPr>
          <a:xfrm>
            <a:off x="6715140" y="5072074"/>
            <a:ext cx="77296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b="1" dirty="0" err="1" smtClean="0"/>
              <a:t>Ppsx.Raquel</a:t>
            </a:r>
            <a:endParaRPr lang="es-ES" sz="900" b="1" dirty="0"/>
          </a:p>
        </p:txBody>
      </p:sp>
      <p:pic>
        <p:nvPicPr>
          <p:cNvPr id="37" name="36 Imagen" descr="825147cb.png"/>
          <p:cNvPicPr>
            <a:picLocks noChangeAspect="1"/>
          </p:cNvPicPr>
          <p:nvPr/>
        </p:nvPicPr>
        <p:blipFill>
          <a:blip r:embed="rId8">
            <a:lum bright="-10000" contrast="20000"/>
          </a:blip>
          <a:stretch>
            <a:fillRect/>
          </a:stretch>
        </p:blipFill>
        <p:spPr>
          <a:xfrm>
            <a:off x="2357422" y="500042"/>
            <a:ext cx="4857969" cy="4876254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lq3wl4k.gif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71538" y="-89744"/>
            <a:ext cx="7000924" cy="6947744"/>
          </a:xfrm>
        </p:spPr>
      </p:pic>
      <p:pic>
        <p:nvPicPr>
          <p:cNvPr id="5" name="4 Imagen" descr="decoetoil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749681">
            <a:off x="3818497" y="-107951"/>
            <a:ext cx="1641473" cy="1414957"/>
          </a:xfrm>
          <a:prstGeom prst="rect">
            <a:avLst/>
          </a:prstGeom>
        </p:spPr>
      </p:pic>
      <p:pic>
        <p:nvPicPr>
          <p:cNvPr id="6" name="5 Imagen" descr="8edbea9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14744" y="1285860"/>
            <a:ext cx="714370" cy="714370"/>
          </a:xfrm>
          <a:prstGeom prst="rect">
            <a:avLst/>
          </a:prstGeom>
        </p:spPr>
      </p:pic>
      <p:pic>
        <p:nvPicPr>
          <p:cNvPr id="7" name="6 Imagen" descr="8edbea9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71934" y="3000372"/>
            <a:ext cx="714370" cy="714370"/>
          </a:xfrm>
          <a:prstGeom prst="rect">
            <a:avLst/>
          </a:prstGeom>
        </p:spPr>
      </p:pic>
      <p:pic>
        <p:nvPicPr>
          <p:cNvPr id="8" name="7 Imagen" descr="8edbea9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86116" y="4572008"/>
            <a:ext cx="714370" cy="714370"/>
          </a:xfrm>
          <a:prstGeom prst="rect">
            <a:avLst/>
          </a:prstGeom>
        </p:spPr>
      </p:pic>
      <p:pic>
        <p:nvPicPr>
          <p:cNvPr id="9" name="8 Imagen" descr="8edbea9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15008" y="4143380"/>
            <a:ext cx="714370" cy="714370"/>
          </a:xfrm>
          <a:prstGeom prst="rect">
            <a:avLst/>
          </a:prstGeom>
        </p:spPr>
      </p:pic>
      <p:pic>
        <p:nvPicPr>
          <p:cNvPr id="10" name="9 Imagen" descr="decoboule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3108" y="2643182"/>
            <a:ext cx="928694" cy="1078483"/>
          </a:xfrm>
          <a:prstGeom prst="rect">
            <a:avLst/>
          </a:prstGeom>
        </p:spPr>
      </p:pic>
      <p:pic>
        <p:nvPicPr>
          <p:cNvPr id="11" name="10 Imagen" descr="decoboule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1868" y="1857364"/>
            <a:ext cx="928694" cy="1078483"/>
          </a:xfrm>
          <a:prstGeom prst="rect">
            <a:avLst/>
          </a:prstGeom>
        </p:spPr>
      </p:pic>
      <p:pic>
        <p:nvPicPr>
          <p:cNvPr id="12" name="11 Imagen" descr="decoboule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43636" y="2643182"/>
            <a:ext cx="928694" cy="1078483"/>
          </a:xfrm>
          <a:prstGeom prst="rect">
            <a:avLst/>
          </a:prstGeom>
        </p:spPr>
      </p:pic>
      <p:pic>
        <p:nvPicPr>
          <p:cNvPr id="13" name="12 Imagen" descr="decoboule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0" y="3786190"/>
            <a:ext cx="928694" cy="1078483"/>
          </a:xfrm>
          <a:prstGeom prst="rect">
            <a:avLst/>
          </a:prstGeom>
        </p:spPr>
      </p:pic>
      <p:pic>
        <p:nvPicPr>
          <p:cNvPr id="14" name="13 Imagen" descr="decoboule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00166" y="4500570"/>
            <a:ext cx="1071570" cy="1244403"/>
          </a:xfrm>
          <a:prstGeom prst="rect">
            <a:avLst/>
          </a:prstGeom>
        </p:spPr>
      </p:pic>
      <p:pic>
        <p:nvPicPr>
          <p:cNvPr id="15" name="14 Imagen" descr="decoboule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15074" y="5143512"/>
            <a:ext cx="928694" cy="1078483"/>
          </a:xfrm>
          <a:prstGeom prst="rect">
            <a:avLst/>
          </a:prstGeom>
        </p:spPr>
      </p:pic>
      <p:pic>
        <p:nvPicPr>
          <p:cNvPr id="16" name="15 Imagen" descr="wzpivfz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29191" y="2714620"/>
            <a:ext cx="593580" cy="730901"/>
          </a:xfrm>
          <a:prstGeom prst="rect">
            <a:avLst/>
          </a:prstGeom>
        </p:spPr>
      </p:pic>
      <p:pic>
        <p:nvPicPr>
          <p:cNvPr id="17" name="16 Imagen" descr="wzpivfz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00628" y="928670"/>
            <a:ext cx="593580" cy="730901"/>
          </a:xfrm>
          <a:prstGeom prst="rect">
            <a:avLst/>
          </a:prstGeom>
        </p:spPr>
      </p:pic>
      <p:pic>
        <p:nvPicPr>
          <p:cNvPr id="18" name="17 Imagen" descr="wzpivfz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57620" y="3857628"/>
            <a:ext cx="593580" cy="730901"/>
          </a:xfrm>
          <a:prstGeom prst="rect">
            <a:avLst/>
          </a:prstGeom>
        </p:spPr>
      </p:pic>
      <p:pic>
        <p:nvPicPr>
          <p:cNvPr id="19" name="18 Imagen" descr="wzpivfz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86578" y="3857628"/>
            <a:ext cx="593580" cy="730901"/>
          </a:xfrm>
          <a:prstGeom prst="rect">
            <a:avLst/>
          </a:prstGeom>
        </p:spPr>
      </p:pic>
      <p:pic>
        <p:nvPicPr>
          <p:cNvPr id="20" name="19 Imagen" descr="wzpivfz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71670" y="3929066"/>
            <a:ext cx="593580" cy="730901"/>
          </a:xfrm>
          <a:prstGeom prst="rect">
            <a:avLst/>
          </a:prstGeom>
        </p:spPr>
      </p:pic>
      <p:pic>
        <p:nvPicPr>
          <p:cNvPr id="21" name="20 Imagen" descr="wzpivfz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14810" y="5214950"/>
            <a:ext cx="593580" cy="730901"/>
          </a:xfrm>
          <a:prstGeom prst="rect">
            <a:avLst/>
          </a:prstGeom>
        </p:spPr>
      </p:pic>
      <p:pic>
        <p:nvPicPr>
          <p:cNvPr id="22" name="21 Imagen" descr="decoboule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14612" y="5000636"/>
            <a:ext cx="928694" cy="1078483"/>
          </a:xfrm>
          <a:prstGeom prst="rect">
            <a:avLst/>
          </a:prstGeom>
        </p:spPr>
      </p:pic>
      <p:pic>
        <p:nvPicPr>
          <p:cNvPr id="23" name="22 Imagen" descr="decoboule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3504" y="4500570"/>
            <a:ext cx="928694" cy="1078483"/>
          </a:xfrm>
          <a:prstGeom prst="rect">
            <a:avLst/>
          </a:prstGeom>
        </p:spPr>
      </p:pic>
      <p:pic>
        <p:nvPicPr>
          <p:cNvPr id="24" name="23 Imagen" descr="decoboule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0" y="1571612"/>
            <a:ext cx="928694" cy="1078483"/>
          </a:xfrm>
          <a:prstGeom prst="rect">
            <a:avLst/>
          </a:prstGeom>
        </p:spPr>
      </p:pic>
      <p:pic>
        <p:nvPicPr>
          <p:cNvPr id="25" name="24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29124" y="357166"/>
            <a:ext cx="552450" cy="552450"/>
          </a:xfrm>
          <a:prstGeom prst="rect">
            <a:avLst/>
          </a:prstGeom>
        </p:spPr>
      </p:pic>
      <p:pic>
        <p:nvPicPr>
          <p:cNvPr id="26" name="25 Imagen" descr="8ed394ea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786446" y="1928802"/>
            <a:ext cx="571504" cy="656710"/>
          </a:xfrm>
          <a:prstGeom prst="rect">
            <a:avLst/>
          </a:prstGeom>
        </p:spPr>
      </p:pic>
      <p:pic>
        <p:nvPicPr>
          <p:cNvPr id="27" name="26 Imagen" descr="8ed394ea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214678" y="3214686"/>
            <a:ext cx="571504" cy="656710"/>
          </a:xfrm>
          <a:prstGeom prst="rect">
            <a:avLst/>
          </a:prstGeom>
        </p:spPr>
      </p:pic>
      <p:pic>
        <p:nvPicPr>
          <p:cNvPr id="28" name="27 Imagen" descr="8ed394ea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929190" y="3500438"/>
            <a:ext cx="571504" cy="656710"/>
          </a:xfrm>
          <a:prstGeom prst="rect">
            <a:avLst/>
          </a:prstGeom>
        </p:spPr>
      </p:pic>
      <p:pic>
        <p:nvPicPr>
          <p:cNvPr id="29" name="28 Imagen" descr="8ed394ea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928926" y="2000240"/>
            <a:ext cx="571504" cy="656710"/>
          </a:xfrm>
          <a:prstGeom prst="rect">
            <a:avLst/>
          </a:prstGeom>
        </p:spPr>
      </p:pic>
      <p:pic>
        <p:nvPicPr>
          <p:cNvPr id="30" name="29 Imagen" descr="8ed394ea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143108" y="4857760"/>
            <a:ext cx="571504" cy="656710"/>
          </a:xfrm>
          <a:prstGeom prst="rect">
            <a:avLst/>
          </a:prstGeom>
        </p:spPr>
      </p:pic>
      <p:pic>
        <p:nvPicPr>
          <p:cNvPr id="31" name="30 Imagen" descr="8ed394ea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215206" y="4857760"/>
            <a:ext cx="571504" cy="656710"/>
          </a:xfrm>
          <a:prstGeom prst="rect">
            <a:avLst/>
          </a:prstGeom>
        </p:spPr>
      </p:pic>
      <p:pic>
        <p:nvPicPr>
          <p:cNvPr id="32" name="31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28728" y="3714752"/>
            <a:ext cx="552450" cy="552450"/>
          </a:xfrm>
          <a:prstGeom prst="rect">
            <a:avLst/>
          </a:prstGeom>
        </p:spPr>
      </p:pic>
      <p:pic>
        <p:nvPicPr>
          <p:cNvPr id="33" name="32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28992" y="857232"/>
            <a:ext cx="552450" cy="552450"/>
          </a:xfrm>
          <a:prstGeom prst="rect">
            <a:avLst/>
          </a:prstGeom>
        </p:spPr>
      </p:pic>
      <p:pic>
        <p:nvPicPr>
          <p:cNvPr id="34" name="33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00364" y="1285860"/>
            <a:ext cx="552450" cy="552450"/>
          </a:xfrm>
          <a:prstGeom prst="rect">
            <a:avLst/>
          </a:prstGeom>
        </p:spPr>
      </p:pic>
      <p:pic>
        <p:nvPicPr>
          <p:cNvPr id="35" name="34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00298" y="1857364"/>
            <a:ext cx="552450" cy="552450"/>
          </a:xfrm>
          <a:prstGeom prst="rect">
            <a:avLst/>
          </a:prstGeom>
        </p:spPr>
      </p:pic>
      <p:pic>
        <p:nvPicPr>
          <p:cNvPr id="36" name="35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85984" y="2143116"/>
            <a:ext cx="552450" cy="552450"/>
          </a:xfrm>
          <a:prstGeom prst="rect">
            <a:avLst/>
          </a:prstGeom>
        </p:spPr>
      </p:pic>
      <p:pic>
        <p:nvPicPr>
          <p:cNvPr id="37" name="36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71670" y="2500306"/>
            <a:ext cx="552450" cy="552450"/>
          </a:xfrm>
          <a:prstGeom prst="rect">
            <a:avLst/>
          </a:prstGeom>
        </p:spPr>
      </p:pic>
      <p:pic>
        <p:nvPicPr>
          <p:cNvPr id="38" name="37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57356" y="2928934"/>
            <a:ext cx="552450" cy="552450"/>
          </a:xfrm>
          <a:prstGeom prst="rect">
            <a:avLst/>
          </a:prstGeom>
        </p:spPr>
      </p:pic>
      <p:pic>
        <p:nvPicPr>
          <p:cNvPr id="39" name="38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43042" y="3429000"/>
            <a:ext cx="552450" cy="552450"/>
          </a:xfrm>
          <a:prstGeom prst="rect">
            <a:avLst/>
          </a:prstGeom>
        </p:spPr>
      </p:pic>
      <p:pic>
        <p:nvPicPr>
          <p:cNvPr id="40" name="39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42976" y="4286256"/>
            <a:ext cx="552450" cy="552450"/>
          </a:xfrm>
          <a:prstGeom prst="rect">
            <a:avLst/>
          </a:prstGeom>
        </p:spPr>
      </p:pic>
      <p:pic>
        <p:nvPicPr>
          <p:cNvPr id="41" name="40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00100" y="5000636"/>
            <a:ext cx="552450" cy="552450"/>
          </a:xfrm>
          <a:prstGeom prst="rect">
            <a:avLst/>
          </a:prstGeom>
        </p:spPr>
      </p:pic>
      <p:pic>
        <p:nvPicPr>
          <p:cNvPr id="42" name="41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5786" y="5500702"/>
            <a:ext cx="552450" cy="552450"/>
          </a:xfrm>
          <a:prstGeom prst="rect">
            <a:avLst/>
          </a:prstGeom>
        </p:spPr>
      </p:pic>
      <p:pic>
        <p:nvPicPr>
          <p:cNvPr id="43" name="42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0034" y="6000768"/>
            <a:ext cx="552450" cy="552450"/>
          </a:xfrm>
          <a:prstGeom prst="rect">
            <a:avLst/>
          </a:prstGeom>
        </p:spPr>
      </p:pic>
      <p:pic>
        <p:nvPicPr>
          <p:cNvPr id="44" name="43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29256" y="642918"/>
            <a:ext cx="552450" cy="552450"/>
          </a:xfrm>
          <a:prstGeom prst="rect">
            <a:avLst/>
          </a:prstGeom>
        </p:spPr>
      </p:pic>
      <p:pic>
        <p:nvPicPr>
          <p:cNvPr id="45" name="44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15008" y="1142984"/>
            <a:ext cx="552450" cy="552450"/>
          </a:xfrm>
          <a:prstGeom prst="rect">
            <a:avLst/>
          </a:prstGeom>
        </p:spPr>
      </p:pic>
      <p:pic>
        <p:nvPicPr>
          <p:cNvPr id="46" name="45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43636" y="1571612"/>
            <a:ext cx="552450" cy="552450"/>
          </a:xfrm>
          <a:prstGeom prst="rect">
            <a:avLst/>
          </a:prstGeom>
        </p:spPr>
      </p:pic>
      <p:pic>
        <p:nvPicPr>
          <p:cNvPr id="47" name="46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29388" y="2071678"/>
            <a:ext cx="552450" cy="552450"/>
          </a:xfrm>
          <a:prstGeom prst="rect">
            <a:avLst/>
          </a:prstGeom>
        </p:spPr>
      </p:pic>
      <p:pic>
        <p:nvPicPr>
          <p:cNvPr id="48" name="47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86578" y="2714620"/>
            <a:ext cx="552450" cy="552450"/>
          </a:xfrm>
          <a:prstGeom prst="rect">
            <a:avLst/>
          </a:prstGeom>
        </p:spPr>
      </p:pic>
      <p:pic>
        <p:nvPicPr>
          <p:cNvPr id="49" name="48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72330" y="3214686"/>
            <a:ext cx="552450" cy="552450"/>
          </a:xfrm>
          <a:prstGeom prst="rect">
            <a:avLst/>
          </a:prstGeom>
        </p:spPr>
      </p:pic>
      <p:pic>
        <p:nvPicPr>
          <p:cNvPr id="50" name="49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86644" y="3643314"/>
            <a:ext cx="552450" cy="552450"/>
          </a:xfrm>
          <a:prstGeom prst="rect">
            <a:avLst/>
          </a:prstGeom>
        </p:spPr>
      </p:pic>
      <p:pic>
        <p:nvPicPr>
          <p:cNvPr id="51" name="50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00958" y="4071942"/>
            <a:ext cx="552450" cy="552450"/>
          </a:xfrm>
          <a:prstGeom prst="rect">
            <a:avLst/>
          </a:prstGeom>
        </p:spPr>
      </p:pic>
      <p:pic>
        <p:nvPicPr>
          <p:cNvPr id="52" name="51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43834" y="4572008"/>
            <a:ext cx="552450" cy="552450"/>
          </a:xfrm>
          <a:prstGeom prst="rect">
            <a:avLst/>
          </a:prstGeom>
        </p:spPr>
      </p:pic>
      <p:pic>
        <p:nvPicPr>
          <p:cNvPr id="53" name="52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86710" y="5000636"/>
            <a:ext cx="552450" cy="552450"/>
          </a:xfrm>
          <a:prstGeom prst="rect">
            <a:avLst/>
          </a:prstGeom>
        </p:spPr>
      </p:pic>
      <p:pic>
        <p:nvPicPr>
          <p:cNvPr id="54" name="53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29586" y="5500702"/>
            <a:ext cx="552450" cy="552450"/>
          </a:xfrm>
          <a:prstGeom prst="rect">
            <a:avLst/>
          </a:prstGeom>
        </p:spPr>
      </p:pic>
      <p:pic>
        <p:nvPicPr>
          <p:cNvPr id="55" name="54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01024" y="5929330"/>
            <a:ext cx="552450" cy="552450"/>
          </a:xfrm>
          <a:prstGeom prst="rect">
            <a:avLst/>
          </a:prstGeom>
        </p:spPr>
      </p:pic>
      <p:pic>
        <p:nvPicPr>
          <p:cNvPr id="56" name="55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86116" y="6305550"/>
            <a:ext cx="552450" cy="552450"/>
          </a:xfrm>
          <a:prstGeom prst="rect">
            <a:avLst/>
          </a:prstGeom>
        </p:spPr>
      </p:pic>
      <p:pic>
        <p:nvPicPr>
          <p:cNvPr id="57" name="56 Imagen" descr="decok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15338" y="6305550"/>
            <a:ext cx="552450" cy="552450"/>
          </a:xfrm>
          <a:prstGeom prst="rect">
            <a:avLst/>
          </a:prstGeom>
        </p:spPr>
      </p:pic>
      <p:pic>
        <p:nvPicPr>
          <p:cNvPr id="59" name="58 Imagen" descr="710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357686" y="6286500"/>
            <a:ext cx="571500" cy="571500"/>
          </a:xfrm>
          <a:prstGeom prst="rect">
            <a:avLst/>
          </a:prstGeom>
        </p:spPr>
      </p:pic>
      <p:pic>
        <p:nvPicPr>
          <p:cNvPr id="60" name="59 Imagen" descr="710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71868" y="6286500"/>
            <a:ext cx="571500" cy="571500"/>
          </a:xfrm>
          <a:prstGeom prst="rect">
            <a:avLst/>
          </a:prstGeom>
        </p:spPr>
      </p:pic>
      <p:sp>
        <p:nvSpPr>
          <p:cNvPr id="61" name="60 Botón de acción: Comienzo">
            <a:hlinkClick r:id="rId11" action="ppaction://hlinksldjump" highlightClick="1"/>
          </p:cNvPr>
          <p:cNvSpPr/>
          <p:nvPr/>
        </p:nvSpPr>
        <p:spPr>
          <a:xfrm>
            <a:off x="5857884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CuadroTexto"/>
          <p:cNvSpPr txBox="1"/>
          <p:nvPr/>
        </p:nvSpPr>
        <p:spPr>
          <a:xfrm>
            <a:off x="6286512" y="6215082"/>
            <a:ext cx="2552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1" action="ppaction://hlinksldjump"/>
              </a:rPr>
              <a:t>Ir al Índice de  villancicos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3" name="62 CuadroTexto"/>
          <p:cNvSpPr txBox="1"/>
          <p:nvPr/>
        </p:nvSpPr>
        <p:spPr>
          <a:xfrm>
            <a:off x="571472" y="4929198"/>
            <a:ext cx="772969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Ppsx.Raquel</a:t>
            </a:r>
            <a:endParaRPr lang="es-ES" sz="900" b="1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r>
              <a:rPr lang="es-ES" sz="900" b="1" dirty="0" err="1" smtClean="0"/>
              <a:t>Ppsx.Raquel</a:t>
            </a:r>
            <a:endParaRPr lang="es-ES" sz="900" b="1" dirty="0" smtClean="0"/>
          </a:p>
          <a:p>
            <a:endParaRPr lang="es-ES" sz="9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ad3562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 descr="9cb2287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14545" y="7095860"/>
            <a:ext cx="84059" cy="190792"/>
          </a:xfrm>
          <a:prstGeom prst="triangle">
            <a:avLst>
              <a:gd name="adj" fmla="val 46172"/>
            </a:avLst>
          </a:prstGeom>
          <a:effectLst>
            <a:softEdge rad="127000"/>
          </a:effectLst>
        </p:spPr>
      </p:pic>
      <p:pic>
        <p:nvPicPr>
          <p:cNvPr id="6" name="5 Imagen" descr="1824378hnywn0zk9j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1357291" y="6857999"/>
            <a:ext cx="71438" cy="103910"/>
          </a:xfrm>
          <a:prstGeom prst="rect">
            <a:avLst/>
          </a:prstGeom>
        </p:spPr>
      </p:pic>
      <p:pic>
        <p:nvPicPr>
          <p:cNvPr id="7" name="6 Imagen" descr="17ea4589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 flipV="1">
            <a:off x="-478897" y="6858000"/>
            <a:ext cx="50237" cy="95734"/>
          </a:xfrm>
          <a:prstGeom prst="rect">
            <a:avLst/>
          </a:prstGeom>
        </p:spPr>
      </p:pic>
      <p:pic>
        <p:nvPicPr>
          <p:cNvPr id="9" name="8 Imagen" descr="decoetoile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1538" y="0"/>
            <a:ext cx="1143008" cy="979694"/>
          </a:xfrm>
          <a:prstGeom prst="rect">
            <a:avLst/>
          </a:prstGeom>
          <a:scene3d>
            <a:camera prst="perspectiveAbove"/>
            <a:lightRig rig="threePt" dir="t"/>
          </a:scene3d>
        </p:spPr>
      </p:pic>
      <p:pic>
        <p:nvPicPr>
          <p:cNvPr id="10" name="9 Imagen" descr="720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00166" y="357166"/>
            <a:ext cx="300038" cy="381000"/>
          </a:xfrm>
          <a:prstGeom prst="rect">
            <a:avLst/>
          </a:prstGeom>
        </p:spPr>
      </p:pic>
      <p:sp>
        <p:nvSpPr>
          <p:cNvPr id="12" name="11 Botón de acción: Comienzo">
            <a:hlinkClick r:id="rId8" action="ppaction://hlinksldjump" highlightClick="1"/>
          </p:cNvPr>
          <p:cNvSpPr/>
          <p:nvPr/>
        </p:nvSpPr>
        <p:spPr>
          <a:xfrm>
            <a:off x="2857488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3286116" y="6215082"/>
            <a:ext cx="2552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8" action="ppaction://hlinksldjump"/>
              </a:rPr>
              <a:t>Ir al Índice de  villancicos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7286644" y="6000768"/>
            <a:ext cx="75212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9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Ppsx.Raquel</a:t>
            </a:r>
            <a:endParaRPr lang="es-ES" sz="9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" name="14 Imagen" descr="gif-noel-EGumK9FmT5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42976" y="1662119"/>
            <a:ext cx="3248031" cy="4529127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70" name="69 CuadroTexto"/>
          <p:cNvSpPr txBox="1"/>
          <p:nvPr/>
        </p:nvSpPr>
        <p:spPr>
          <a:xfrm>
            <a:off x="7215206" y="5643578"/>
            <a:ext cx="184731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900" dirty="0" smtClean="0">
              <a:solidFill>
                <a:srgbClr val="FFC000"/>
              </a:solidFill>
            </a:endParaRPr>
          </a:p>
          <a:p>
            <a:endParaRPr lang="es-ES" dirty="0"/>
          </a:p>
        </p:txBody>
      </p:sp>
      <p:sp>
        <p:nvSpPr>
          <p:cNvPr id="73" name="72 CuadroTexto"/>
          <p:cNvSpPr txBox="1"/>
          <p:nvPr/>
        </p:nvSpPr>
        <p:spPr>
          <a:xfrm>
            <a:off x="6858016" y="742952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pic>
        <p:nvPicPr>
          <p:cNvPr id="15370" name="Picture 10" descr="b015434c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0107" y="0"/>
            <a:ext cx="6073893" cy="6858000"/>
          </a:xfrm>
          <a:prstGeom prst="rect">
            <a:avLst/>
          </a:prstGeom>
          <a:noFill/>
        </p:spPr>
      </p:pic>
      <p:sp>
        <p:nvSpPr>
          <p:cNvPr id="18" name="17 Botón de acción: Comienzo">
            <a:hlinkClick r:id="rId3" action="ppaction://hlinksldjump" highlightClick="1"/>
          </p:cNvPr>
          <p:cNvSpPr/>
          <p:nvPr/>
        </p:nvSpPr>
        <p:spPr>
          <a:xfrm>
            <a:off x="428596" y="6176515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uadroTexto"/>
          <p:cNvSpPr txBox="1"/>
          <p:nvPr/>
        </p:nvSpPr>
        <p:spPr>
          <a:xfrm>
            <a:off x="714348" y="6105077"/>
            <a:ext cx="2552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Ir al Índice de  villancicos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5643570" y="6319391"/>
            <a:ext cx="875561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es-ES" sz="1100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psx.Raquel</a:t>
            </a:r>
            <a:endParaRPr lang="es-ES" sz="1100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dirty="0"/>
          </a:p>
        </p:txBody>
      </p:sp>
      <p:pic>
        <p:nvPicPr>
          <p:cNvPr id="15376" name="Picture 16" descr="8gie0khw_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0" y="1994745"/>
            <a:ext cx="1576389" cy="2667735"/>
          </a:xfrm>
          <a:prstGeom prst="rect">
            <a:avLst/>
          </a:prstGeom>
          <a:noFill/>
        </p:spPr>
      </p:pic>
      <p:pic>
        <p:nvPicPr>
          <p:cNvPr id="15378" name="Picture 18" descr="http://gifs.hurgon.fr/images/fete/noel/noel_209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"/>
            <a:ext cx="1357290" cy="1307635"/>
          </a:xfrm>
          <a:prstGeom prst="rect">
            <a:avLst/>
          </a:prstGeom>
          <a:noFill/>
        </p:spPr>
      </p:pic>
      <p:pic>
        <p:nvPicPr>
          <p:cNvPr id="15380" name="Picture 20" descr="http://gifs.hurgon.fr/images/fete/noel/noel_210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57613" y="0"/>
            <a:ext cx="1186387" cy="1428736"/>
          </a:xfrm>
          <a:prstGeom prst="rect">
            <a:avLst/>
          </a:prstGeom>
          <a:noFill/>
        </p:spPr>
      </p:pic>
      <p:pic>
        <p:nvPicPr>
          <p:cNvPr id="15382" name="Picture 22" descr="http://gifs.hurgon.fr/images/fete/noel/noel_207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2643182"/>
            <a:ext cx="3132282" cy="214314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ARJETA-1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428652"/>
            <a:ext cx="9144000" cy="7715304"/>
          </a:xfrm>
        </p:spPr>
      </p:pic>
      <p:pic>
        <p:nvPicPr>
          <p:cNvPr id="5" name="4 Imagen" descr="BarraNavidadCTV5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5214950"/>
            <a:ext cx="6429388" cy="164305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14282" y="0"/>
            <a:ext cx="4000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572100" y="0"/>
            <a:ext cx="3571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>
              <a:ln>
                <a:solidFill>
                  <a:srgbClr val="FFFF00"/>
                </a:solidFill>
              </a:ln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Botón de acción: Comienzo">
            <a:hlinkClick r:id="rId4" action="ppaction://hlinksldjump" highlightClick="1"/>
          </p:cNvPr>
          <p:cNvSpPr/>
          <p:nvPr/>
        </p:nvSpPr>
        <p:spPr>
          <a:xfrm>
            <a:off x="6357950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6635300" y="6215082"/>
            <a:ext cx="2552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 action="ppaction://hlinksldjump"/>
              </a:rPr>
              <a:t>Ir al Índice de  villancicos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214546" y="5000636"/>
            <a:ext cx="69281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Ppsx.Raquel</a:t>
            </a:r>
            <a:endParaRPr lang="es-ES" sz="800" dirty="0" smtClean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pic>
        <p:nvPicPr>
          <p:cNvPr id="13" name="12 Imagen" descr="9d9f8f08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86380" y="6130526"/>
            <a:ext cx="742952" cy="727474"/>
          </a:xfrm>
          <a:prstGeom prst="rect">
            <a:avLst/>
          </a:prstGeom>
        </p:spPr>
      </p:pic>
      <p:pic>
        <p:nvPicPr>
          <p:cNvPr id="14" name="13 Imagen" descr="0_cdab5_6c7c318b_L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28860" y="2071678"/>
            <a:ext cx="2000264" cy="1228733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400"/>
                            </p:stCondLst>
                            <p:childTnLst>
                              <p:par>
                                <p:cTn id="10" presetID="20" presetClass="emph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autoRev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B140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8ed394e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-1143039" y="1000108"/>
            <a:ext cx="71438" cy="82089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8" name="7 Imagen" descr="28ebv4vp64d.gif"/>
          <p:cNvPicPr>
            <a:picLocks noChangeAspect="1"/>
          </p:cNvPicPr>
          <p:nvPr/>
        </p:nvPicPr>
        <p:blipFill>
          <a:blip r:embed="rId3">
            <a:lum bright="20000" contrast="10000"/>
          </a:blip>
          <a:stretch>
            <a:fillRect/>
          </a:stretch>
        </p:blipFill>
        <p:spPr>
          <a:xfrm>
            <a:off x="0" y="0"/>
            <a:ext cx="1500198" cy="1380550"/>
          </a:xfrm>
          <a:prstGeom prst="rect">
            <a:avLst/>
          </a:prstGeom>
        </p:spPr>
      </p:pic>
      <p:pic>
        <p:nvPicPr>
          <p:cNvPr id="10" name="9 Imagen" descr="72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4366159">
            <a:off x="9879956" y="3952836"/>
            <a:ext cx="60042" cy="45719"/>
          </a:xfrm>
          <a:prstGeom prst="rect">
            <a:avLst/>
          </a:prstGeom>
        </p:spPr>
      </p:pic>
      <p:pic>
        <p:nvPicPr>
          <p:cNvPr id="11" name="10 Imagen" descr="28ebv4vp64d.gif"/>
          <p:cNvPicPr>
            <a:picLocks noChangeAspect="1"/>
          </p:cNvPicPr>
          <p:nvPr/>
        </p:nvPicPr>
        <p:blipFill>
          <a:blip r:embed="rId3">
            <a:lum bright="20000" contrast="10000"/>
          </a:blip>
          <a:stretch>
            <a:fillRect/>
          </a:stretch>
        </p:blipFill>
        <p:spPr>
          <a:xfrm>
            <a:off x="0" y="1643050"/>
            <a:ext cx="1785474" cy="1643074"/>
          </a:xfrm>
          <a:prstGeom prst="rect">
            <a:avLst/>
          </a:prstGeom>
        </p:spPr>
      </p:pic>
      <p:pic>
        <p:nvPicPr>
          <p:cNvPr id="12" name="11 Imagen" descr="28ebv4vp64d.gif"/>
          <p:cNvPicPr>
            <a:picLocks noChangeAspect="1"/>
          </p:cNvPicPr>
          <p:nvPr/>
        </p:nvPicPr>
        <p:blipFill>
          <a:blip r:embed="rId3">
            <a:lum bright="20000" contrast="10000"/>
          </a:blip>
          <a:stretch>
            <a:fillRect/>
          </a:stretch>
        </p:blipFill>
        <p:spPr>
          <a:xfrm>
            <a:off x="0" y="3714752"/>
            <a:ext cx="1643074" cy="1512031"/>
          </a:xfrm>
          <a:prstGeom prst="rect">
            <a:avLst/>
          </a:prstGeom>
        </p:spPr>
      </p:pic>
      <p:sp>
        <p:nvSpPr>
          <p:cNvPr id="14" name="13 Botón de acción: Comienzo">
            <a:hlinkClick r:id="rId5" action="ppaction://hlinksldjump" highlightClick="1"/>
          </p:cNvPr>
          <p:cNvSpPr/>
          <p:nvPr/>
        </p:nvSpPr>
        <p:spPr>
          <a:xfrm>
            <a:off x="500066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>
            <a:off x="857224" y="6215082"/>
            <a:ext cx="2552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 action="ppaction://hlinksldjump"/>
              </a:rPr>
              <a:t>Ir al Índice de  villancicos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7" name="16 Imagen" descr="2p8jcwsd.gif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2143108" y="500042"/>
            <a:ext cx="4238647" cy="5813002"/>
          </a:xfrm>
          <a:prstGeom prst="rect">
            <a:avLst/>
          </a:prstGeom>
        </p:spPr>
      </p:pic>
      <p:sp>
        <p:nvSpPr>
          <p:cNvPr id="18" name="17 CuadroTexto"/>
          <p:cNvSpPr txBox="1"/>
          <p:nvPr/>
        </p:nvSpPr>
        <p:spPr>
          <a:xfrm>
            <a:off x="2000232" y="5643578"/>
            <a:ext cx="875561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5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Ppsx.Raquel</a:t>
            </a:r>
            <a:endParaRPr lang="es-ES" sz="10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pic>
        <p:nvPicPr>
          <p:cNvPr id="19" name="18 Imagen" descr="71a86402.gif"/>
          <p:cNvPicPr>
            <a:picLocks noChangeAspect="1"/>
          </p:cNvPicPr>
          <p:nvPr/>
        </p:nvPicPr>
        <p:blipFill>
          <a:blip r:embed="rId7">
            <a:lum bright="20000" contrast="40000"/>
          </a:blip>
          <a:stretch>
            <a:fillRect/>
          </a:stretch>
        </p:blipFill>
        <p:spPr>
          <a:xfrm>
            <a:off x="5110563" y="0"/>
            <a:ext cx="4033437" cy="6572272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PE" dirty="0"/>
          </a:p>
        </p:txBody>
      </p:sp>
      <p:pic>
        <p:nvPicPr>
          <p:cNvPr id="50" name="49 Imagen" descr="7aea693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28"/>
            <a:ext cx="9358314" cy="6800872"/>
          </a:xfrm>
          <a:prstGeom prst="rect">
            <a:avLst/>
          </a:prstGeom>
        </p:spPr>
      </p:pic>
      <p:sp>
        <p:nvSpPr>
          <p:cNvPr id="51" name="50 Rectángulo"/>
          <p:cNvSpPr/>
          <p:nvPr/>
        </p:nvSpPr>
        <p:spPr>
          <a:xfrm>
            <a:off x="4714876" y="5143512"/>
            <a:ext cx="1428744" cy="530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050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Ppsx.Raquel</a:t>
            </a:r>
            <a:endParaRPr lang="es-ES" sz="1050" dirty="0" smtClean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sp>
        <p:nvSpPr>
          <p:cNvPr id="52" name="51 Botón de acción: Comienzo">
            <a:hlinkClick r:id="rId3" action="ppaction://hlinksldjump" highlightClick="1"/>
          </p:cNvPr>
          <p:cNvSpPr/>
          <p:nvPr/>
        </p:nvSpPr>
        <p:spPr>
          <a:xfrm>
            <a:off x="5572132" y="5715016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CuadroTexto"/>
          <p:cNvSpPr txBox="1"/>
          <p:nvPr/>
        </p:nvSpPr>
        <p:spPr>
          <a:xfrm>
            <a:off x="6000760" y="5643578"/>
            <a:ext cx="2552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Ir al Índice de  villancicos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2500298" y="6215082"/>
            <a:ext cx="5929354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s-ES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7 Imagen" descr="9823d118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500990" cy="6858000"/>
          </a:xfrm>
          <a:prstGeom prst="rect">
            <a:avLst/>
          </a:prstGeom>
        </p:spPr>
      </p:pic>
      <p:pic>
        <p:nvPicPr>
          <p:cNvPr id="9" name="8 Imagen" descr="0_cdac2_4aa48959_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-334070"/>
            <a:ext cx="4919374" cy="719207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4857752" y="5786454"/>
            <a:ext cx="8130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Ppsx.Raquel</a:t>
            </a:r>
            <a:endParaRPr lang="es-ES" sz="1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000" dirty="0"/>
          </a:p>
        </p:txBody>
      </p:sp>
      <p:sp>
        <p:nvSpPr>
          <p:cNvPr id="11" name="10 Botón de acción: Comienzo">
            <a:hlinkClick r:id="rId4" action="ppaction://hlinksldjump" highlightClick="1"/>
          </p:cNvPr>
          <p:cNvSpPr/>
          <p:nvPr/>
        </p:nvSpPr>
        <p:spPr>
          <a:xfrm>
            <a:off x="6357950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6635300" y="6215082"/>
            <a:ext cx="2508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hlinkClick r:id="rId4" action="ppaction://hlinksldjump"/>
              </a:rPr>
              <a:t>Ir al Índice de  villancicos</a:t>
            </a:r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8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8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27" name="26 CuadroTexto"/>
          <p:cNvSpPr txBox="1"/>
          <p:nvPr/>
        </p:nvSpPr>
        <p:spPr>
          <a:xfrm>
            <a:off x="3508832" y="5715016"/>
            <a:ext cx="7008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800" dirty="0" smtClean="0"/>
              <a:t>PPS.PAC-JAZ</a:t>
            </a:r>
          </a:p>
          <a:p>
            <a:endParaRPr lang="es-ES" sz="800" dirty="0"/>
          </a:p>
        </p:txBody>
      </p:sp>
      <p:pic>
        <p:nvPicPr>
          <p:cNvPr id="28" name="27 Imagen" descr="0jmaitj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15468" cy="6858000"/>
          </a:xfrm>
          <a:prstGeom prst="rect">
            <a:avLst/>
          </a:prstGeom>
        </p:spPr>
      </p:pic>
      <p:sp>
        <p:nvSpPr>
          <p:cNvPr id="29" name="28 Botón de acción: Comienzo">
            <a:hlinkClick r:id="rId3" action="ppaction://hlinksldjump" highlightClick="1"/>
          </p:cNvPr>
          <p:cNvSpPr/>
          <p:nvPr/>
        </p:nvSpPr>
        <p:spPr>
          <a:xfrm>
            <a:off x="3437394" y="6072206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uadroTexto"/>
          <p:cNvSpPr txBox="1"/>
          <p:nvPr/>
        </p:nvSpPr>
        <p:spPr>
          <a:xfrm>
            <a:off x="3714744" y="6000768"/>
            <a:ext cx="2552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Ir al Índice de  villancicos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1071538" y="4572008"/>
            <a:ext cx="875561" cy="8156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5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Ppsx.Raquel</a:t>
            </a:r>
            <a:endParaRPr lang="es-ES" sz="105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Imagen" descr="Wallpapers%20Christmastree4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1" name="20 Elipse"/>
          <p:cNvSpPr/>
          <p:nvPr/>
        </p:nvSpPr>
        <p:spPr>
          <a:xfrm>
            <a:off x="1142976" y="3286124"/>
            <a:ext cx="2928958" cy="1214446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Botón de acción: Comienzo">
            <a:hlinkClick r:id="rId3" action="ppaction://hlinksldjump" highlightClick="1"/>
          </p:cNvPr>
          <p:cNvSpPr/>
          <p:nvPr/>
        </p:nvSpPr>
        <p:spPr>
          <a:xfrm>
            <a:off x="2857488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uadroTexto"/>
          <p:cNvSpPr txBox="1"/>
          <p:nvPr/>
        </p:nvSpPr>
        <p:spPr>
          <a:xfrm>
            <a:off x="3286116" y="6215082"/>
            <a:ext cx="2552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Ir al Índice de  villancicos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9" name="28 Imagen" descr="8a29946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85728"/>
            <a:ext cx="4205397" cy="525207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7" name="36 Imagen" descr="23524ef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00892" y="3429000"/>
            <a:ext cx="1181100" cy="1485900"/>
          </a:xfrm>
          <a:prstGeom prst="rect">
            <a:avLst/>
          </a:prstGeom>
        </p:spPr>
      </p:pic>
      <p:pic>
        <p:nvPicPr>
          <p:cNvPr id="38" name="37 Imagen" descr="23524ef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6512" y="4357694"/>
            <a:ext cx="1181100" cy="1485900"/>
          </a:xfrm>
          <a:prstGeom prst="rect">
            <a:avLst/>
          </a:prstGeom>
        </p:spPr>
      </p:pic>
      <p:pic>
        <p:nvPicPr>
          <p:cNvPr id="39" name="38 Imagen" descr="23524ef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0628" y="4143380"/>
            <a:ext cx="1181100" cy="1485900"/>
          </a:xfrm>
          <a:prstGeom prst="rect">
            <a:avLst/>
          </a:prstGeom>
        </p:spPr>
      </p:pic>
      <p:pic>
        <p:nvPicPr>
          <p:cNvPr id="40" name="39 Imagen" descr="23524ef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43570" y="428604"/>
            <a:ext cx="1181100" cy="1485900"/>
          </a:xfrm>
          <a:prstGeom prst="rect">
            <a:avLst/>
          </a:prstGeom>
        </p:spPr>
      </p:pic>
      <p:pic>
        <p:nvPicPr>
          <p:cNvPr id="41" name="40 Imagen" descr="23524ef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4942" y="2786058"/>
            <a:ext cx="1181100" cy="1485900"/>
          </a:xfrm>
          <a:prstGeom prst="rect">
            <a:avLst/>
          </a:prstGeom>
        </p:spPr>
      </p:pic>
      <p:pic>
        <p:nvPicPr>
          <p:cNvPr id="42" name="41 Imagen" descr="23524ef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57950" y="2143116"/>
            <a:ext cx="1181100" cy="1485900"/>
          </a:xfrm>
          <a:prstGeom prst="rect">
            <a:avLst/>
          </a:prstGeom>
        </p:spPr>
      </p:pic>
      <p:pic>
        <p:nvPicPr>
          <p:cNvPr id="43" name="42 Imagen" descr="23524ef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29256" y="1643050"/>
            <a:ext cx="1181100" cy="1485900"/>
          </a:xfrm>
          <a:prstGeom prst="rect">
            <a:avLst/>
          </a:prstGeom>
        </p:spPr>
      </p:pic>
      <p:sp>
        <p:nvSpPr>
          <p:cNvPr id="44" name="43 CuadroTexto"/>
          <p:cNvSpPr txBox="1"/>
          <p:nvPr/>
        </p:nvSpPr>
        <p:spPr>
          <a:xfrm>
            <a:off x="928662" y="5143512"/>
            <a:ext cx="87556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Ppsx.Raquel</a:t>
            </a:r>
            <a:endParaRPr lang="es-ES" sz="11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100" dirty="0" smtClean="0">
              <a:solidFill>
                <a:srgbClr val="FF0000"/>
              </a:solidFill>
            </a:endParaRPr>
          </a:p>
          <a:p>
            <a:endParaRPr lang="es-ES" sz="1100" dirty="0" smtClean="0">
              <a:solidFill>
                <a:srgbClr val="FF0000"/>
              </a:solidFill>
            </a:endParaRPr>
          </a:p>
          <a:p>
            <a:endParaRPr lang="es-ES" sz="11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60 Imagen" descr="477736db47cfa97f4abd156d73898399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32815"/>
          </a:xfrm>
          <a:prstGeom prst="rect">
            <a:avLst/>
          </a:prstGeom>
        </p:spPr>
      </p:pic>
      <p:sp>
        <p:nvSpPr>
          <p:cNvPr id="62" name="61 CuadroTexto"/>
          <p:cNvSpPr txBox="1"/>
          <p:nvPr/>
        </p:nvSpPr>
        <p:spPr>
          <a:xfrm>
            <a:off x="8072462" y="5500702"/>
            <a:ext cx="899605" cy="1092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Ppsx.Raquel</a:t>
            </a:r>
            <a:endParaRPr lang="es-ES" sz="1100" b="1" dirty="0" smtClean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 smtClean="0"/>
          </a:p>
          <a:p>
            <a:endParaRPr lang="es-ES" dirty="0" smtClean="0"/>
          </a:p>
          <a:p>
            <a:endParaRPr lang="es-ES" dirty="0"/>
          </a:p>
        </p:txBody>
      </p:sp>
      <p:sp>
        <p:nvSpPr>
          <p:cNvPr id="68" name="67 Botón de acción: Comienzo">
            <a:hlinkClick r:id="rId3" action="ppaction://hlinksldjump" highlightClick="1"/>
          </p:cNvPr>
          <p:cNvSpPr/>
          <p:nvPr/>
        </p:nvSpPr>
        <p:spPr>
          <a:xfrm>
            <a:off x="142844" y="6215082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CuadroTexto"/>
          <p:cNvSpPr txBox="1"/>
          <p:nvPr/>
        </p:nvSpPr>
        <p:spPr>
          <a:xfrm>
            <a:off x="500034" y="6215082"/>
            <a:ext cx="2552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Ir al Índice de  villancicos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 descr="http://gifs.hurgon.fr/images/fete/noel/noel_054.gif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5000628" y="4286256"/>
            <a:ext cx="1428760" cy="2318807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4" name="3 Imagen" descr="adornos_navidenos_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4346" y="0"/>
            <a:ext cx="9358346" cy="6858000"/>
          </a:xfrm>
          <a:prstGeom prst="rect">
            <a:avLst/>
          </a:prstGeom>
        </p:spPr>
      </p:pic>
      <p:pic>
        <p:nvPicPr>
          <p:cNvPr id="5" name="4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857232"/>
            <a:ext cx="571500" cy="571500"/>
          </a:xfrm>
          <a:prstGeom prst="rect">
            <a:avLst/>
          </a:prstGeom>
        </p:spPr>
      </p:pic>
      <p:pic>
        <p:nvPicPr>
          <p:cNvPr id="7" name="6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857232"/>
            <a:ext cx="571500" cy="571500"/>
          </a:xfrm>
          <a:prstGeom prst="rect">
            <a:avLst/>
          </a:prstGeom>
        </p:spPr>
      </p:pic>
      <p:pic>
        <p:nvPicPr>
          <p:cNvPr id="8" name="7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2643182"/>
            <a:ext cx="571500" cy="571500"/>
          </a:xfrm>
          <a:prstGeom prst="rect">
            <a:avLst/>
          </a:prstGeom>
        </p:spPr>
      </p:pic>
      <p:pic>
        <p:nvPicPr>
          <p:cNvPr id="9" name="8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2928934"/>
            <a:ext cx="571500" cy="571500"/>
          </a:xfrm>
          <a:prstGeom prst="rect">
            <a:avLst/>
          </a:prstGeom>
        </p:spPr>
      </p:pic>
      <p:pic>
        <p:nvPicPr>
          <p:cNvPr id="10" name="9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3143248"/>
            <a:ext cx="571500" cy="571500"/>
          </a:xfrm>
          <a:prstGeom prst="rect">
            <a:avLst/>
          </a:prstGeom>
        </p:spPr>
      </p:pic>
      <p:pic>
        <p:nvPicPr>
          <p:cNvPr id="11" name="10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3429000"/>
            <a:ext cx="571500" cy="571500"/>
          </a:xfrm>
          <a:prstGeom prst="rect">
            <a:avLst/>
          </a:prstGeom>
        </p:spPr>
      </p:pic>
      <p:pic>
        <p:nvPicPr>
          <p:cNvPr id="12" name="11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2714620"/>
            <a:ext cx="571500" cy="571500"/>
          </a:xfrm>
          <a:prstGeom prst="rect">
            <a:avLst/>
          </a:prstGeom>
        </p:spPr>
      </p:pic>
      <p:pic>
        <p:nvPicPr>
          <p:cNvPr id="13" name="12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3071810"/>
            <a:ext cx="571500" cy="571500"/>
          </a:xfrm>
          <a:prstGeom prst="rect">
            <a:avLst/>
          </a:prstGeom>
        </p:spPr>
      </p:pic>
      <p:pic>
        <p:nvPicPr>
          <p:cNvPr id="14" name="13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3429000"/>
            <a:ext cx="571500" cy="571500"/>
          </a:xfrm>
          <a:prstGeom prst="rect">
            <a:avLst/>
          </a:prstGeom>
        </p:spPr>
      </p:pic>
      <p:pic>
        <p:nvPicPr>
          <p:cNvPr id="15" name="14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4000504"/>
            <a:ext cx="571500" cy="571500"/>
          </a:xfrm>
          <a:prstGeom prst="rect">
            <a:avLst/>
          </a:prstGeom>
        </p:spPr>
      </p:pic>
      <p:pic>
        <p:nvPicPr>
          <p:cNvPr id="16" name="15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4572008"/>
            <a:ext cx="571500" cy="571500"/>
          </a:xfrm>
          <a:prstGeom prst="rect">
            <a:avLst/>
          </a:prstGeom>
        </p:spPr>
      </p:pic>
      <p:pic>
        <p:nvPicPr>
          <p:cNvPr id="17" name="16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5214950"/>
            <a:ext cx="571500" cy="571500"/>
          </a:xfrm>
          <a:prstGeom prst="rect">
            <a:avLst/>
          </a:prstGeom>
        </p:spPr>
      </p:pic>
      <p:pic>
        <p:nvPicPr>
          <p:cNvPr id="18" name="17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5643578"/>
            <a:ext cx="571500" cy="571500"/>
          </a:xfrm>
          <a:prstGeom prst="rect">
            <a:avLst/>
          </a:prstGeom>
        </p:spPr>
      </p:pic>
      <p:pic>
        <p:nvPicPr>
          <p:cNvPr id="19" name="18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6000768"/>
            <a:ext cx="571500" cy="571500"/>
          </a:xfrm>
          <a:prstGeom prst="rect">
            <a:avLst/>
          </a:prstGeom>
        </p:spPr>
      </p:pic>
      <p:pic>
        <p:nvPicPr>
          <p:cNvPr id="20" name="19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5857892"/>
            <a:ext cx="571500" cy="571500"/>
          </a:xfrm>
          <a:prstGeom prst="rect">
            <a:avLst/>
          </a:prstGeom>
        </p:spPr>
      </p:pic>
      <p:pic>
        <p:nvPicPr>
          <p:cNvPr id="21" name="20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5715016"/>
            <a:ext cx="571500" cy="571500"/>
          </a:xfrm>
          <a:prstGeom prst="rect">
            <a:avLst/>
          </a:prstGeom>
        </p:spPr>
      </p:pic>
      <p:pic>
        <p:nvPicPr>
          <p:cNvPr id="22" name="21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5643578"/>
            <a:ext cx="571500" cy="571500"/>
          </a:xfrm>
          <a:prstGeom prst="rect">
            <a:avLst/>
          </a:prstGeom>
        </p:spPr>
      </p:pic>
      <p:pic>
        <p:nvPicPr>
          <p:cNvPr id="23" name="22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5429264"/>
            <a:ext cx="571500" cy="571500"/>
          </a:xfrm>
          <a:prstGeom prst="rect">
            <a:avLst/>
          </a:prstGeom>
        </p:spPr>
      </p:pic>
      <p:pic>
        <p:nvPicPr>
          <p:cNvPr id="24" name="23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4929198"/>
            <a:ext cx="571500" cy="571500"/>
          </a:xfrm>
          <a:prstGeom prst="rect">
            <a:avLst/>
          </a:prstGeom>
        </p:spPr>
      </p:pic>
      <p:pic>
        <p:nvPicPr>
          <p:cNvPr id="25" name="24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4500570"/>
            <a:ext cx="571500" cy="571500"/>
          </a:xfrm>
          <a:prstGeom prst="rect">
            <a:avLst/>
          </a:prstGeom>
        </p:spPr>
      </p:pic>
      <p:pic>
        <p:nvPicPr>
          <p:cNvPr id="26" name="25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4071942"/>
            <a:ext cx="571500" cy="571500"/>
          </a:xfrm>
          <a:prstGeom prst="rect">
            <a:avLst/>
          </a:prstGeom>
        </p:spPr>
      </p:pic>
      <p:pic>
        <p:nvPicPr>
          <p:cNvPr id="27" name="26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4143380"/>
            <a:ext cx="571500" cy="571500"/>
          </a:xfrm>
          <a:prstGeom prst="rect">
            <a:avLst/>
          </a:prstGeom>
        </p:spPr>
      </p:pic>
      <p:pic>
        <p:nvPicPr>
          <p:cNvPr id="28" name="27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16" y="4786322"/>
            <a:ext cx="571500" cy="571500"/>
          </a:xfrm>
          <a:prstGeom prst="rect">
            <a:avLst/>
          </a:prstGeom>
        </p:spPr>
      </p:pic>
      <p:pic>
        <p:nvPicPr>
          <p:cNvPr id="29" name="28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5214950"/>
            <a:ext cx="571500" cy="571500"/>
          </a:xfrm>
          <a:prstGeom prst="rect">
            <a:avLst/>
          </a:prstGeom>
        </p:spPr>
      </p:pic>
      <p:pic>
        <p:nvPicPr>
          <p:cNvPr id="30" name="29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5357826"/>
            <a:ext cx="571500" cy="571500"/>
          </a:xfrm>
          <a:prstGeom prst="rect">
            <a:avLst/>
          </a:prstGeom>
        </p:spPr>
      </p:pic>
      <p:pic>
        <p:nvPicPr>
          <p:cNvPr id="31" name="30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5214950"/>
            <a:ext cx="571500" cy="571500"/>
          </a:xfrm>
          <a:prstGeom prst="rect">
            <a:avLst/>
          </a:prstGeom>
        </p:spPr>
      </p:pic>
      <p:pic>
        <p:nvPicPr>
          <p:cNvPr id="32" name="31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4929198"/>
            <a:ext cx="571500" cy="571500"/>
          </a:xfrm>
          <a:prstGeom prst="rect">
            <a:avLst/>
          </a:prstGeom>
        </p:spPr>
      </p:pic>
      <p:pic>
        <p:nvPicPr>
          <p:cNvPr id="33" name="32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4714884"/>
            <a:ext cx="571500" cy="571500"/>
          </a:xfrm>
          <a:prstGeom prst="rect">
            <a:avLst/>
          </a:prstGeom>
        </p:spPr>
      </p:pic>
      <p:pic>
        <p:nvPicPr>
          <p:cNvPr id="34" name="33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86" y="4214818"/>
            <a:ext cx="571500" cy="571500"/>
          </a:xfrm>
          <a:prstGeom prst="rect">
            <a:avLst/>
          </a:prstGeom>
        </p:spPr>
      </p:pic>
      <p:pic>
        <p:nvPicPr>
          <p:cNvPr id="35" name="34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3786190"/>
            <a:ext cx="571500" cy="571500"/>
          </a:xfrm>
          <a:prstGeom prst="rect">
            <a:avLst/>
          </a:prstGeom>
        </p:spPr>
      </p:pic>
      <p:pic>
        <p:nvPicPr>
          <p:cNvPr id="36" name="35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3357562"/>
            <a:ext cx="571500" cy="571500"/>
          </a:xfrm>
          <a:prstGeom prst="rect">
            <a:avLst/>
          </a:prstGeom>
        </p:spPr>
      </p:pic>
      <p:pic>
        <p:nvPicPr>
          <p:cNvPr id="37" name="36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3286124"/>
            <a:ext cx="571500" cy="571500"/>
          </a:xfrm>
          <a:prstGeom prst="rect">
            <a:avLst/>
          </a:prstGeom>
        </p:spPr>
      </p:pic>
      <p:pic>
        <p:nvPicPr>
          <p:cNvPr id="38" name="37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3929066"/>
            <a:ext cx="571500" cy="571500"/>
          </a:xfrm>
          <a:prstGeom prst="rect">
            <a:avLst/>
          </a:prstGeom>
        </p:spPr>
      </p:pic>
      <p:pic>
        <p:nvPicPr>
          <p:cNvPr id="39" name="38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3786190"/>
            <a:ext cx="571500" cy="571500"/>
          </a:xfrm>
          <a:prstGeom prst="rect">
            <a:avLst/>
          </a:prstGeom>
        </p:spPr>
      </p:pic>
      <p:pic>
        <p:nvPicPr>
          <p:cNvPr id="40" name="39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4572008"/>
            <a:ext cx="571500" cy="571500"/>
          </a:xfrm>
          <a:prstGeom prst="rect">
            <a:avLst/>
          </a:prstGeom>
        </p:spPr>
      </p:pic>
      <p:pic>
        <p:nvPicPr>
          <p:cNvPr id="41" name="40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4714884"/>
            <a:ext cx="571500" cy="571500"/>
          </a:xfrm>
          <a:prstGeom prst="rect">
            <a:avLst/>
          </a:prstGeom>
        </p:spPr>
      </p:pic>
      <p:pic>
        <p:nvPicPr>
          <p:cNvPr id="42" name="41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4286256"/>
            <a:ext cx="571500" cy="571500"/>
          </a:xfrm>
          <a:prstGeom prst="rect">
            <a:avLst/>
          </a:prstGeom>
        </p:spPr>
      </p:pic>
      <p:pic>
        <p:nvPicPr>
          <p:cNvPr id="43" name="42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4500570"/>
            <a:ext cx="571500" cy="571500"/>
          </a:xfrm>
          <a:prstGeom prst="rect">
            <a:avLst/>
          </a:prstGeom>
        </p:spPr>
      </p:pic>
      <p:pic>
        <p:nvPicPr>
          <p:cNvPr id="44" name="43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66" y="4071942"/>
            <a:ext cx="571500" cy="571500"/>
          </a:xfrm>
          <a:prstGeom prst="rect">
            <a:avLst/>
          </a:prstGeom>
        </p:spPr>
      </p:pic>
      <p:pic>
        <p:nvPicPr>
          <p:cNvPr id="45" name="44 Imagen" descr="70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64" y="3714752"/>
            <a:ext cx="571500" cy="571500"/>
          </a:xfrm>
          <a:prstGeom prst="rect">
            <a:avLst/>
          </a:prstGeom>
        </p:spPr>
      </p:pic>
      <p:pic>
        <p:nvPicPr>
          <p:cNvPr id="47" name="46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480" y="2857496"/>
            <a:ext cx="571500" cy="571500"/>
          </a:xfrm>
          <a:prstGeom prst="rect">
            <a:avLst/>
          </a:prstGeom>
        </p:spPr>
      </p:pic>
      <p:pic>
        <p:nvPicPr>
          <p:cNvPr id="48" name="47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0298" y="2928934"/>
            <a:ext cx="571500" cy="571500"/>
          </a:xfrm>
          <a:prstGeom prst="rect">
            <a:avLst/>
          </a:prstGeom>
        </p:spPr>
      </p:pic>
      <p:pic>
        <p:nvPicPr>
          <p:cNvPr id="49" name="48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100" y="3143248"/>
            <a:ext cx="571500" cy="571500"/>
          </a:xfrm>
          <a:prstGeom prst="rect">
            <a:avLst/>
          </a:prstGeom>
        </p:spPr>
      </p:pic>
      <p:pic>
        <p:nvPicPr>
          <p:cNvPr id="50" name="49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34" y="3643314"/>
            <a:ext cx="571500" cy="571500"/>
          </a:xfrm>
          <a:prstGeom prst="rect">
            <a:avLst/>
          </a:prstGeom>
        </p:spPr>
      </p:pic>
      <p:pic>
        <p:nvPicPr>
          <p:cNvPr id="51" name="50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4286256"/>
            <a:ext cx="571500" cy="571500"/>
          </a:xfrm>
          <a:prstGeom prst="rect">
            <a:avLst/>
          </a:prstGeom>
        </p:spPr>
      </p:pic>
      <p:pic>
        <p:nvPicPr>
          <p:cNvPr id="52" name="51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414" y="3786190"/>
            <a:ext cx="571500" cy="571500"/>
          </a:xfrm>
          <a:prstGeom prst="rect">
            <a:avLst/>
          </a:prstGeom>
        </p:spPr>
      </p:pic>
      <p:pic>
        <p:nvPicPr>
          <p:cNvPr id="53" name="52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538" y="4357694"/>
            <a:ext cx="571500" cy="571500"/>
          </a:xfrm>
          <a:prstGeom prst="rect">
            <a:avLst/>
          </a:prstGeom>
        </p:spPr>
      </p:pic>
      <p:pic>
        <p:nvPicPr>
          <p:cNvPr id="54" name="53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480" y="3786190"/>
            <a:ext cx="571500" cy="571500"/>
          </a:xfrm>
          <a:prstGeom prst="rect">
            <a:avLst/>
          </a:prstGeom>
        </p:spPr>
      </p:pic>
      <p:pic>
        <p:nvPicPr>
          <p:cNvPr id="55" name="54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1670" y="3429000"/>
            <a:ext cx="571500" cy="571500"/>
          </a:xfrm>
          <a:prstGeom prst="rect">
            <a:avLst/>
          </a:prstGeom>
        </p:spPr>
      </p:pic>
      <p:pic>
        <p:nvPicPr>
          <p:cNvPr id="56" name="55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4546" y="4071942"/>
            <a:ext cx="571500" cy="571500"/>
          </a:xfrm>
          <a:prstGeom prst="rect">
            <a:avLst/>
          </a:prstGeom>
        </p:spPr>
      </p:pic>
      <p:pic>
        <p:nvPicPr>
          <p:cNvPr id="57" name="56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0364" y="3786190"/>
            <a:ext cx="571500" cy="571500"/>
          </a:xfrm>
          <a:prstGeom prst="rect">
            <a:avLst/>
          </a:prstGeom>
        </p:spPr>
      </p:pic>
      <p:pic>
        <p:nvPicPr>
          <p:cNvPr id="58" name="57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4678" y="3143248"/>
            <a:ext cx="571500" cy="571500"/>
          </a:xfrm>
          <a:prstGeom prst="rect">
            <a:avLst/>
          </a:prstGeom>
        </p:spPr>
      </p:pic>
      <p:pic>
        <p:nvPicPr>
          <p:cNvPr id="59" name="58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3306" y="4000504"/>
            <a:ext cx="571500" cy="571500"/>
          </a:xfrm>
          <a:prstGeom prst="rect">
            <a:avLst/>
          </a:prstGeom>
        </p:spPr>
      </p:pic>
      <p:pic>
        <p:nvPicPr>
          <p:cNvPr id="60" name="59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1802" y="4572008"/>
            <a:ext cx="571500" cy="571500"/>
          </a:xfrm>
          <a:prstGeom prst="rect">
            <a:avLst/>
          </a:prstGeom>
        </p:spPr>
      </p:pic>
      <p:pic>
        <p:nvPicPr>
          <p:cNvPr id="61" name="60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6182" y="4500570"/>
            <a:ext cx="571500" cy="571500"/>
          </a:xfrm>
          <a:prstGeom prst="rect">
            <a:avLst/>
          </a:prstGeom>
        </p:spPr>
      </p:pic>
      <p:pic>
        <p:nvPicPr>
          <p:cNvPr id="62" name="61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480" y="4429132"/>
            <a:ext cx="571500" cy="571500"/>
          </a:xfrm>
          <a:prstGeom prst="rect">
            <a:avLst/>
          </a:prstGeom>
        </p:spPr>
      </p:pic>
      <p:pic>
        <p:nvPicPr>
          <p:cNvPr id="63" name="62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3306" y="5143512"/>
            <a:ext cx="571500" cy="571500"/>
          </a:xfrm>
          <a:prstGeom prst="rect">
            <a:avLst/>
          </a:prstGeom>
        </p:spPr>
      </p:pic>
      <p:pic>
        <p:nvPicPr>
          <p:cNvPr id="64" name="63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8926" y="5143512"/>
            <a:ext cx="571500" cy="571500"/>
          </a:xfrm>
          <a:prstGeom prst="rect">
            <a:avLst/>
          </a:prstGeom>
        </p:spPr>
      </p:pic>
      <p:pic>
        <p:nvPicPr>
          <p:cNvPr id="65" name="64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4857760"/>
            <a:ext cx="571500" cy="571500"/>
          </a:xfrm>
          <a:prstGeom prst="rect">
            <a:avLst/>
          </a:prstGeom>
        </p:spPr>
      </p:pic>
      <p:pic>
        <p:nvPicPr>
          <p:cNvPr id="66" name="65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5852" y="5000636"/>
            <a:ext cx="571500" cy="571500"/>
          </a:xfrm>
          <a:prstGeom prst="rect">
            <a:avLst/>
          </a:prstGeom>
        </p:spPr>
      </p:pic>
      <p:pic>
        <p:nvPicPr>
          <p:cNvPr id="67" name="66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0232" y="5072074"/>
            <a:ext cx="571500" cy="571500"/>
          </a:xfrm>
          <a:prstGeom prst="rect">
            <a:avLst/>
          </a:prstGeom>
        </p:spPr>
      </p:pic>
      <p:pic>
        <p:nvPicPr>
          <p:cNvPr id="68" name="67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8860" y="5000636"/>
            <a:ext cx="571500" cy="571500"/>
          </a:xfrm>
          <a:prstGeom prst="rect">
            <a:avLst/>
          </a:prstGeom>
        </p:spPr>
      </p:pic>
      <p:pic>
        <p:nvPicPr>
          <p:cNvPr id="69" name="68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0364" y="5643578"/>
            <a:ext cx="571500" cy="571500"/>
          </a:xfrm>
          <a:prstGeom prst="rect">
            <a:avLst/>
          </a:prstGeom>
        </p:spPr>
      </p:pic>
      <p:pic>
        <p:nvPicPr>
          <p:cNvPr id="70" name="69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984" y="5786454"/>
            <a:ext cx="571500" cy="571500"/>
          </a:xfrm>
          <a:prstGeom prst="rect">
            <a:avLst/>
          </a:prstGeom>
        </p:spPr>
      </p:pic>
      <p:pic>
        <p:nvPicPr>
          <p:cNvPr id="71" name="70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0298" y="5357826"/>
            <a:ext cx="571500" cy="571500"/>
          </a:xfrm>
          <a:prstGeom prst="rect">
            <a:avLst/>
          </a:prstGeom>
        </p:spPr>
      </p:pic>
      <p:pic>
        <p:nvPicPr>
          <p:cNvPr id="72" name="71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5918" y="5143512"/>
            <a:ext cx="571500" cy="571500"/>
          </a:xfrm>
          <a:prstGeom prst="rect">
            <a:avLst/>
          </a:prstGeom>
        </p:spPr>
      </p:pic>
      <p:pic>
        <p:nvPicPr>
          <p:cNvPr id="73" name="72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984" y="5857892"/>
            <a:ext cx="571500" cy="571500"/>
          </a:xfrm>
          <a:prstGeom prst="rect">
            <a:avLst/>
          </a:prstGeom>
        </p:spPr>
      </p:pic>
      <p:pic>
        <p:nvPicPr>
          <p:cNvPr id="74" name="73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480" y="5786454"/>
            <a:ext cx="571500" cy="571500"/>
          </a:xfrm>
          <a:prstGeom prst="rect">
            <a:avLst/>
          </a:prstGeom>
        </p:spPr>
      </p:pic>
      <p:pic>
        <p:nvPicPr>
          <p:cNvPr id="75" name="74 Imagen" descr="72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100" y="5429264"/>
            <a:ext cx="571500" cy="571500"/>
          </a:xfrm>
          <a:prstGeom prst="rect">
            <a:avLst/>
          </a:prstGeom>
        </p:spPr>
      </p:pic>
      <p:sp>
        <p:nvSpPr>
          <p:cNvPr id="78" name="77 Botón de acción: Comienzo">
            <a:hlinkClick r:id="rId5" action="ppaction://hlinksldjump" highlightClick="1"/>
          </p:cNvPr>
          <p:cNvSpPr/>
          <p:nvPr/>
        </p:nvSpPr>
        <p:spPr>
          <a:xfrm>
            <a:off x="2857488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CuadroTexto"/>
          <p:cNvSpPr txBox="1"/>
          <p:nvPr/>
        </p:nvSpPr>
        <p:spPr>
          <a:xfrm>
            <a:off x="3286116" y="6215082"/>
            <a:ext cx="2552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 action="ppaction://hlinksldjump"/>
              </a:rPr>
              <a:t>Ir al Índice de  villancicos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1" name="80 Imagen" descr="1ba345ed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90992" y="0"/>
            <a:ext cx="4953008" cy="6191260"/>
          </a:xfrm>
          <a:prstGeom prst="rect">
            <a:avLst/>
          </a:prstGeom>
        </p:spPr>
      </p:pic>
      <p:sp>
        <p:nvSpPr>
          <p:cNvPr id="82" name="81 CuadroTexto"/>
          <p:cNvSpPr txBox="1"/>
          <p:nvPr/>
        </p:nvSpPr>
        <p:spPr>
          <a:xfrm>
            <a:off x="357158" y="2428868"/>
            <a:ext cx="9388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Ppsx.Raquel</a:t>
            </a:r>
            <a:endParaRPr lang="es-ES" sz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1200" dirty="0" smtClean="0">
              <a:solidFill>
                <a:srgbClr val="FF0000"/>
              </a:solidFill>
            </a:endParaRPr>
          </a:p>
          <a:p>
            <a:endParaRPr lang="es-ES" sz="1200" dirty="0" smtClean="0">
              <a:solidFill>
                <a:srgbClr val="FF0000"/>
              </a:solidFill>
            </a:endParaRPr>
          </a:p>
          <a:p>
            <a:endParaRPr lang="es-ES" sz="1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2786050" y="2143116"/>
            <a:ext cx="385765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143340" y="5857892"/>
            <a:ext cx="50006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latin typeface="Monotype Corsiva" pitchFamily="66" charset="0"/>
              </a:rPr>
              <a:t>  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8" name="7 Botón de acción: Comienzo">
            <a:hlinkClick r:id="rId4" action="ppaction://hlinksldjump" highlightClick="1"/>
          </p:cNvPr>
          <p:cNvSpPr/>
          <p:nvPr/>
        </p:nvSpPr>
        <p:spPr>
          <a:xfrm>
            <a:off x="214282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571472" y="6215082"/>
            <a:ext cx="2552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 action="ppaction://hlinksldjump"/>
              </a:rPr>
              <a:t>Ir al Índice de  villancicos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928662" y="78579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/>
          </a:p>
        </p:txBody>
      </p:sp>
      <p:pic>
        <p:nvPicPr>
          <p:cNvPr id="12" name="11 Imagen" descr="f92a0f68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0233" y="0"/>
            <a:ext cx="8593767" cy="5572140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 rot="745841">
            <a:off x="7926040" y="5107797"/>
            <a:ext cx="8354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b="1" dirty="0" err="1" smtClean="0">
                <a:solidFill>
                  <a:srgbClr val="AFEAFF"/>
                </a:solidFill>
              </a:rPr>
              <a:t>Ppsx.Raquel</a:t>
            </a:r>
            <a:endParaRPr lang="es-ES" sz="1000" b="1" dirty="0" smtClean="0">
              <a:solidFill>
                <a:srgbClr val="AFEAFF"/>
              </a:solidFill>
            </a:endParaRPr>
          </a:p>
          <a:p>
            <a:endParaRPr lang="es-ES" sz="1000" dirty="0">
              <a:solidFill>
                <a:srgbClr val="AFEAFF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ln cmpd="thickThin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10" name="9 Imagen" descr="24320V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V="1">
            <a:off x="-2500362" y="6857999"/>
            <a:ext cx="45719" cy="45719"/>
          </a:xfrm>
          <a:prstGeom prst="rect">
            <a:avLst/>
          </a:prstGeom>
        </p:spPr>
      </p:pic>
      <p:pic>
        <p:nvPicPr>
          <p:cNvPr id="11" name="10 Imagen" descr="24320V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857552" y="7786718"/>
            <a:ext cx="71438" cy="71438"/>
          </a:xfrm>
          <a:prstGeom prst="rect">
            <a:avLst/>
          </a:prstGeom>
        </p:spPr>
      </p:pic>
      <p:pic>
        <p:nvPicPr>
          <p:cNvPr id="17" name="16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71934" y="5214950"/>
            <a:ext cx="535785" cy="642942"/>
          </a:xfrm>
          <a:prstGeom prst="ellipse">
            <a:avLst/>
          </a:prstGeom>
        </p:spPr>
      </p:pic>
      <p:pic>
        <p:nvPicPr>
          <p:cNvPr id="18" name="17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57818" y="5286388"/>
            <a:ext cx="535785" cy="642942"/>
          </a:xfrm>
          <a:prstGeom prst="ellipse">
            <a:avLst/>
          </a:prstGeom>
        </p:spPr>
      </p:pic>
      <p:pic>
        <p:nvPicPr>
          <p:cNvPr id="19" name="18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8016" y="5643578"/>
            <a:ext cx="535785" cy="642942"/>
          </a:xfrm>
          <a:prstGeom prst="ellipse">
            <a:avLst/>
          </a:prstGeom>
        </p:spPr>
      </p:pic>
      <p:pic>
        <p:nvPicPr>
          <p:cNvPr id="20" name="19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3108" y="5715016"/>
            <a:ext cx="535785" cy="642942"/>
          </a:xfrm>
          <a:prstGeom prst="ellipse">
            <a:avLst/>
          </a:prstGeom>
        </p:spPr>
      </p:pic>
      <p:pic>
        <p:nvPicPr>
          <p:cNvPr id="21" name="20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6248" y="6215058"/>
            <a:ext cx="535785" cy="642942"/>
          </a:xfrm>
          <a:prstGeom prst="ellipse">
            <a:avLst/>
          </a:prstGeom>
        </p:spPr>
      </p:pic>
      <p:pic>
        <p:nvPicPr>
          <p:cNvPr id="22" name="21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4942" y="6215058"/>
            <a:ext cx="535785" cy="642942"/>
          </a:xfrm>
          <a:prstGeom prst="ellipse">
            <a:avLst/>
          </a:prstGeom>
        </p:spPr>
      </p:pic>
      <p:pic>
        <p:nvPicPr>
          <p:cNvPr id="23" name="22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9322" y="5572140"/>
            <a:ext cx="535785" cy="642942"/>
          </a:xfrm>
          <a:prstGeom prst="ellipse">
            <a:avLst/>
          </a:prstGeom>
        </p:spPr>
      </p:pic>
      <p:pic>
        <p:nvPicPr>
          <p:cNvPr id="24" name="23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7554" y="5500702"/>
            <a:ext cx="535785" cy="642942"/>
          </a:xfrm>
          <a:prstGeom prst="ellipse">
            <a:avLst/>
          </a:prstGeom>
        </p:spPr>
      </p:pic>
      <p:pic>
        <p:nvPicPr>
          <p:cNvPr id="25" name="24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4612" y="6215058"/>
            <a:ext cx="535785" cy="642942"/>
          </a:xfrm>
          <a:prstGeom prst="ellipse">
            <a:avLst/>
          </a:prstGeom>
        </p:spPr>
      </p:pic>
      <p:pic>
        <p:nvPicPr>
          <p:cNvPr id="26" name="25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00166" y="5857892"/>
            <a:ext cx="535785" cy="642942"/>
          </a:xfrm>
          <a:prstGeom prst="ellipse">
            <a:avLst/>
          </a:prstGeom>
        </p:spPr>
      </p:pic>
      <p:pic>
        <p:nvPicPr>
          <p:cNvPr id="27" name="26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910" y="5929330"/>
            <a:ext cx="535785" cy="642942"/>
          </a:xfrm>
          <a:prstGeom prst="ellipse">
            <a:avLst/>
          </a:prstGeom>
        </p:spPr>
      </p:pic>
      <p:pic>
        <p:nvPicPr>
          <p:cNvPr id="29" name="28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720" y="6072206"/>
            <a:ext cx="535785" cy="642942"/>
          </a:xfrm>
          <a:prstGeom prst="ellipse">
            <a:avLst/>
          </a:prstGeom>
        </p:spPr>
      </p:pic>
      <p:pic>
        <p:nvPicPr>
          <p:cNvPr id="30" name="29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1538" y="6000768"/>
            <a:ext cx="535785" cy="642942"/>
          </a:xfrm>
          <a:prstGeom prst="ellipse">
            <a:avLst/>
          </a:prstGeom>
        </p:spPr>
      </p:pic>
      <p:pic>
        <p:nvPicPr>
          <p:cNvPr id="31" name="30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1670" y="6215058"/>
            <a:ext cx="535785" cy="642942"/>
          </a:xfrm>
          <a:prstGeom prst="ellipse">
            <a:avLst/>
          </a:prstGeom>
        </p:spPr>
      </p:pic>
      <p:pic>
        <p:nvPicPr>
          <p:cNvPr id="32" name="31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4612" y="5572140"/>
            <a:ext cx="535785" cy="642942"/>
          </a:xfrm>
          <a:prstGeom prst="ellipse">
            <a:avLst/>
          </a:prstGeom>
        </p:spPr>
      </p:pic>
      <p:pic>
        <p:nvPicPr>
          <p:cNvPr id="33" name="32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00364" y="6215058"/>
            <a:ext cx="535785" cy="642942"/>
          </a:xfrm>
          <a:prstGeom prst="ellipse">
            <a:avLst/>
          </a:prstGeom>
        </p:spPr>
      </p:pic>
      <p:pic>
        <p:nvPicPr>
          <p:cNvPr id="34" name="33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348" y="5572140"/>
            <a:ext cx="535785" cy="642942"/>
          </a:xfrm>
          <a:prstGeom prst="ellipse">
            <a:avLst/>
          </a:prstGeom>
        </p:spPr>
      </p:pic>
      <p:pic>
        <p:nvPicPr>
          <p:cNvPr id="35" name="34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7554" y="6000768"/>
            <a:ext cx="535785" cy="642942"/>
          </a:xfrm>
          <a:prstGeom prst="ellipse">
            <a:avLst/>
          </a:prstGeom>
        </p:spPr>
      </p:pic>
      <p:pic>
        <p:nvPicPr>
          <p:cNvPr id="36" name="35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3306" y="5786454"/>
            <a:ext cx="535785" cy="642942"/>
          </a:xfrm>
          <a:prstGeom prst="ellipse">
            <a:avLst/>
          </a:prstGeom>
        </p:spPr>
      </p:pic>
      <p:pic>
        <p:nvPicPr>
          <p:cNvPr id="37" name="36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14744" y="6215058"/>
            <a:ext cx="535785" cy="642942"/>
          </a:xfrm>
          <a:prstGeom prst="ellipse">
            <a:avLst/>
          </a:prstGeom>
        </p:spPr>
      </p:pic>
      <p:pic>
        <p:nvPicPr>
          <p:cNvPr id="38" name="37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6248" y="5715016"/>
            <a:ext cx="535785" cy="642942"/>
          </a:xfrm>
          <a:prstGeom prst="ellipse">
            <a:avLst/>
          </a:prstGeom>
        </p:spPr>
      </p:pic>
      <p:pic>
        <p:nvPicPr>
          <p:cNvPr id="39" name="38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7752" y="5429264"/>
            <a:ext cx="535785" cy="642942"/>
          </a:xfrm>
          <a:prstGeom prst="ellipse">
            <a:avLst/>
          </a:prstGeom>
        </p:spPr>
      </p:pic>
      <p:pic>
        <p:nvPicPr>
          <p:cNvPr id="40" name="39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7752" y="6215058"/>
            <a:ext cx="535785" cy="642942"/>
          </a:xfrm>
          <a:prstGeom prst="ellipse">
            <a:avLst/>
          </a:prstGeom>
        </p:spPr>
      </p:pic>
      <p:pic>
        <p:nvPicPr>
          <p:cNvPr id="41" name="40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00694" y="5786454"/>
            <a:ext cx="535785" cy="642942"/>
          </a:xfrm>
          <a:prstGeom prst="ellipse">
            <a:avLst/>
          </a:prstGeom>
        </p:spPr>
      </p:pic>
      <p:pic>
        <p:nvPicPr>
          <p:cNvPr id="42" name="41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0760" y="6215058"/>
            <a:ext cx="535785" cy="642942"/>
          </a:xfrm>
          <a:prstGeom prst="ellipse">
            <a:avLst/>
          </a:prstGeom>
        </p:spPr>
      </p:pic>
      <p:pic>
        <p:nvPicPr>
          <p:cNvPr id="43" name="42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9388" y="5286388"/>
            <a:ext cx="535785" cy="642942"/>
          </a:xfrm>
          <a:prstGeom prst="ellipse">
            <a:avLst/>
          </a:prstGeom>
        </p:spPr>
      </p:pic>
      <p:pic>
        <p:nvPicPr>
          <p:cNvPr id="44" name="43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57950" y="5786454"/>
            <a:ext cx="535785" cy="642942"/>
          </a:xfrm>
          <a:prstGeom prst="ellipse">
            <a:avLst/>
          </a:prstGeom>
        </p:spPr>
      </p:pic>
      <p:pic>
        <p:nvPicPr>
          <p:cNvPr id="45" name="44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72264" y="6215058"/>
            <a:ext cx="535785" cy="642942"/>
          </a:xfrm>
          <a:prstGeom prst="ellipse">
            <a:avLst/>
          </a:prstGeom>
        </p:spPr>
      </p:pic>
      <p:pic>
        <p:nvPicPr>
          <p:cNvPr id="46" name="45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72330" y="5143512"/>
            <a:ext cx="535785" cy="642942"/>
          </a:xfrm>
          <a:prstGeom prst="ellipse">
            <a:avLst/>
          </a:prstGeom>
        </p:spPr>
      </p:pic>
      <p:pic>
        <p:nvPicPr>
          <p:cNvPr id="47" name="46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43834" y="5072074"/>
            <a:ext cx="535785" cy="642942"/>
          </a:xfrm>
          <a:prstGeom prst="ellipse">
            <a:avLst/>
          </a:prstGeom>
        </p:spPr>
      </p:pic>
      <p:pic>
        <p:nvPicPr>
          <p:cNvPr id="48" name="47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86776" y="4857760"/>
            <a:ext cx="535785" cy="642942"/>
          </a:xfrm>
          <a:prstGeom prst="ellipse">
            <a:avLst/>
          </a:prstGeom>
        </p:spPr>
      </p:pic>
      <p:pic>
        <p:nvPicPr>
          <p:cNvPr id="49" name="48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08215" y="5214950"/>
            <a:ext cx="535785" cy="642942"/>
          </a:xfrm>
          <a:prstGeom prst="ellipse">
            <a:avLst/>
          </a:prstGeom>
        </p:spPr>
      </p:pic>
      <p:pic>
        <p:nvPicPr>
          <p:cNvPr id="50" name="49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01024" y="5357826"/>
            <a:ext cx="535785" cy="642942"/>
          </a:xfrm>
          <a:prstGeom prst="ellipse">
            <a:avLst/>
          </a:prstGeom>
        </p:spPr>
      </p:pic>
      <p:pic>
        <p:nvPicPr>
          <p:cNvPr id="51" name="50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8082" y="5643578"/>
            <a:ext cx="535785" cy="642942"/>
          </a:xfrm>
          <a:prstGeom prst="ellipse">
            <a:avLst/>
          </a:prstGeom>
        </p:spPr>
      </p:pic>
      <p:pic>
        <p:nvPicPr>
          <p:cNvPr id="52" name="51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00892" y="6215058"/>
            <a:ext cx="535785" cy="642942"/>
          </a:xfrm>
          <a:prstGeom prst="ellipse">
            <a:avLst/>
          </a:prstGeom>
        </p:spPr>
      </p:pic>
      <p:pic>
        <p:nvPicPr>
          <p:cNvPr id="53" name="52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15272" y="6215058"/>
            <a:ext cx="535785" cy="642942"/>
          </a:xfrm>
          <a:prstGeom prst="ellipse">
            <a:avLst/>
          </a:prstGeom>
        </p:spPr>
      </p:pic>
      <p:pic>
        <p:nvPicPr>
          <p:cNvPr id="54" name="53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01024" y="5786454"/>
            <a:ext cx="535785" cy="642942"/>
          </a:xfrm>
          <a:prstGeom prst="ellipse">
            <a:avLst/>
          </a:prstGeom>
        </p:spPr>
      </p:pic>
      <p:pic>
        <p:nvPicPr>
          <p:cNvPr id="55" name="54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08215" y="5715016"/>
            <a:ext cx="535785" cy="642942"/>
          </a:xfrm>
          <a:prstGeom prst="ellipse">
            <a:avLst/>
          </a:prstGeom>
        </p:spPr>
      </p:pic>
      <p:pic>
        <p:nvPicPr>
          <p:cNvPr id="56" name="55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58214" y="6215058"/>
            <a:ext cx="535785" cy="642942"/>
          </a:xfrm>
          <a:prstGeom prst="ellipse">
            <a:avLst/>
          </a:prstGeom>
        </p:spPr>
      </p:pic>
      <p:pic>
        <p:nvPicPr>
          <p:cNvPr id="57" name="56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5984" y="357166"/>
            <a:ext cx="535785" cy="642942"/>
          </a:xfrm>
          <a:prstGeom prst="ellipse">
            <a:avLst/>
          </a:prstGeom>
        </p:spPr>
      </p:pic>
      <p:pic>
        <p:nvPicPr>
          <p:cNvPr id="58" name="57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1538" y="0"/>
            <a:ext cx="535785" cy="642942"/>
          </a:xfrm>
          <a:prstGeom prst="ellipse">
            <a:avLst/>
          </a:prstGeom>
        </p:spPr>
      </p:pic>
      <p:pic>
        <p:nvPicPr>
          <p:cNvPr id="59" name="58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82" y="71438"/>
            <a:ext cx="535785" cy="642942"/>
          </a:xfrm>
          <a:prstGeom prst="ellipse">
            <a:avLst/>
          </a:prstGeom>
        </p:spPr>
      </p:pic>
      <p:pic>
        <p:nvPicPr>
          <p:cNvPr id="60" name="59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2908" y="214314"/>
            <a:ext cx="535785" cy="642942"/>
          </a:xfrm>
          <a:prstGeom prst="ellipse">
            <a:avLst/>
          </a:prstGeom>
        </p:spPr>
      </p:pic>
      <p:pic>
        <p:nvPicPr>
          <p:cNvPr id="61" name="60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910" y="142876"/>
            <a:ext cx="535785" cy="642942"/>
          </a:xfrm>
          <a:prstGeom prst="ellipse">
            <a:avLst/>
          </a:prstGeom>
        </p:spPr>
      </p:pic>
      <p:pic>
        <p:nvPicPr>
          <p:cNvPr id="62" name="61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3042" y="357166"/>
            <a:ext cx="535785" cy="642942"/>
          </a:xfrm>
          <a:prstGeom prst="ellipse">
            <a:avLst/>
          </a:prstGeom>
        </p:spPr>
      </p:pic>
      <p:pic>
        <p:nvPicPr>
          <p:cNvPr id="63" name="62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71736" y="357166"/>
            <a:ext cx="535785" cy="642942"/>
          </a:xfrm>
          <a:prstGeom prst="ellipse">
            <a:avLst/>
          </a:prstGeom>
        </p:spPr>
      </p:pic>
      <p:pic>
        <p:nvPicPr>
          <p:cNvPr id="64" name="63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3636" y="214290"/>
            <a:ext cx="535785" cy="642942"/>
          </a:xfrm>
          <a:prstGeom prst="ellipse">
            <a:avLst/>
          </a:prstGeom>
        </p:spPr>
      </p:pic>
      <p:pic>
        <p:nvPicPr>
          <p:cNvPr id="65" name="64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01058" y="214290"/>
            <a:ext cx="535785" cy="642942"/>
          </a:xfrm>
          <a:prstGeom prst="ellipse">
            <a:avLst/>
          </a:prstGeom>
        </p:spPr>
      </p:pic>
      <p:pic>
        <p:nvPicPr>
          <p:cNvPr id="66" name="65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86612" y="-142876"/>
            <a:ext cx="535785" cy="642942"/>
          </a:xfrm>
          <a:prstGeom prst="ellipse">
            <a:avLst/>
          </a:prstGeom>
        </p:spPr>
      </p:pic>
      <p:pic>
        <p:nvPicPr>
          <p:cNvPr id="67" name="66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9356" y="-71438"/>
            <a:ext cx="535785" cy="642942"/>
          </a:xfrm>
          <a:prstGeom prst="ellipse">
            <a:avLst/>
          </a:prstGeom>
        </p:spPr>
      </p:pic>
      <p:pic>
        <p:nvPicPr>
          <p:cNvPr id="68" name="67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2166" y="71438"/>
            <a:ext cx="535785" cy="642942"/>
          </a:xfrm>
          <a:prstGeom prst="ellipse">
            <a:avLst/>
          </a:prstGeom>
        </p:spPr>
      </p:pic>
      <p:pic>
        <p:nvPicPr>
          <p:cNvPr id="69" name="68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7984" y="0"/>
            <a:ext cx="535785" cy="642942"/>
          </a:xfrm>
          <a:prstGeom prst="ellipse">
            <a:avLst/>
          </a:prstGeom>
        </p:spPr>
      </p:pic>
      <p:pic>
        <p:nvPicPr>
          <p:cNvPr id="70" name="69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58116" y="214290"/>
            <a:ext cx="535785" cy="642942"/>
          </a:xfrm>
          <a:prstGeom prst="ellipse">
            <a:avLst/>
          </a:prstGeom>
        </p:spPr>
      </p:pic>
      <p:pic>
        <p:nvPicPr>
          <p:cNvPr id="71" name="70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1538" y="5214950"/>
            <a:ext cx="535785" cy="642942"/>
          </a:xfrm>
          <a:prstGeom prst="ellipse">
            <a:avLst/>
          </a:prstGeom>
        </p:spPr>
      </p:pic>
      <p:pic>
        <p:nvPicPr>
          <p:cNvPr id="72" name="71 Imagen" descr="8aff6bbb332c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3174" y="5286388"/>
            <a:ext cx="535785" cy="642942"/>
          </a:xfrm>
          <a:prstGeom prst="ellipse">
            <a:avLst/>
          </a:prstGeom>
        </p:spPr>
      </p:pic>
      <p:sp>
        <p:nvSpPr>
          <p:cNvPr id="73" name="72 Botón de acción: Comienzo">
            <a:hlinkClick r:id="rId6" action="ppaction://hlinksldjump" highlightClick="1"/>
          </p:cNvPr>
          <p:cNvSpPr/>
          <p:nvPr/>
        </p:nvSpPr>
        <p:spPr>
          <a:xfrm>
            <a:off x="2857488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CuadroTexto"/>
          <p:cNvSpPr txBox="1"/>
          <p:nvPr/>
        </p:nvSpPr>
        <p:spPr>
          <a:xfrm>
            <a:off x="3286116" y="6215082"/>
            <a:ext cx="2552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 action="ppaction://hlinksldjump"/>
              </a:rPr>
              <a:t>Ir al Índice de  villancicos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5" name="74 CuadroTexto"/>
          <p:cNvSpPr txBox="1"/>
          <p:nvPr/>
        </p:nvSpPr>
        <p:spPr>
          <a:xfrm rot="20819008">
            <a:off x="7429520" y="4714884"/>
            <a:ext cx="8274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9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es-ES_tradnl" sz="10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psx.Raquel</a:t>
            </a:r>
            <a:endParaRPr lang="es-ES" sz="900" b="1" dirty="0" smtClean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800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76" name="75 Imagen" descr="28ea9bb1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57620" y="928670"/>
            <a:ext cx="3667125" cy="3838575"/>
          </a:xfrm>
          <a:prstGeom prst="rect">
            <a:avLst/>
          </a:prstGeom>
        </p:spPr>
      </p:pic>
      <p:pic>
        <p:nvPicPr>
          <p:cNvPr id="5122" name="Picture 2" descr="Noël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-285776"/>
            <a:ext cx="4762500" cy="1552576"/>
          </a:xfrm>
          <a:prstGeom prst="rect">
            <a:avLst/>
          </a:prstGeom>
          <a:noFill/>
        </p:spPr>
      </p:pic>
      <p:pic>
        <p:nvPicPr>
          <p:cNvPr id="5124" name="Picture 4" descr="Noël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071934" y="-357214"/>
            <a:ext cx="4762500" cy="1552576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animacion_feliz_navidad.gif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4714876" y="857232"/>
            <a:ext cx="3476628" cy="3444035"/>
          </a:xfrm>
          <a:prstGeom prst="rect">
            <a:avLst/>
          </a:prstGeom>
        </p:spPr>
      </p:pic>
      <p:sp>
        <p:nvSpPr>
          <p:cNvPr id="13" name="12 Botón de acción: Comienzo">
            <a:hlinkClick r:id="rId3" action="ppaction://hlinksldjump" highlightClick="1"/>
          </p:cNvPr>
          <p:cNvSpPr/>
          <p:nvPr/>
        </p:nvSpPr>
        <p:spPr>
          <a:xfrm>
            <a:off x="214282" y="6286520"/>
            <a:ext cx="285752" cy="285752"/>
          </a:xfrm>
          <a:prstGeom prst="actionButtonBeginning">
            <a:avLst/>
          </a:prstGeom>
          <a:solidFill>
            <a:srgbClr val="F20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500034" y="6215082"/>
            <a:ext cx="2552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hlinkClick r:id="rId3" action="ppaction://hlinksldjump"/>
              </a:rPr>
              <a:t>Ir al Índice de  villancicos</a:t>
            </a:r>
            <a:endParaRPr lang="es-ES" b="1" dirty="0"/>
          </a:p>
        </p:txBody>
      </p:sp>
      <p:sp>
        <p:nvSpPr>
          <p:cNvPr id="16" name="15 CuadroTexto"/>
          <p:cNvSpPr txBox="1"/>
          <p:nvPr/>
        </p:nvSpPr>
        <p:spPr>
          <a:xfrm>
            <a:off x="285720" y="5715016"/>
            <a:ext cx="8130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000" dirty="0" err="1" smtClean="0">
                <a:solidFill>
                  <a:srgbClr val="FF0000"/>
                </a:solidFill>
              </a:rPr>
              <a:t>Ppsx.Raquel</a:t>
            </a:r>
            <a:endParaRPr lang="es-ES" sz="1000" dirty="0" smtClean="0">
              <a:solidFill>
                <a:srgbClr val="FF0000"/>
              </a:solidFill>
            </a:endParaRPr>
          </a:p>
          <a:p>
            <a:endParaRPr lang="es-ES" dirty="0"/>
          </a:p>
        </p:txBody>
      </p:sp>
      <p:pic>
        <p:nvPicPr>
          <p:cNvPr id="4098" name="Picture 2" descr="Imagen renderizad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479083">
            <a:off x="4579366" y="4568521"/>
            <a:ext cx="2940254" cy="1867784"/>
          </a:xfrm>
          <a:prstGeom prst="rect">
            <a:avLst/>
          </a:prstGeom>
          <a:noFill/>
        </p:spPr>
      </p:pic>
      <p:pic>
        <p:nvPicPr>
          <p:cNvPr id="2054" name="Picture 6" descr="0_919e2_6340abbc_L.gif"/>
          <p:cNvPicPr>
            <a:picLocks noChangeAspect="1" noChangeArrowheads="1" noCrop="1"/>
          </p:cNvPicPr>
          <p:nvPr/>
        </p:nvPicPr>
        <p:blipFill>
          <a:blip r:embed="rId5">
            <a:lum bright="-20000" contrast="30000"/>
          </a:blip>
          <a:srcRect/>
          <a:stretch>
            <a:fillRect/>
          </a:stretch>
        </p:blipFill>
        <p:spPr bwMode="auto">
          <a:xfrm>
            <a:off x="0" y="785794"/>
            <a:ext cx="4762500" cy="4762500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12 CANCIONES NAVIDEÑAS--">
  <a:themeElements>
    <a:clrScheme name="Técnico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--12 CANCIONES NAVIDEÑAS--</Template>
  <TotalTime>0</TotalTime>
  <Words>180</Words>
  <Application>Microsoft Office PowerPoint</Application>
  <PresentationFormat>Presentación en pantalla (4:3)</PresentationFormat>
  <Paragraphs>60</Paragraphs>
  <Slides>18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--12 CANCIONES NAVIDEÑAS--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2016-12-14T21:12:50Z</dcterms:created>
  <dcterms:modified xsi:type="dcterms:W3CDTF">2016-12-14T21:58:42Z</dcterms:modified>
</cp:coreProperties>
</file>