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activeX/activeX4.xml" ContentType="application/vnd.ms-office.activeX+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activeX/activeX2.xml" ContentType="application/vnd.ms-office.activeX+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activeX/activeX11.xml" ContentType="application/vnd.ms-office.activeX+xml"/>
  <Override PartName="/ppt/activeX/activeX12.xml" ContentType="application/vnd.ms-office.activeX+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ppt/activeX/activeX10.xml" ContentType="application/vnd.ms-office.activeX+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activeX/activeX8.xml" ContentType="application/vnd.ms-office.activeX+xml"/>
  <Override PartName="/ppt/activeX/activeX9.xml" ContentType="application/vnd.ms-office.activeX+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activeX/activeX6.xml" ContentType="application/vnd.ms-office.activeX+xml"/>
  <Override PartName="/ppt/activeX/activeX7.xml" ContentType="application/vnd.ms-office.activeX+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activeX/activeX5.xml" ContentType="application/vnd.ms-office.activeX+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activeX/activeX3.xml" ContentType="application/vnd.ms-office.activ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70" r:id="rId3"/>
    <p:sldId id="271" r:id="rId4"/>
    <p:sldId id="260" r:id="rId5"/>
    <p:sldId id="256" r:id="rId6"/>
    <p:sldId id="257" r:id="rId7"/>
    <p:sldId id="264" r:id="rId8"/>
    <p:sldId id="263" r:id="rId9"/>
    <p:sldId id="262" r:id="rId10"/>
    <p:sldId id="261" r:id="rId11"/>
    <p:sldId id="258" r:id="rId12"/>
    <p:sldId id="259" r:id="rId13"/>
    <p:sldId id="267" r:id="rId14"/>
    <p:sldId id="266" r:id="rId15"/>
    <p:sldId id="265" r:id="rId16"/>
    <p:sldId id="268" r:id="rId17"/>
    <p:sldId id="272"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puLDo6UN5CAnS2Pc41xjw" hashData="xUQgnxaVl6yJDT14+QnLMDnwM7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40" d="100"/>
          <a:sy n="40" d="100"/>
        </p:scale>
        <p:origin x="-1302" y="-6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activeX/activeX6.xml><?xml version="1.0" encoding="utf-8"?>
<ax:ocx xmlns:ax="http://schemas.microsoft.com/office/2006/activeX" xmlns:r="http://schemas.openxmlformats.org/officeDocument/2006/relationships" ax:classid="{D27CDB6E-AE6D-11CF-96B8-444553540000}" ax:persistence="persistStorage" r:id="rId1"/>
</file>

<file path=ppt/activeX/activeX7.xml><?xml version="1.0" encoding="utf-8"?>
<ax:ocx xmlns:ax="http://schemas.microsoft.com/office/2006/activeX" xmlns:r="http://schemas.openxmlformats.org/officeDocument/2006/relationships" ax:classid="{D27CDB6E-AE6D-11CF-96B8-444553540000}" ax:persistence="persistStorage" r:id="rId1"/>
</file>

<file path=ppt/activeX/activeX8.xml><?xml version="1.0" encoding="utf-8"?>
<ax:ocx xmlns:ax="http://schemas.microsoft.com/office/2006/activeX" xmlns:r="http://schemas.openxmlformats.org/officeDocument/2006/relationships" ax:classid="{D27CDB6E-AE6D-11CF-96B8-444553540000}" ax:persistence="persistStorage" r:id="rId1"/>
</file>

<file path=ppt/activeX/activeX9.xml><?xml version="1.0" encoding="utf-8"?>
<ax:ocx xmlns:ax="http://schemas.microsoft.com/office/2006/activeX" xmlns:r="http://schemas.openxmlformats.org/officeDocument/2006/relationships" ax:classid="{D27CDB6E-AE6D-11CF-96B8-444553540000}" ax:persistence="persistStorage" r:id="rId1"/>
</file>

<file path=ppt/activeX/activeX10.xml><?xml version="1.0" encoding="utf-8"?>
<ax:ocx xmlns:ax="http://schemas.microsoft.com/office/2006/activeX" xmlns:r="http://schemas.openxmlformats.org/officeDocument/2006/relationships" ax:classid="{D27CDB6E-AE6D-11CF-96B8-444553540000}" ax:persistence="persistStorage" r:id="rId1"/>
</file>

<file path=ppt/activeX/activeX11.xml><?xml version="1.0" encoding="utf-8"?>
<ax:ocx xmlns:ax="http://schemas.microsoft.com/office/2006/activeX" xmlns:r="http://schemas.openxmlformats.org/officeDocument/2006/relationships" ax:classid="{D27CDB6E-AE6D-11CF-96B8-444553540000}" ax:persistence="persistStorage" r:id="rId1"/>
</file>

<file path=ppt/activeX/activeX1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7DD5FE4-B1CA-4ADE-9443-BC76EDA6FD6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2F4EBE2-CA9D-4DBE-9219-CA5E3793B59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CFB9EC-6103-4B02-BA41-47C940A8A433}" type="datetimeFigureOut">
              <a:rPr lang="es-ES" smtClean="0"/>
              <a:pPr/>
              <a:t>12/12/2013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DD5FE4-B1CA-4ADE-9443-BC76EDA6FD6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B98F5B-9EEE-46FE-8049-9D87296F71C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ontrol" Target="../activeX/activeX2.xml"/><Relationship Id="rId1" Type="http://schemas.openxmlformats.org/officeDocument/2006/relationships/vmlDrawing" Target="../drawings/vmlDrawing2.v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3.xml"/><Relationship Id="rId1" Type="http://schemas.openxmlformats.org/officeDocument/2006/relationships/vmlDrawing" Target="../drawings/vmlDrawing3.vml"/><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4.xml"/><Relationship Id="rId1" Type="http://schemas.openxmlformats.org/officeDocument/2006/relationships/vmlDrawing" Target="../drawings/vmlDrawing4.v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5.xml"/><Relationship Id="rId1" Type="http://schemas.openxmlformats.org/officeDocument/2006/relationships/vmlDrawing" Target="../drawings/vmlDrawing5.vml"/><Relationship Id="rId5" Type="http://schemas.openxmlformats.org/officeDocument/2006/relationships/image" Target="../media/image5.pn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6.xml"/><Relationship Id="rId1" Type="http://schemas.openxmlformats.org/officeDocument/2006/relationships/vmlDrawing" Target="../drawings/vmlDrawing6.vml"/><Relationship Id="rId5" Type="http://schemas.openxmlformats.org/officeDocument/2006/relationships/image" Target="../media/image5.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7.xml"/><Relationship Id="rId1" Type="http://schemas.openxmlformats.org/officeDocument/2006/relationships/vmlDrawing" Target="../drawings/vmlDrawing7.vml"/><Relationship Id="rId5" Type="http://schemas.openxmlformats.org/officeDocument/2006/relationships/image" Target="../media/image5.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8.xml"/><Relationship Id="rId1" Type="http://schemas.openxmlformats.org/officeDocument/2006/relationships/vmlDrawing" Target="../drawings/vmlDrawing8.vml"/><Relationship Id="rId5" Type="http://schemas.openxmlformats.org/officeDocument/2006/relationships/image" Target="../media/image5.pn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9.xml"/><Relationship Id="rId1" Type="http://schemas.openxmlformats.org/officeDocument/2006/relationships/vmlDrawing" Target="../drawings/vmlDrawing9.vml"/><Relationship Id="rId5" Type="http://schemas.openxmlformats.org/officeDocument/2006/relationships/image" Target="../media/image5.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0.xml"/><Relationship Id="rId1" Type="http://schemas.openxmlformats.org/officeDocument/2006/relationships/vmlDrawing" Target="../drawings/vmlDrawing10.vml"/><Relationship Id="rId5" Type="http://schemas.openxmlformats.org/officeDocument/2006/relationships/image" Target="../media/image5.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1.xml"/><Relationship Id="rId1" Type="http://schemas.openxmlformats.org/officeDocument/2006/relationships/vmlDrawing" Target="../drawings/vmlDrawing11.vml"/><Relationship Id="rId5" Type="http://schemas.openxmlformats.org/officeDocument/2006/relationships/image" Target="../media/image5.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2.xml"/><Relationship Id="rId1" Type="http://schemas.openxmlformats.org/officeDocument/2006/relationships/vmlDrawing" Target="../drawings/vmlDrawing12.vml"/><Relationship Id="rId5" Type="http://schemas.openxmlformats.org/officeDocument/2006/relationships/image" Target="../media/image5.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0.jpe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1.png"/><Relationship Id="rId7" Type="http://schemas.openxmlformats.org/officeDocument/2006/relationships/image" Target="../media/image2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3" name="12 Imagen" descr="cuacj_wallpaper-navidad-1.jpg"/>
          <p:cNvPicPr>
            <a:picLocks noChangeAspect="1"/>
          </p:cNvPicPr>
          <p:nvPr/>
        </p:nvPicPr>
        <p:blipFill>
          <a:blip r:embed="rId3"/>
          <a:stretch>
            <a:fillRect/>
          </a:stretch>
        </p:blipFill>
        <p:spPr>
          <a:xfrm>
            <a:off x="0" y="0"/>
            <a:ext cx="9144000" cy="6858000"/>
          </a:xfrm>
          <a:prstGeom prst="rect">
            <a:avLst/>
          </a:prstGeom>
        </p:spPr>
      </p:pic>
      <p:sp>
        <p:nvSpPr>
          <p:cNvPr id="14" name="13 Botón de acción: Hacia delante o Siguiente">
            <a:hlinkClick r:id="" action="ppaction://hlinkshowjump?jump=nextslide" highlightClick="1"/>
          </p:cNvPr>
          <p:cNvSpPr/>
          <p:nvPr/>
        </p:nvSpPr>
        <p:spPr>
          <a:xfrm>
            <a:off x="6500826" y="5715016"/>
            <a:ext cx="285752" cy="285752"/>
          </a:xfrm>
          <a:prstGeom prst="actionButtonForwardNext">
            <a:avLst/>
          </a:prstGeom>
          <a:solidFill>
            <a:srgbClr val="FFFF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6786578" y="5643578"/>
            <a:ext cx="1505540" cy="338554"/>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1600" b="1" dirty="0" smtClean="0">
                <a:ln w="50800"/>
                <a:solidFill>
                  <a:schemeClr val="bg1">
                    <a:shade val="50000"/>
                  </a:schemeClr>
                </a:solidFill>
                <a:latin typeface="Script MT Bold" pitchFamily="66" charset="0"/>
              </a:rPr>
              <a:t>Avance  manual</a:t>
            </a:r>
            <a:endParaRPr lang="es-ES" sz="1600" b="1" dirty="0">
              <a:ln w="50800"/>
              <a:solidFill>
                <a:schemeClr val="bg1">
                  <a:shade val="50000"/>
                </a:schemeClr>
              </a:solidFill>
              <a:latin typeface="Script MT Bold" pitchFamily="66" charset="0"/>
            </a:endParaRPr>
          </a:p>
        </p:txBody>
      </p:sp>
      <p:sp>
        <p:nvSpPr>
          <p:cNvPr id="16" name="15 CuadroTexto"/>
          <p:cNvSpPr txBox="1"/>
          <p:nvPr/>
        </p:nvSpPr>
        <p:spPr>
          <a:xfrm>
            <a:off x="5786446" y="6242447"/>
            <a:ext cx="3071802" cy="646331"/>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b="1" dirty="0" smtClean="0">
                <a:ln w="50800"/>
                <a:solidFill>
                  <a:schemeClr val="bg1">
                    <a:shade val="50000"/>
                  </a:schemeClr>
                </a:solidFill>
                <a:latin typeface="Script MT Bold" pitchFamily="66" charset="0"/>
              </a:rPr>
              <a:t>Esta es una creación de Raquel</a:t>
            </a:r>
            <a:endParaRPr lang="es-ES" b="1" dirty="0" smtClean="0">
              <a:ln w="50800"/>
              <a:solidFill>
                <a:schemeClr val="bg1">
                  <a:shade val="50000"/>
                </a:schemeClr>
              </a:solidFill>
              <a:latin typeface="Script MT Bold" pitchFamily="66" charset="0"/>
            </a:endParaRPr>
          </a:p>
          <a:p>
            <a:endParaRPr lang="es-ES" b="1" dirty="0">
              <a:ln w="50800"/>
              <a:solidFill>
                <a:schemeClr val="bg1">
                  <a:shade val="50000"/>
                </a:schemeClr>
              </a:solidFill>
            </a:endParaRPr>
          </a:p>
        </p:txBody>
      </p:sp>
      <p:sp>
        <p:nvSpPr>
          <p:cNvPr id="7" name="6 CuadroTexto"/>
          <p:cNvSpPr txBox="1"/>
          <p:nvPr/>
        </p:nvSpPr>
        <p:spPr>
          <a:xfrm>
            <a:off x="2571736" y="0"/>
            <a:ext cx="5357818" cy="1200329"/>
          </a:xfrm>
          <a:prstGeom prst="rect">
            <a:avLst/>
          </a:prstGeom>
          <a:noFill/>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5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rPr>
              <a:t>Divertidos</a:t>
            </a:r>
          </a:p>
          <a:p>
            <a:endParaRPr lang="es-ES"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8" name="7 CuadroTexto"/>
          <p:cNvSpPr txBox="1"/>
          <p:nvPr/>
        </p:nvSpPr>
        <p:spPr>
          <a:xfrm>
            <a:off x="1142976" y="928670"/>
            <a:ext cx="4444037" cy="1938992"/>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_tradnl" sz="5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Matura MT Script Capitals" pitchFamily="66" charset="0"/>
              </a:rPr>
              <a:t>R</a:t>
            </a:r>
            <a:r>
              <a:rPr lang="es-ES_tradnl" sz="5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rPr>
              <a:t>ompecabezas</a:t>
            </a:r>
          </a:p>
          <a:p>
            <a:r>
              <a:rPr lang="es-ES_tradnl"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Matura MT Script Capitals" pitchFamily="66" charset="0"/>
              </a:rPr>
              <a:t> </a:t>
            </a:r>
            <a:endParaRPr lang="es-ES" sz="66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Matura MT Script Capitals" pitchFamily="66" charset="0"/>
            </a:endParaRPr>
          </a:p>
        </p:txBody>
      </p:sp>
      <p:sp>
        <p:nvSpPr>
          <p:cNvPr id="9" name="8 CuadroTexto"/>
          <p:cNvSpPr txBox="1"/>
          <p:nvPr/>
        </p:nvSpPr>
        <p:spPr>
          <a:xfrm>
            <a:off x="6143636" y="857232"/>
            <a:ext cx="1324402" cy="923330"/>
          </a:xfrm>
          <a:prstGeom prst="rect">
            <a:avLst/>
          </a:prstGeom>
          <a:noFill/>
        </p:spPr>
        <p:txBody>
          <a:bodyPr wrap="none" rtlCol="0">
            <a:spAutoFit/>
          </a:bodyPr>
          <a:lstStyle/>
          <a:p>
            <a:r>
              <a:rPr lang="es-ES_tradnl" sz="5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rPr>
              <a:t>De</a:t>
            </a:r>
            <a:endParaRPr lang="es-ES" sz="5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endParaRPr>
          </a:p>
        </p:txBody>
      </p:sp>
      <p:sp>
        <p:nvSpPr>
          <p:cNvPr id="10" name="9 CuadroTexto"/>
          <p:cNvSpPr txBox="1"/>
          <p:nvPr/>
        </p:nvSpPr>
        <p:spPr>
          <a:xfrm>
            <a:off x="3143240" y="1571612"/>
            <a:ext cx="2995244" cy="923330"/>
          </a:xfrm>
          <a:prstGeom prst="rect">
            <a:avLst/>
          </a:prstGeom>
          <a:noFill/>
        </p:spPr>
        <p:txBody>
          <a:bodyPr wrap="none" rtlCol="0">
            <a:spAutoFit/>
          </a:bodyPr>
          <a:lstStyle/>
          <a:p>
            <a:r>
              <a:rPr lang="es-ES_tradnl" sz="5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rPr>
              <a:t>Navidad</a:t>
            </a:r>
            <a:endParaRPr lang="es-ES" sz="5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advTm="14000">
    <p:sndAc>
      <p:stSnd loop="1">
        <p:snd r:embed="rId2" name="Bailando con Papá Noel - Juegos de Navid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outVertical)">
                                      <p:cBhvr>
                                        <p:cTn id="7" dur="2000"/>
                                        <p:tgtEl>
                                          <p:spTgt spid="13"/>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ppt_x</p:attrName>
                                        </p:attrNameLst>
                                      </p:cBhvr>
                                      <p:tavLst>
                                        <p:tav tm="0">
                                          <p:val>
                                            <p:strVal val="#ppt_x-.2"/>
                                          </p:val>
                                        </p:tav>
                                        <p:tav tm="100000">
                                          <p:val>
                                            <p:strVal val="#ppt_x"/>
                                          </p:val>
                                        </p:tav>
                                      </p:tavLst>
                                    </p:anim>
                                    <p:anim calcmode="lin" valueType="num">
                                      <p:cBhvr>
                                        <p:cTn id="12"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2000"/>
                                        <p:tgtEl>
                                          <p:spTgt spid="7"/>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000" fill="hold"/>
                                        <p:tgtEl>
                                          <p:spTgt spid="8"/>
                                        </p:tgtEl>
                                        <p:attrNameLst>
                                          <p:attrName>ppt_x</p:attrName>
                                        </p:attrNameLst>
                                      </p:cBhvr>
                                      <p:tavLst>
                                        <p:tav tm="0">
                                          <p:val>
                                            <p:strVal val="#ppt_x-.2"/>
                                          </p:val>
                                        </p:tav>
                                        <p:tav tm="100000">
                                          <p:val>
                                            <p:strVal val="#ppt_x"/>
                                          </p:val>
                                        </p:tav>
                                      </p:tavLst>
                                    </p:anim>
                                    <p:anim calcmode="lin" valueType="num">
                                      <p:cBhvr>
                                        <p:cTn id="17"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8" dur="2000"/>
                                        <p:tgtEl>
                                          <p:spTgt spid="8"/>
                                        </p:tgtEl>
                                      </p:cBhvr>
                                    </p:animEffect>
                                  </p:childTnLst>
                                </p:cTn>
                              </p:par>
                              <p:par>
                                <p:cTn id="19" presetID="29"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ppt_x</p:attrName>
                                        </p:attrNameLst>
                                      </p:cBhvr>
                                      <p:tavLst>
                                        <p:tav tm="0">
                                          <p:val>
                                            <p:strVal val="#ppt_x-.2"/>
                                          </p:val>
                                        </p:tav>
                                        <p:tav tm="100000">
                                          <p:val>
                                            <p:strVal val="#ppt_x"/>
                                          </p:val>
                                        </p:tav>
                                      </p:tavLst>
                                    </p:anim>
                                    <p:anim calcmode="lin" valueType="num">
                                      <p:cBhvr>
                                        <p:cTn id="22"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3" dur="2000"/>
                                        <p:tgtEl>
                                          <p:spTgt spid="9"/>
                                        </p:tgtEl>
                                      </p:cBhvr>
                                    </p:animEffect>
                                  </p:childTnLst>
                                </p:cTn>
                              </p:par>
                              <p:par>
                                <p:cTn id="24" presetID="29"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ppt_x</p:attrName>
                                        </p:attrNameLst>
                                      </p:cBhvr>
                                      <p:tavLst>
                                        <p:tav tm="0">
                                          <p:val>
                                            <p:strVal val="#ppt_x-.2"/>
                                          </p:val>
                                        </p:tav>
                                        <p:tav tm="100000">
                                          <p:val>
                                            <p:strVal val="#ppt_x"/>
                                          </p:val>
                                        </p:tav>
                                      </p:tavLst>
                                    </p:anim>
                                    <p:anim calcmode="lin" valueType="num">
                                      <p:cBhvr>
                                        <p:cTn id="27"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8" dur="2000"/>
                                        <p:tgtEl>
                                          <p:spTgt spid="10"/>
                                        </p:tgtEl>
                                      </p:cBhvr>
                                    </p:animEffect>
                                  </p:childTnLst>
                                </p:cTn>
                              </p:par>
                            </p:childTnLst>
                          </p:cTn>
                        </p:par>
                        <p:par>
                          <p:cTn id="29" fill="hold">
                            <p:stCondLst>
                              <p:cond delay="4000"/>
                            </p:stCondLst>
                            <p:childTnLst>
                              <p:par>
                                <p:cTn id="30" presetID="29" presetClass="entr" presetSubtype="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2000" fill="hold"/>
                                        <p:tgtEl>
                                          <p:spTgt spid="14"/>
                                        </p:tgtEl>
                                        <p:attrNameLst>
                                          <p:attrName>ppt_x</p:attrName>
                                        </p:attrNameLst>
                                      </p:cBhvr>
                                      <p:tavLst>
                                        <p:tav tm="0">
                                          <p:val>
                                            <p:strVal val="#ppt_x-.2"/>
                                          </p:val>
                                        </p:tav>
                                        <p:tav tm="100000">
                                          <p:val>
                                            <p:strVal val="#ppt_x"/>
                                          </p:val>
                                        </p:tav>
                                      </p:tavLst>
                                    </p:anim>
                                    <p:anim calcmode="lin" valueType="num">
                                      <p:cBhvr>
                                        <p:cTn id="33"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34" dur="2000"/>
                                        <p:tgtEl>
                                          <p:spTgt spid="14"/>
                                        </p:tgtEl>
                                      </p:cBhvr>
                                    </p:animEffect>
                                  </p:childTnLst>
                                </p:cTn>
                              </p:par>
                              <p:par>
                                <p:cTn id="35" presetID="29"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ppt_x</p:attrName>
                                        </p:attrNameLst>
                                      </p:cBhvr>
                                      <p:tavLst>
                                        <p:tav tm="0">
                                          <p:val>
                                            <p:strVal val="#ppt_x-.2"/>
                                          </p:val>
                                        </p:tav>
                                        <p:tav tm="100000">
                                          <p:val>
                                            <p:strVal val="#ppt_x"/>
                                          </p:val>
                                        </p:tav>
                                      </p:tavLst>
                                    </p:anim>
                                    <p:anim calcmode="lin" valueType="num">
                                      <p:cBhvr>
                                        <p:cTn id="38"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39" dur="2000"/>
                                        <p:tgtEl>
                                          <p:spTgt spid="15"/>
                                        </p:tgtEl>
                                      </p:cBhvr>
                                    </p:animEffect>
                                  </p:childTnLst>
                                </p:cTn>
                              </p:par>
                              <p:par>
                                <p:cTn id="40" presetID="29"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ppt_x</p:attrName>
                                        </p:attrNameLst>
                                      </p:cBhvr>
                                      <p:tavLst>
                                        <p:tav tm="0">
                                          <p:val>
                                            <p:strVal val="#ppt_x-.2"/>
                                          </p:val>
                                        </p:tav>
                                        <p:tav tm="100000">
                                          <p:val>
                                            <p:strVal val="#ppt_x"/>
                                          </p:val>
                                        </p:tav>
                                      </p:tavLst>
                                    </p:anim>
                                    <p:anim calcmode="lin" valueType="num">
                                      <p:cBhvr>
                                        <p:cTn id="43" dur="2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4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p:spPr>
        <p:txBody>
          <a:bodyPr/>
          <a:lstStyle/>
          <a:p>
            <a:endParaRPr lang="es-ES" dirty="0"/>
          </a:p>
        </p:txBody>
      </p:sp>
      <p:sp>
        <p:nvSpPr>
          <p:cNvPr id="4" name="3 Rectángulo redondeado"/>
          <p:cNvSpPr/>
          <p:nvPr/>
        </p:nvSpPr>
        <p:spPr>
          <a:xfrm>
            <a:off x="1071538" y="785794"/>
            <a:ext cx="7215238" cy="5643602"/>
          </a:xfrm>
          <a:prstGeom prst="roundRect">
            <a:avLst/>
          </a:prstGeom>
          <a:solidFill>
            <a:schemeClr val="bg2">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357290" y="2071678"/>
            <a:ext cx="6572296" cy="3323987"/>
          </a:xfrm>
          <a:prstGeom prst="rect">
            <a:avLst/>
          </a:prstGeom>
          <a:noFill/>
        </p:spPr>
        <p:txBody>
          <a:bodyPr wrap="square" rtlCol="0">
            <a:spAutoFit/>
          </a:bodyPr>
          <a:lstStyle/>
          <a:p>
            <a:endParaRPr lang="es-ES_tradnl" dirty="0" smtClean="0"/>
          </a:p>
          <a:p>
            <a:pPr algn="ctr"/>
            <a:r>
              <a:rPr lang="es-ES_tradnl" sz="2400" b="1" dirty="0" smtClean="0">
                <a:effectLst>
                  <a:outerShdw blurRad="38100" dist="38100" dir="2700000" algn="tl">
                    <a:srgbClr val="000000">
                      <a:alpha val="43137"/>
                    </a:srgbClr>
                  </a:outerShdw>
                </a:effectLst>
              </a:rPr>
              <a:t>Para empezar  a armar cada rompecabezas  debes  dar  </a:t>
            </a:r>
            <a:r>
              <a:rPr lang="es-ES_tradnl" sz="2400" b="1" dirty="0" err="1" smtClean="0">
                <a:solidFill>
                  <a:srgbClr val="FF0000"/>
                </a:solidFill>
                <a:effectLst>
                  <a:outerShdw blurRad="38100" dist="38100" dir="2700000" algn="tl">
                    <a:srgbClr val="000000">
                      <a:alpha val="43137"/>
                    </a:srgbClr>
                  </a:outerShdw>
                </a:effectLst>
              </a:rPr>
              <a:t>click</a:t>
            </a:r>
            <a:r>
              <a:rPr lang="es-ES_tradnl" sz="2400" b="1" dirty="0" smtClean="0">
                <a:solidFill>
                  <a:srgbClr val="FF0000"/>
                </a:solidFill>
                <a:effectLst>
                  <a:outerShdw blurRad="38100" dist="38100" dir="2700000" algn="tl">
                    <a:srgbClr val="000000">
                      <a:alpha val="43137"/>
                    </a:srgbClr>
                  </a:outerShdw>
                </a:effectLst>
              </a:rPr>
              <a:t> en comienzo</a:t>
            </a:r>
            <a:r>
              <a:rPr lang="es-ES_tradnl" sz="2400" b="1" dirty="0" smtClean="0">
                <a:effectLst>
                  <a:outerShdw blurRad="38100" dist="38100" dir="2700000" algn="tl">
                    <a:srgbClr val="000000">
                      <a:alpha val="43137"/>
                    </a:srgbClr>
                  </a:outerShdw>
                </a:effectLst>
              </a:rPr>
              <a:t>, luego  puedes aumentar  o disminuir las pistas ,  menos pistas  serán más grandes los cuadrados del rompecabezas ,por lo tanto  será  mas fácil el armado, cuanto más pistas haya  los cuadraditos se harán mas pequeños  por lo tanto aumenta la dificultad  para armar</a:t>
            </a:r>
          </a:p>
          <a:p>
            <a:endParaRPr lang="es-ES" sz="2400" dirty="0"/>
          </a:p>
        </p:txBody>
      </p:sp>
      <p:sp>
        <p:nvSpPr>
          <p:cNvPr id="6" name="5 CuadroTexto"/>
          <p:cNvSpPr txBox="1"/>
          <p:nvPr/>
        </p:nvSpPr>
        <p:spPr>
          <a:xfrm>
            <a:off x="2928926" y="1000108"/>
            <a:ext cx="3493008" cy="523220"/>
          </a:xfrm>
          <a:prstGeom prst="rect">
            <a:avLst/>
          </a:prstGeom>
          <a:noFill/>
        </p:spPr>
        <p:txBody>
          <a:bodyPr wrap="none" rtlCol="0">
            <a:spAutoFit/>
          </a:bodyPr>
          <a:lstStyle/>
          <a:p>
            <a:r>
              <a:rPr lang="es-ES_tradnl" sz="2800" dirty="0" smtClean="0">
                <a:latin typeface="Cooper Black" pitchFamily="18" charset="0"/>
              </a:rPr>
              <a:t>INSTRUCCIONES </a:t>
            </a:r>
            <a:endParaRPr lang="es-ES" sz="2800" dirty="0">
              <a:latin typeface="Cooper Black" pitchFamily="18" charset="0"/>
            </a:endParaRPr>
          </a:p>
        </p:txBody>
      </p:sp>
      <p:sp>
        <p:nvSpPr>
          <p:cNvPr id="7" name="6 Botón de acción: Hacia delante o Siguiente">
            <a:hlinkClick r:id="" action="ppaction://hlinkshowjump?jump=nextslide" highlightClick="1"/>
          </p:cNvPr>
          <p:cNvSpPr/>
          <p:nvPr/>
        </p:nvSpPr>
        <p:spPr>
          <a:xfrm>
            <a:off x="5857884" y="5786454"/>
            <a:ext cx="285752" cy="285752"/>
          </a:xfrm>
          <a:prstGeom prst="actionButtonForwardNext">
            <a:avLst/>
          </a:prstGeom>
          <a:solidFill>
            <a:srgbClr val="FFFF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6215074" y="5715016"/>
            <a:ext cx="1928826" cy="338554"/>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1600" b="1" dirty="0" smtClean="0">
                <a:ln w="50800"/>
                <a:solidFill>
                  <a:srgbClr val="FFFF00"/>
                </a:solidFill>
                <a:latin typeface="Script MT Bold" pitchFamily="66" charset="0"/>
              </a:rPr>
              <a:t>Avance  manual</a:t>
            </a:r>
            <a:endParaRPr lang="es-ES" sz="1600" b="1" dirty="0">
              <a:ln w="50800"/>
              <a:solidFill>
                <a:srgbClr val="FFFF00"/>
              </a:solidFill>
              <a:latin typeface="Script MT Bold" pitchFamily="66" charset="0"/>
            </a:endParaRPr>
          </a:p>
        </p:txBody>
      </p:sp>
      <p:sp>
        <p:nvSpPr>
          <p:cNvPr id="9" name="8 CuadroTexto"/>
          <p:cNvSpPr txBox="1"/>
          <p:nvPr/>
        </p:nvSpPr>
        <p:spPr>
          <a:xfrm>
            <a:off x="1571604" y="1714488"/>
            <a:ext cx="6093719"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1º - clica en reconocer contenido y permitir que se reproduzca</a:t>
            </a:r>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ppt_x-.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1000"/>
                                        <p:tgtEl>
                                          <p:spTgt spid="7"/>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ppt_x</p:attrName>
                                        </p:attrNameLst>
                                      </p:cBhvr>
                                      <p:tavLst>
                                        <p:tav tm="0">
                                          <p:val>
                                            <p:strVal val="#ppt_x-.2"/>
                                          </p:val>
                                        </p:tav>
                                        <p:tav tm="100000">
                                          <p:val>
                                            <p:strVal val="#ppt_x"/>
                                          </p:val>
                                        </p:tav>
                                      </p:tavLst>
                                    </p:anim>
                                    <p:anim calcmode="lin" valueType="num">
                                      <p:cBhvr>
                                        <p:cTn id="14"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19822"/>
            </a:avLst>
          </a:prstGeom>
          <a:blipFill>
            <a:blip r:embed="rId4"/>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5"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11" name="10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2050" name="ShockwaveFlash1" r:id="rId2" imgW="6912457"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ppt_x</p:attrName>
                                        </p:attrNameLst>
                                      </p:cBhvr>
                                      <p:tavLst>
                                        <p:tav tm="0">
                                          <p:val>
                                            <p:strVal val="#ppt_x-.2"/>
                                          </p:val>
                                        </p:tav>
                                        <p:tav tm="100000">
                                          <p:val>
                                            <p:strVal val="#ppt_x"/>
                                          </p:val>
                                        </p:tav>
                                      </p:tavLst>
                                    </p:anim>
                                    <p:anim calcmode="lin" valueType="num">
                                      <p:cBhvr>
                                        <p:cTn id="12"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3" dur="1000"/>
                                        <p:tgtEl>
                                          <p:spTgt spid="11"/>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1000" fill="hold"/>
                                        <p:tgtEl>
                                          <p:spTgt spid="12"/>
                                        </p:tgtEl>
                                        <p:attrNameLst>
                                          <p:attrName>ppt_x</p:attrName>
                                        </p:attrNameLst>
                                      </p:cBhvr>
                                      <p:tavLst>
                                        <p:tav tm="0">
                                          <p:val>
                                            <p:strVal val="#ppt_x-.2"/>
                                          </p:val>
                                        </p:tav>
                                        <p:tav tm="100000">
                                          <p:val>
                                            <p:strVal val="#ppt_x"/>
                                          </p:val>
                                        </p:tav>
                                      </p:tavLst>
                                    </p:anim>
                                    <p:anim calcmode="lin" valueType="num">
                                      <p:cBhvr>
                                        <p:cTn id="17"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1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p:txBody>
          <a:bodyPr/>
          <a:lstStyle/>
          <a:p>
            <a:endParaRPr lang="es-ES"/>
          </a:p>
        </p:txBody>
      </p:sp>
      <p:sp>
        <p:nvSpPr>
          <p:cNvPr id="4" name="3 Marco"/>
          <p:cNvSpPr/>
          <p:nvPr/>
        </p:nvSpPr>
        <p:spPr>
          <a:xfrm>
            <a:off x="0" y="0"/>
            <a:ext cx="9144000" cy="6858000"/>
          </a:xfrm>
          <a:prstGeom prst="frame">
            <a:avLst>
              <a:gd name="adj1" fmla="val 19857"/>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6" name="5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1027" name="ShockwaveFlash1" r:id="rId2" imgW="6984648" imgH="5950807"/>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ppt_x</p:attrName>
                                        </p:attrNameLst>
                                      </p:cBhvr>
                                      <p:tavLst>
                                        <p:tav tm="0">
                                          <p:val>
                                            <p:strVal val="#ppt_x-.2"/>
                                          </p:val>
                                        </p:tav>
                                        <p:tav tm="100000">
                                          <p:val>
                                            <p:strVal val="#ppt_x"/>
                                          </p:val>
                                        </p:tav>
                                      </p:tavLst>
                                    </p:anim>
                                    <p:anim calcmode="lin" valueType="num">
                                      <p:cBhvr>
                                        <p:cTn id="12"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3" dur="1000"/>
                                        <p:tgtEl>
                                          <p:spTgt spid="6"/>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ppt_x</p:attrName>
                                        </p:attrNameLst>
                                      </p:cBhvr>
                                      <p:tavLst>
                                        <p:tav tm="0">
                                          <p:val>
                                            <p:strVal val="#ppt_x-.2"/>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18454"/>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3074" name="ShockwaveFlash1" r:id="rId2" imgW="6914286" imgH="5901639"/>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16700"/>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4098" name="ShockwaveFlash1" r:id="rId2" imgW="7057143" imgH="5947577"/>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1880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7" name="6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5122" name="ShockwaveFlash1" r:id="rId2" imgW="6914286" imgH="5901639"/>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ppt_x</p:attrName>
                                        </p:attrNameLst>
                                      </p:cBhvr>
                                      <p:tavLst>
                                        <p:tav tm="0">
                                          <p:val>
                                            <p:strVal val="#ppt_x-.2"/>
                                          </p:val>
                                        </p:tav>
                                        <p:tav tm="100000">
                                          <p:val>
                                            <p:strVal val="#ppt_x"/>
                                          </p:val>
                                        </p:tav>
                                      </p:tavLst>
                                    </p:anim>
                                    <p:anim calcmode="lin" valueType="num">
                                      <p:cBhvr>
                                        <p:cTn id="12"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1000"/>
                                        <p:tgtEl>
                                          <p:spTgt spid="7"/>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ppt_x</p:attrName>
                                        </p:attrNameLst>
                                      </p:cBhvr>
                                      <p:tavLst>
                                        <p:tav tm="0">
                                          <p:val>
                                            <p:strVal val="#ppt_x-.2"/>
                                          </p:val>
                                        </p:tav>
                                        <p:tav tm="100000">
                                          <p:val>
                                            <p:strVal val="#ppt_x"/>
                                          </p:val>
                                        </p:tav>
                                      </p:tavLst>
                                    </p:anim>
                                    <p:anim calcmode="lin" valueType="num">
                                      <p:cBhvr>
                                        <p:cTn id="17"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1612"/>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6146" name="ShockwaveFlash1" r:id="rId2" imgW="6914286"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0559"/>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7170" name="ShockwaveFlash1" r:id="rId2" imgW="6914286"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1612"/>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8194" name="ShockwaveFlash1" r:id="rId2" imgW="6769638" imgH="5877745"/>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3717"/>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9218" name="ShockwaveFlash1" r:id="rId2" imgW="6554115"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0559"/>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10242" name="ShockwaveFlash1" r:id="rId2" imgW="6984648" imgH="5947577"/>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19857"/>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11266" name="ShockwaveFlash1" r:id="rId2" imgW="6769638"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o"/>
          <p:cNvSpPr/>
          <p:nvPr/>
        </p:nvSpPr>
        <p:spPr>
          <a:xfrm>
            <a:off x="0" y="0"/>
            <a:ext cx="9144000" cy="6858000"/>
          </a:xfrm>
          <a:prstGeom prst="frame">
            <a:avLst>
              <a:gd name="adj1" fmla="val 20208"/>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 name="Picture 2" descr="Rendered Image"/>
          <p:cNvPicPr>
            <a:picLocks noChangeAspect="1" noChangeArrowheads="1"/>
          </p:cNvPicPr>
          <p:nvPr/>
        </p:nvPicPr>
        <p:blipFill>
          <a:blip r:embed="rId5">
            <a:lum contrast="40000"/>
          </a:blip>
          <a:srcRect/>
          <a:stretch>
            <a:fillRect/>
          </a:stretch>
        </p:blipFill>
        <p:spPr bwMode="auto">
          <a:xfrm rot="20485907">
            <a:off x="62927" y="5763110"/>
            <a:ext cx="837746" cy="532175"/>
          </a:xfrm>
          <a:prstGeom prst="rect">
            <a:avLst/>
          </a:prstGeom>
          <a:noFill/>
        </p:spPr>
      </p:pic>
      <p:sp>
        <p:nvSpPr>
          <p:cNvPr id="5" name="4 Botón de acción: Final">
            <a:hlinkClick r:id="" action="ppaction://hlinkshowjump?jump=nextslide" highlightClick="1"/>
          </p:cNvPr>
          <p:cNvSpPr/>
          <p:nvPr/>
        </p:nvSpPr>
        <p:spPr>
          <a:xfrm>
            <a:off x="3929058" y="6143644"/>
            <a:ext cx="899540" cy="357214"/>
          </a:xfrm>
          <a:prstGeom prst="actionButtonEnd">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6143644"/>
            <a:ext cx="2889061" cy="369332"/>
          </a:xfrm>
          <a:prstGeom prst="rect">
            <a:avLst/>
          </a:prstGeom>
          <a:noFill/>
        </p:spPr>
        <p:txBody>
          <a:bodyPr wrap="none" rtlCol="0">
            <a:spAutoFit/>
          </a:bodyPr>
          <a:lstStyle/>
          <a:p>
            <a:r>
              <a:rPr lang="es-ES_tradnl" b="1" dirty="0" smtClean="0">
                <a:solidFill>
                  <a:srgbClr val="FFFF00"/>
                </a:solidFill>
                <a:effectLst>
                  <a:outerShdw blurRad="38100" dist="38100" dir="2700000" algn="tl">
                    <a:srgbClr val="000000">
                      <a:alpha val="43137"/>
                    </a:srgbClr>
                  </a:outerShdw>
                </a:effectLst>
              </a:rPr>
              <a:t>Ir al siguiente rompecabezas</a:t>
            </a:r>
            <a:endParaRPr lang="es-ES" b="1" dirty="0">
              <a:solidFill>
                <a:srgbClr val="FFFF00"/>
              </a:solidFill>
              <a:effectLst>
                <a:outerShdw blurRad="38100" dist="38100" dir="2700000" algn="tl">
                  <a:srgbClr val="000000">
                    <a:alpha val="43137"/>
                  </a:srgbClr>
                </a:outerShdw>
              </a:effectLst>
            </a:endParaRPr>
          </a:p>
        </p:txBody>
      </p:sp>
    </p:spTree>
    <p:controls>
      <p:control spid="12290" name="ShockwaveFlash1" r:id="rId2" imgW="6839905" imgH="6020640"/>
    </p:controls>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ppt_x</p:attrName>
                                        </p:attrNameLst>
                                      </p:cBhvr>
                                      <p:tavLst>
                                        <p:tav tm="0">
                                          <p:val>
                                            <p:strVal val="#ppt_x-.2"/>
                                          </p:val>
                                        </p:tav>
                                        <p:tav tm="100000">
                                          <p:val>
                                            <p:strVal val="#ppt_x"/>
                                          </p:val>
                                        </p:tav>
                                      </p:tavLst>
                                    </p:anim>
                                    <p:anim calcmode="lin" valueType="num">
                                      <p:cBhvr>
                                        <p:cTn id="1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3" dur="1000"/>
                                        <p:tgtEl>
                                          <p:spTgt spid="5"/>
                                        </p:tgtEl>
                                      </p:cBhvr>
                                    </p:animEffect>
                                  </p:childTnLst>
                                </p:cTn>
                              </p:par>
                              <p:par>
                                <p:cTn id="14" presetID="2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ppt_x</p:attrName>
                                        </p:attrNameLst>
                                      </p:cBhvr>
                                      <p:tavLst>
                                        <p:tav tm="0">
                                          <p:val>
                                            <p:strVal val="#ppt_x-.2"/>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santa.gif"/>
          <p:cNvPicPr>
            <a:picLocks noChangeAspect="1"/>
          </p:cNvPicPr>
          <p:nvPr/>
        </p:nvPicPr>
        <p:blipFill>
          <a:blip r:embed="rId2"/>
          <a:stretch>
            <a:fillRect/>
          </a:stretch>
        </p:blipFill>
        <p:spPr>
          <a:xfrm>
            <a:off x="762000" y="1428736"/>
            <a:ext cx="7620000" cy="3738577"/>
          </a:xfrm>
          <a:prstGeom prst="rect">
            <a:avLst/>
          </a:prstGeom>
        </p:spPr>
      </p:pic>
      <p:pic>
        <p:nvPicPr>
          <p:cNvPr id="7" name="6 Imagen" descr="2222db7e.gif"/>
          <p:cNvPicPr>
            <a:picLocks noChangeAspect="1"/>
          </p:cNvPicPr>
          <p:nvPr/>
        </p:nvPicPr>
        <p:blipFill>
          <a:blip r:embed="rId3"/>
          <a:stretch>
            <a:fillRect/>
          </a:stretch>
        </p:blipFill>
        <p:spPr>
          <a:xfrm>
            <a:off x="4071934" y="1428736"/>
            <a:ext cx="4286280" cy="3714776"/>
          </a:xfrm>
          <a:prstGeom prst="rect">
            <a:avLst/>
          </a:prstGeom>
        </p:spPr>
      </p:pic>
      <p:pic>
        <p:nvPicPr>
          <p:cNvPr id="12" name="11 Imagen" descr="6ert.png"/>
          <p:cNvPicPr>
            <a:picLocks noChangeAspect="1"/>
          </p:cNvPicPr>
          <p:nvPr/>
        </p:nvPicPr>
        <p:blipFill>
          <a:blip r:embed="rId4"/>
          <a:stretch>
            <a:fillRect/>
          </a:stretch>
        </p:blipFill>
        <p:spPr>
          <a:xfrm>
            <a:off x="2643174" y="0"/>
            <a:ext cx="3952876" cy="1353860"/>
          </a:xfrm>
          <a:prstGeom prst="rect">
            <a:avLst/>
          </a:prstGeom>
        </p:spPr>
      </p:pic>
      <p:sp>
        <p:nvSpPr>
          <p:cNvPr id="13" name="12 Marco"/>
          <p:cNvSpPr/>
          <p:nvPr/>
        </p:nvSpPr>
        <p:spPr>
          <a:xfrm>
            <a:off x="500034" y="1214422"/>
            <a:ext cx="8143932" cy="4214842"/>
          </a:xfrm>
          <a:prstGeom prst="frame">
            <a:avLst>
              <a:gd name="adj1" fmla="val 6602"/>
            </a:avLst>
          </a:prstGeom>
          <a:blipFill dpi="0" rotWithShape="1">
            <a:blip r:embed="rId5"/>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0722" name="Picture 2" descr="Rendered Image"/>
          <p:cNvPicPr>
            <a:picLocks noChangeAspect="1" noChangeArrowheads="1"/>
          </p:cNvPicPr>
          <p:nvPr/>
        </p:nvPicPr>
        <p:blipFill>
          <a:blip r:embed="rId6">
            <a:lum bright="30000" contrast="40000"/>
          </a:blip>
          <a:srcRect/>
          <a:stretch>
            <a:fillRect/>
          </a:stretch>
        </p:blipFill>
        <p:spPr bwMode="auto">
          <a:xfrm rot="20485907">
            <a:off x="2739124" y="4786517"/>
            <a:ext cx="2930345" cy="186149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1000" fill="hold"/>
                                        <p:tgtEl>
                                          <p:spTgt spid="30722"/>
                                        </p:tgtEl>
                                        <p:attrNameLst>
                                          <p:attrName>ppt_w</p:attrName>
                                        </p:attrNameLst>
                                      </p:cBhvr>
                                      <p:tavLst>
                                        <p:tav tm="0">
                                          <p:val>
                                            <p:fltVal val="0"/>
                                          </p:val>
                                        </p:tav>
                                        <p:tav tm="100000">
                                          <p:val>
                                            <p:strVal val="#ppt_w"/>
                                          </p:val>
                                        </p:tav>
                                      </p:tavLst>
                                    </p:anim>
                                    <p:anim calcmode="lin" valueType="num">
                                      <p:cBhvr>
                                        <p:cTn id="8" dur="1000" fill="hold"/>
                                        <p:tgtEl>
                                          <p:spTgt spid="307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list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Presentación1listo</Template>
  <TotalTime>0</TotalTime>
  <Words>172</Words>
  <Application>Microsoft Office PowerPoint</Application>
  <PresentationFormat>Presentación en pantalla (4:3)</PresentationFormat>
  <Paragraphs>39</Paragraphs>
  <Slides>16</Slides>
  <Notes>0</Notes>
  <HiddenSlides>0</HiddenSlides>
  <MMClips>1</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Presentación1listo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2013-12-12T13:49:51Z</dcterms:created>
  <dcterms:modified xsi:type="dcterms:W3CDTF">2013-12-12T13:52:44Z</dcterms:modified>
</cp:coreProperties>
</file>