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8" r:id="rId4"/>
    <p:sldId id="256" r:id="rId5"/>
    <p:sldId id="267" r:id="rId6"/>
    <p:sldId id="266" r:id="rId7"/>
    <p:sldId id="258" r:id="rId8"/>
    <p:sldId id="265" r:id="rId9"/>
    <p:sldId id="264" r:id="rId10"/>
    <p:sldId id="263" r:id="rId11"/>
    <p:sldId id="262" r:id="rId12"/>
    <p:sldId id="259" r:id="rId13"/>
    <p:sldId id="261" r:id="rId14"/>
    <p:sldId id="260" r:id="rId15"/>
    <p:sldId id="269" r:id="rId16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ZJdVNEnfKZaXSZHLEvSqQ" hashData="MMLVDchR2s9tw5W8+9IEoEPnQ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2814" y="-9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39582-5176-4EB2-BDD3-8690CECDF898}" type="datetimeFigureOut">
              <a:rPr lang="es-PE" smtClean="0"/>
              <a:pPr/>
              <a:t>13/12/2022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AF378-9D46-422D-AC59-284062A2752A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4"/>
          <a:srcRect r="1032"/>
          <a:stretch>
            <a:fillRect/>
          </a:stretch>
        </p:blipFill>
        <p:spPr>
          <a:xfrm>
            <a:off x="2857488" y="0"/>
            <a:ext cx="3571900" cy="5143500"/>
          </a:xfrm>
          <a:prstGeom prst="rect">
            <a:avLst/>
          </a:prstGeom>
        </p:spPr>
      </p:pic>
      <p:pic>
        <p:nvPicPr>
          <p:cNvPr id="8" name="7 Imagen" descr="ffa319c3615e9b1d301c09bf1323058d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929454" y="1624892"/>
            <a:ext cx="2214546" cy="240225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ny-357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1500180"/>
            <a:ext cx="2571768" cy="2401819"/>
          </a:xfrm>
          <a:prstGeom prst="round2Same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944201" y="3776868"/>
            <a:ext cx="985568" cy="2399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FF0000"/>
          </a:solidFill>
          <a:ln>
            <a:solidFill>
              <a:schemeClr val="tx1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 loop="1">
        <p:snd r:embed="rId2" name="Yuri - El Año Viej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417515" y="4643452"/>
            <a:ext cx="733689" cy="285752"/>
          </a:xfrm>
          <a:prstGeom prst="rect">
            <a:avLst/>
          </a:prstGeom>
        </p:spPr>
      </p:pic>
      <p:sp>
        <p:nvSpPr>
          <p:cNvPr id="8" name="7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FF0000"/>
          </a:solidFill>
          <a:ln>
            <a:solidFill>
              <a:schemeClr val="tx1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5282" y="0"/>
            <a:ext cx="3573435" cy="51435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2857488" y="4857768"/>
            <a:ext cx="571504" cy="214314"/>
          </a:xfrm>
          <a:prstGeom prst="rect">
            <a:avLst/>
          </a:prstGeom>
          <a:noFill/>
        </p:spPr>
      </p:pic>
      <p:sp>
        <p:nvSpPr>
          <p:cNvPr id="8" name="7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4"/>
          <a:srcRect l="1887" r="1867"/>
          <a:stretch>
            <a:fillRect/>
          </a:stretch>
        </p:blipFill>
        <p:spPr>
          <a:xfrm>
            <a:off x="2786050" y="0"/>
            <a:ext cx="3643338" cy="51435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5282" y="0"/>
            <a:ext cx="3573435" cy="5143500"/>
          </a:xfrm>
          <a:prstGeom prst="rect">
            <a:avLst/>
          </a:prstGeom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FF00FF"/>
          </a:solidFill>
          <a:ln>
            <a:solidFill>
              <a:srgbClr val="FFFF00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FF00FF"/>
          </a:solidFill>
          <a:ln>
            <a:solidFill>
              <a:srgbClr val="FFFF00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3"/>
          <a:srcRect l="1903" r="1903"/>
          <a:stretch>
            <a:fillRect/>
          </a:stretch>
        </p:blipFill>
        <p:spPr>
          <a:xfrm>
            <a:off x="2786050" y="0"/>
            <a:ext cx="3571900" cy="5143500"/>
          </a:xfrm>
          <a:prstGeom prst="rect">
            <a:avLst/>
          </a:prstGeom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FF00FF"/>
          </a:solidFill>
          <a:ln>
            <a:solidFill>
              <a:srgbClr val="FFFF00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FF00FF"/>
          </a:solidFill>
          <a:ln>
            <a:solidFill>
              <a:srgbClr val="FFFF00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8710" y="4643452"/>
            <a:ext cx="762494" cy="296971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0"/>
            <a:ext cx="3580995" cy="5143500"/>
          </a:xfrm>
          <a:prstGeom prst="rect">
            <a:avLst/>
          </a:prstGeom>
        </p:spPr>
      </p:pic>
      <p:sp>
        <p:nvSpPr>
          <p:cNvPr id="8" name="7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92D050"/>
          </a:solidFill>
          <a:ln w="38100">
            <a:solidFill>
              <a:schemeClr val="tx1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5282" y="0"/>
            <a:ext cx="3573435" cy="5143500"/>
          </a:xfrm>
          <a:prstGeom prst="rect">
            <a:avLst/>
          </a:prstGeom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92D050"/>
          </a:solidFill>
          <a:ln>
            <a:solidFill>
              <a:schemeClr val="tx1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3"/>
          <a:srcRect l="1903" r="1903"/>
          <a:stretch>
            <a:fillRect/>
          </a:stretch>
        </p:blipFill>
        <p:spPr>
          <a:xfrm>
            <a:off x="2786050" y="0"/>
            <a:ext cx="3571900" cy="5143500"/>
          </a:xfrm>
          <a:prstGeom prst="rect">
            <a:avLst/>
          </a:prstGeom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FF00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FFFF00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3"/>
          <a:srcRect r="1021"/>
          <a:stretch>
            <a:fillRect/>
          </a:stretch>
        </p:blipFill>
        <p:spPr>
          <a:xfrm>
            <a:off x="2748819" y="0"/>
            <a:ext cx="3609131" cy="5143500"/>
          </a:xfrm>
          <a:prstGeom prst="rect">
            <a:avLst/>
          </a:prstGeom>
        </p:spPr>
      </p:pic>
      <p:sp>
        <p:nvSpPr>
          <p:cNvPr id="8" name="7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FF00FF"/>
          </a:solidFill>
          <a:ln>
            <a:solidFill>
              <a:srgbClr val="0000FF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FF00FF"/>
          </a:solidFill>
          <a:ln>
            <a:solidFill>
              <a:srgbClr val="0000FF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3"/>
          <a:srcRect l="1021" r="2980"/>
          <a:stretch>
            <a:fillRect/>
          </a:stretch>
        </p:blipFill>
        <p:spPr>
          <a:xfrm>
            <a:off x="2786050" y="0"/>
            <a:ext cx="3500462" cy="5143500"/>
          </a:xfrm>
          <a:prstGeom prst="rect">
            <a:avLst/>
          </a:prstGeom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92D050"/>
          </a:solidFill>
          <a:ln>
            <a:solidFill>
              <a:schemeClr val="tx1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3"/>
          <a:srcRect r="1021"/>
          <a:stretch>
            <a:fillRect/>
          </a:stretch>
        </p:blipFill>
        <p:spPr>
          <a:xfrm>
            <a:off x="2748819" y="0"/>
            <a:ext cx="3609131" cy="5143500"/>
          </a:xfrm>
          <a:prstGeom prst="rect">
            <a:avLst/>
          </a:prstGeom>
        </p:spPr>
      </p:pic>
      <p:sp>
        <p:nvSpPr>
          <p:cNvPr id="6" name="5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5282" y="0"/>
            <a:ext cx="3573435" cy="5143500"/>
          </a:xfrm>
          <a:prstGeom prst="rect">
            <a:avLst/>
          </a:prstGeom>
        </p:spPr>
      </p:pic>
      <p:sp>
        <p:nvSpPr>
          <p:cNvPr id="3" name="2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429138"/>
            <a:ext cx="214314" cy="214314"/>
          </a:xfrm>
          <a:prstGeom prst="actionButtonForwardNext">
            <a:avLst/>
          </a:prstGeom>
          <a:solidFill>
            <a:srgbClr val="FF00FF"/>
          </a:solidFill>
          <a:ln>
            <a:solidFill>
              <a:schemeClr val="tx1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CuadroTexto"/>
          <p:cNvSpPr txBox="1"/>
          <p:nvPr/>
        </p:nvSpPr>
        <p:spPr>
          <a:xfrm>
            <a:off x="7143768" y="4429138"/>
            <a:ext cx="1736373" cy="261610"/>
          </a:xfrm>
          <a:prstGeom prst="rect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11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11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3"/>
          <a:srcRect r="2980"/>
          <a:stretch>
            <a:fillRect/>
          </a:stretch>
        </p:blipFill>
        <p:spPr>
          <a:xfrm>
            <a:off x="2786050" y="0"/>
            <a:ext cx="3537693" cy="5143500"/>
          </a:xfrm>
          <a:prstGeom prst="rect">
            <a:avLst/>
          </a:prstGeom>
        </p:spPr>
      </p:pic>
      <p:pic>
        <p:nvPicPr>
          <p:cNvPr id="3" name="2 Imagen" descr="2116027_d7003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785800"/>
            <a:ext cx="2714644" cy="2714644"/>
          </a:xfrm>
          <a:prstGeom prst="rect">
            <a:avLst/>
          </a:prstGeom>
        </p:spPr>
      </p:pic>
      <p:pic>
        <p:nvPicPr>
          <p:cNvPr id="6" name="5 Imagen" descr="giphy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3143254"/>
            <a:ext cx="1500198" cy="1500198"/>
          </a:xfrm>
          <a:prstGeom prst="rect">
            <a:avLst/>
          </a:prstGeom>
        </p:spPr>
      </p:pic>
      <p:sp>
        <p:nvSpPr>
          <p:cNvPr id="9" name="8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929454" y="4357700"/>
            <a:ext cx="285752" cy="214314"/>
          </a:xfrm>
          <a:prstGeom prst="actionButtonForwardNext">
            <a:avLst/>
          </a:prstGeom>
          <a:solidFill>
            <a:srgbClr val="FFC000"/>
          </a:solidFill>
          <a:ln>
            <a:solidFill>
              <a:schemeClr val="tx1"/>
            </a:solidFill>
            <a:prstDash val="solid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CuadroTexto"/>
          <p:cNvSpPr txBox="1"/>
          <p:nvPr/>
        </p:nvSpPr>
        <p:spPr>
          <a:xfrm>
            <a:off x="7286644" y="4357700"/>
            <a:ext cx="1357322" cy="21544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800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hlinkshowjump?jump=nextslide"/>
              </a:rPr>
              <a:t>DIAPOSITIVA SIGUIENTE</a:t>
            </a:r>
            <a:endParaRPr lang="es-PE" sz="8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https://i.pinimg.com/564x/b8/2d/d2/b82dd24689cf3005ac296b54060a1945.jpg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 b="7434"/>
          <a:stretch>
            <a:fillRect/>
          </a:stretch>
        </p:blipFill>
        <p:spPr bwMode="auto">
          <a:xfrm>
            <a:off x="6357950" y="1285866"/>
            <a:ext cx="2501655" cy="25250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1" name="10 Imagen" descr="cooltext425508161415426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6858016" y="3643320"/>
            <a:ext cx="1500198" cy="63879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Presentación en pantalla (16:9)</PresentationFormat>
  <Paragraphs>16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219</cp:revision>
  <dcterms:created xsi:type="dcterms:W3CDTF">2022-12-06T21:12:25Z</dcterms:created>
  <dcterms:modified xsi:type="dcterms:W3CDTF">2022-12-13T22:49:59Z</dcterms:modified>
</cp:coreProperties>
</file>