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7"/>
  </p:notesMasterIdLst>
  <p:sldIdLst>
    <p:sldId id="267" r:id="rId3"/>
    <p:sldId id="266" r:id="rId4"/>
    <p:sldId id="268" r:id="rId5"/>
    <p:sldId id="264" r:id="rId6"/>
    <p:sldId id="272" r:id="rId7"/>
    <p:sldId id="281" r:id="rId8"/>
    <p:sldId id="271" r:id="rId9"/>
    <p:sldId id="262" r:id="rId10"/>
    <p:sldId id="270" r:id="rId11"/>
    <p:sldId id="274" r:id="rId12"/>
    <p:sldId id="280" r:id="rId13"/>
    <p:sldId id="278" r:id="rId14"/>
    <p:sldId id="260" r:id="rId15"/>
    <p:sldId id="279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nMgJS7nsTrfqC6T4Ge3Sw" hashData="UHtbNTi3YpiHVqJLuzkDIBYTq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A8"/>
    <a:srgbClr val="CC9900"/>
    <a:srgbClr val="B82C00"/>
    <a:srgbClr val="9E3A38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165" autoAdjust="0"/>
    <p:restoredTop sz="94600" autoAdjust="0"/>
  </p:normalViewPr>
  <p:slideViewPr>
    <p:cSldViewPr>
      <p:cViewPr>
        <p:scale>
          <a:sx n="66" d="100"/>
          <a:sy n="66" d="100"/>
        </p:scale>
        <p:origin x="-6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98940-906B-42AE-8E45-E8FEAB3EFDC2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A124A-BF4F-47B4-B13A-D0DA0ED03F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A124A-BF4F-47B4-B13A-D0DA0ED03F32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94FF6-F549-49B1-B618-C4CFC6EE5E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91A45-D415-4E0C-867D-46EA462FFB1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202304-D14F-4BA8-9DF7-2BFD980F40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571472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-5593198" y="-2308324"/>
            <a:ext cx="18473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7200" dirty="0">
              <a:blipFill dpi="0" rotWithShape="1">
                <a:blip r:embed="rId3"/>
                <a:srcRect/>
                <a:tile tx="0" ty="0" sx="100000" sy="100000" flip="none" algn="tl"/>
              </a:blipFill>
              <a:latin typeface="Forte" pitchFamily="66" charset="0"/>
            </a:endParaRPr>
          </a:p>
        </p:txBody>
      </p:sp>
      <p:pic>
        <p:nvPicPr>
          <p:cNvPr id="7" name="6 Imagen" descr="10dv0x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82d8cd6f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  <p:pic>
        <p:nvPicPr>
          <p:cNvPr id="9" name="8 Imagen" descr="e258dd03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97586" y="2143116"/>
            <a:ext cx="3074924" cy="4714884"/>
          </a:xfrm>
          <a:prstGeom prst="rect">
            <a:avLst/>
          </a:prstGeom>
        </p:spPr>
      </p:pic>
      <p:pic>
        <p:nvPicPr>
          <p:cNvPr id="13314" name="Picture 2" descr="Noël Père Noël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7158" y="2272478"/>
            <a:ext cx="2590820" cy="4585522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428860" y="2786058"/>
            <a:ext cx="4010025" cy="752476"/>
          </a:xfrm>
          <a:prstGeom prst="rect">
            <a:avLst/>
          </a:prstGeom>
          <a:noFill/>
        </p:spPr>
      </p:pic>
      <p:pic>
        <p:nvPicPr>
          <p:cNvPr id="13316" name="Picture 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786182" y="4000504"/>
            <a:ext cx="1076325" cy="742951"/>
          </a:xfrm>
          <a:prstGeom prst="rect">
            <a:avLst/>
          </a:prstGeom>
          <a:noFill/>
        </p:spPr>
      </p:pic>
      <p:pic>
        <p:nvPicPr>
          <p:cNvPr id="13318" name="Picture 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357554" y="5143512"/>
            <a:ext cx="2200275" cy="742951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14612" y="6286520"/>
            <a:ext cx="2381250" cy="228600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sndAc>
      <p:stSnd loop="1">
        <p:snd r:embed="rId2" name="amigos d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2tcrj15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86182" y="428604"/>
            <a:ext cx="2008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  <a:p>
            <a:endParaRPr lang="es-ES" sz="2800" b="1" dirty="0">
              <a:solidFill>
                <a:srgbClr val="FFFF00"/>
              </a:solidFill>
              <a:latin typeface="Gill Sans MT" pitchFamily="34" charset="0"/>
            </a:endParaRPr>
          </a:p>
        </p:txBody>
      </p:sp>
      <p:pic>
        <p:nvPicPr>
          <p:cNvPr id="13" name="12 Imagen" descr="3415ee6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43300"/>
            <a:ext cx="3429000" cy="33147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929058" y="357166"/>
            <a:ext cx="39260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envuelve en resplandor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rincones...</a:t>
            </a:r>
          </a:p>
          <a:p>
            <a:endParaRPr lang="es-ES" sz="2400" dirty="0"/>
          </a:p>
        </p:txBody>
      </p:sp>
      <p:sp>
        <p:nvSpPr>
          <p:cNvPr id="9" name="8 CuadroTexto"/>
          <p:cNvSpPr txBox="1"/>
          <p:nvPr/>
        </p:nvSpPr>
        <p:spPr>
          <a:xfrm>
            <a:off x="7929586" y="5715016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 rot="21311647">
            <a:off x="7454654" y="186287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  <p:pic>
        <p:nvPicPr>
          <p:cNvPr id="15" name="14 Imagen" descr="51fc09f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282" y="0"/>
            <a:ext cx="920128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8" name="17 Rectángulo"/>
          <p:cNvSpPr/>
          <p:nvPr/>
        </p:nvSpPr>
        <p:spPr>
          <a:xfrm>
            <a:off x="3786182" y="28572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Abre corazones!!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Emociona las razones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5826c2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6072230" cy="6215082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572396" y="6000768"/>
            <a:ext cx="81464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-1656063" y="-1323439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6" name="35 Imagen" descr="Imagen Navidad 0000-fatc-0000-0001-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08861283.gif"/>
          <p:cNvPicPr>
            <a:picLocks noChangeAspect="1"/>
          </p:cNvPicPr>
          <p:nvPr/>
        </p:nvPicPr>
        <p:blipFill>
          <a:blip r:embed="rId3">
            <a:grayscl/>
            <a:lum bright="20000" contrast="40000"/>
          </a:blip>
          <a:stretch>
            <a:fillRect/>
          </a:stretch>
        </p:blipFill>
        <p:spPr>
          <a:xfrm>
            <a:off x="6215074" y="0"/>
            <a:ext cx="1285884" cy="1464931"/>
          </a:xfrm>
          <a:prstGeom prst="rect">
            <a:avLst/>
          </a:prstGeom>
        </p:spPr>
      </p:pic>
      <p:pic>
        <p:nvPicPr>
          <p:cNvPr id="8" name="7 Imagen" descr="2h3c303.jpg.gif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>
            <a:off x="4643438" y="1142984"/>
            <a:ext cx="4500562" cy="302261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CuadroTexto"/>
          <p:cNvSpPr txBox="1"/>
          <p:nvPr/>
        </p:nvSpPr>
        <p:spPr>
          <a:xfrm>
            <a:off x="5286380" y="2500306"/>
            <a:ext cx="385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3571876"/>
            <a:ext cx="38459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con un toque de esencias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Perfuma las naciones.</a:t>
            </a:r>
          </a:p>
          <a:p>
            <a:endParaRPr lang="es-ES" sz="2400" dirty="0"/>
          </a:p>
        </p:txBody>
      </p:sp>
      <p:sp>
        <p:nvSpPr>
          <p:cNvPr id="11" name="10 Rectángulo"/>
          <p:cNvSpPr/>
          <p:nvPr/>
        </p:nvSpPr>
        <p:spPr>
          <a:xfrm>
            <a:off x="7924948" y="5857892"/>
            <a:ext cx="83548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3500430" y="-150022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" name="12 Imagen" descr="d4fced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1e152d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0"/>
            <a:ext cx="2095500" cy="1428750"/>
          </a:xfrm>
          <a:prstGeom prst="rect">
            <a:avLst/>
          </a:prstGeom>
        </p:spPr>
      </p:pic>
      <p:pic>
        <p:nvPicPr>
          <p:cNvPr id="12" name="11 Imagen" descr="1e152d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2095500" cy="1428750"/>
          </a:xfrm>
          <a:prstGeom prst="rect">
            <a:avLst/>
          </a:prstGeom>
        </p:spPr>
      </p:pic>
      <p:pic>
        <p:nvPicPr>
          <p:cNvPr id="14" name="13 Imagen" descr="1e152d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2095500" cy="1428750"/>
          </a:xfrm>
          <a:prstGeom prst="rect">
            <a:avLst/>
          </a:prstGeom>
        </p:spPr>
      </p:pic>
      <p:pic>
        <p:nvPicPr>
          <p:cNvPr id="15" name="14 Imagen" descr="1e152d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0"/>
            <a:ext cx="2095500" cy="1428750"/>
          </a:xfrm>
          <a:prstGeom prst="rect">
            <a:avLst/>
          </a:prstGeom>
        </p:spPr>
      </p:pic>
      <p:pic>
        <p:nvPicPr>
          <p:cNvPr id="17" name="16 Imagen" descr="d1ad758e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285860"/>
            <a:ext cx="3214710" cy="557214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5857884" y="2857496"/>
            <a:ext cx="3000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latin typeface="Agency FB" pitchFamily="34" charset="0"/>
            </a:endParaRPr>
          </a:p>
        </p:txBody>
      </p:sp>
      <p:pic>
        <p:nvPicPr>
          <p:cNvPr id="19" name="18 Imagen" descr="ae60de28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486083" y="4516933"/>
            <a:ext cx="3657917" cy="2341067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5572132" y="1285860"/>
            <a:ext cx="30267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Abriga mis ilusiones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929586" y="5072074"/>
            <a:ext cx="8050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ue-christmas-wallpaper.jpg"/>
          <p:cNvPicPr>
            <a:picLocks noGrp="1" noChangeAspect="1"/>
          </p:cNvPicPr>
          <p:nvPr>
            <p:ph idx="1"/>
          </p:nvPr>
        </p:nvPicPr>
        <p:blipFill>
          <a:blip r:embed="rId2"/>
          <a:srcRect l="18787" r="6250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ec088c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7" y="2111281"/>
            <a:ext cx="5143504" cy="474671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357818" y="571480"/>
            <a:ext cx="3286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Arrulla mis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desvelos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maracas y canciones.</a:t>
            </a:r>
          </a:p>
          <a:p>
            <a:pPr algn="ctr"/>
            <a:endParaRPr lang="es-ES" sz="2400" dirty="0" smtClean="0"/>
          </a:p>
          <a:p>
            <a:pPr algn="ctr"/>
            <a:endParaRPr lang="es-ES" sz="2400" dirty="0"/>
          </a:p>
        </p:txBody>
      </p:sp>
      <p:sp>
        <p:nvSpPr>
          <p:cNvPr id="8" name="7 Rectángulo"/>
          <p:cNvSpPr/>
          <p:nvPr/>
        </p:nvSpPr>
        <p:spPr>
          <a:xfrm>
            <a:off x="500034" y="5357826"/>
            <a:ext cx="8050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14348" y="-1384995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86050" y="592933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15074" y="-1714536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800" dirty="0"/>
          </a:p>
        </p:txBody>
      </p:sp>
      <p:pic>
        <p:nvPicPr>
          <p:cNvPr id="13" name="12 Imagen" descr="blue-christmas-tree-snow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143800" cy="6946329"/>
          </a:xfrm>
          <a:prstGeom prst="rect">
            <a:avLst/>
          </a:prstGeom>
        </p:spPr>
      </p:pic>
      <p:pic>
        <p:nvPicPr>
          <p:cNvPr id="14" name="13 Imagen" descr="cenefas_0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-1035854" y="1035856"/>
            <a:ext cx="3143246" cy="10715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cenefas_0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-1250169" y="4536293"/>
            <a:ext cx="3571876" cy="10715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cenefas_0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7036608" y="1035856"/>
            <a:ext cx="3143246" cy="10715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7" name="16 Imagen" descr="cenefas_0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6822293" y="4536293"/>
            <a:ext cx="3571876" cy="107153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8" name="17 CuadroTexto"/>
          <p:cNvSpPr txBox="1"/>
          <p:nvPr/>
        </p:nvSpPr>
        <p:spPr>
          <a:xfrm>
            <a:off x="4429124" y="1071546"/>
            <a:ext cx="35455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Acariciarme con luces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verdes y colores</a:t>
            </a:r>
          </a:p>
          <a:p>
            <a:endParaRPr lang="es-ES" sz="2400" dirty="0"/>
          </a:p>
        </p:txBody>
      </p:sp>
      <p:sp>
        <p:nvSpPr>
          <p:cNvPr id="19" name="18 Rectángulo"/>
          <p:cNvSpPr/>
          <p:nvPr/>
        </p:nvSpPr>
        <p:spPr>
          <a:xfrm>
            <a:off x="1071538" y="6286520"/>
            <a:ext cx="157624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786050" y="857232"/>
            <a:ext cx="31566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Acaríciame con luces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verdes y colores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" name="9 Imagen" descr="154427_blekitny_stroik_swieta_grafika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705499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3428992" cy="525127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143372" y="642918"/>
            <a:ext cx="38090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 que florezca de nuevo,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mi alma tus amores.</a:t>
            </a:r>
          </a:p>
          <a:p>
            <a:endParaRPr lang="es-ES" sz="2400" dirty="0"/>
          </a:p>
        </p:txBody>
      </p:sp>
      <p:sp>
        <p:nvSpPr>
          <p:cNvPr id="8" name="7 Rectángulo"/>
          <p:cNvSpPr/>
          <p:nvPr/>
        </p:nvSpPr>
        <p:spPr>
          <a:xfrm>
            <a:off x="6858016" y="5857892"/>
            <a:ext cx="83548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100" b="1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1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 rot="19035786">
            <a:off x="1468092" y="2086715"/>
            <a:ext cx="15001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  <p:pic>
        <p:nvPicPr>
          <p:cNvPr id="6" name="5 Imagen" descr="6554530331_17f99a8a2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6d1807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643306" y="2994800"/>
            <a:ext cx="972178" cy="934266"/>
          </a:xfrm>
          <a:prstGeom prst="rect">
            <a:avLst/>
          </a:prstGeom>
        </p:spPr>
      </p:pic>
      <p:pic>
        <p:nvPicPr>
          <p:cNvPr id="11" name="10 Imagen" descr="2cigpqo.jpg.gif"/>
          <p:cNvPicPr>
            <a:picLocks noChangeAspect="1"/>
          </p:cNvPicPr>
          <p:nvPr/>
        </p:nvPicPr>
        <p:blipFill>
          <a:blip r:embed="rId4">
            <a:lum bright="10000" contrast="40000"/>
          </a:blip>
          <a:stretch>
            <a:fillRect/>
          </a:stretch>
        </p:blipFill>
        <p:spPr>
          <a:xfrm>
            <a:off x="2643174" y="428604"/>
            <a:ext cx="3857622" cy="300037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2" name="11 CuadroTexto"/>
          <p:cNvSpPr txBox="1"/>
          <p:nvPr/>
        </p:nvSpPr>
        <p:spPr>
          <a:xfrm>
            <a:off x="4357687" y="2643182"/>
            <a:ext cx="385765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mis lágrimas 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nostalgia,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recuerden los dolores.</a:t>
            </a:r>
          </a:p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820965">
            <a:off x="6805372" y="5105416"/>
            <a:ext cx="7761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2714644" y="-500090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16cd678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0090"/>
            <a:ext cx="9144000" cy="7358090"/>
          </a:xfrm>
          <a:prstGeom prst="rect">
            <a:avLst/>
          </a:prstGeom>
        </p:spPr>
      </p:pic>
      <p:pic>
        <p:nvPicPr>
          <p:cNvPr id="12" name="11 Imagen" descr="f3e0ee7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4641183"/>
            <a:ext cx="3071802" cy="221681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3428992" y="35716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Simplemente haz que nazca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de tus candores.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Mágica navidad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358082" y="6072206"/>
            <a:ext cx="81464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775dc8f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929190" y="500042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sabores y delicias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Abraza a mis amigos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 llénalos de sonrisas.</a:t>
            </a:r>
          </a:p>
        </p:txBody>
      </p:sp>
      <p:pic>
        <p:nvPicPr>
          <p:cNvPr id="6" name="5 Imagen" descr="66d1807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286116" y="-357214"/>
            <a:ext cx="1285884" cy="1495915"/>
          </a:xfrm>
          <a:prstGeom prst="rect">
            <a:avLst/>
          </a:prstGeom>
        </p:spPr>
      </p:pic>
      <p:pic>
        <p:nvPicPr>
          <p:cNvPr id="9" name="8 Imagen" descr="b48060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1744"/>
            <a:ext cx="3624755" cy="428625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929586" y="6143644"/>
            <a:ext cx="81464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Pps.Raquel</a:t>
            </a:r>
            <a:endParaRPr lang="es-E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A8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0" y="1500174"/>
            <a:ext cx="507209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envuelve en resplandor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rincones...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Abre corazones!!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Emociona las razones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con un toque de esencias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perfuma las naciones.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Mágica navidad.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Abriga mis ilusiones.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Arrulla mis desvelos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maracas y canciones.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Acariciarme con luces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verdes y colores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4857752" y="1595021"/>
            <a:ext cx="386997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 que florezca de nuevo,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mi alma tus amores.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Que mis lágrimas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nostalgia,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recuerden los dolores.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Simplemente haz que nazca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de tus candores.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Mágica navidad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sabores y delicias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Abraza a mis amigos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 llénalos de sonrisas.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7" name="16 Imagen" descr="3krp1ypv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15543">
            <a:off x="2129790" y="245048"/>
            <a:ext cx="1257664" cy="865022"/>
          </a:xfrm>
          <a:prstGeom prst="rect">
            <a:avLst/>
          </a:prstGeom>
        </p:spPr>
      </p:pic>
      <p:pic>
        <p:nvPicPr>
          <p:cNvPr id="18" name="17 Imagen" descr="2cigpqo.jpg.gif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3286116" y="357166"/>
            <a:ext cx="3000396" cy="169513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" name="18 Imagen" descr="3krp1ypv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18272">
            <a:off x="6277262" y="267356"/>
            <a:ext cx="1257664" cy="865022"/>
          </a:xfrm>
          <a:prstGeom prst="rect">
            <a:avLst/>
          </a:prstGeom>
        </p:spPr>
      </p:pic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1643106" y="7215214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664303_314882718625181_171423198_o.jpg"/>
          <p:cNvPicPr>
            <a:picLocks noChangeAspect="1"/>
          </p:cNvPicPr>
          <p:nvPr/>
        </p:nvPicPr>
        <p:blipFill>
          <a:blip r:embed="rId3">
            <a:lum contrast="20000"/>
          </a:blip>
          <a:srcRect b="5192"/>
          <a:stretch>
            <a:fillRect/>
          </a:stretch>
        </p:blipFill>
        <p:spPr>
          <a:xfrm>
            <a:off x="0" y="1142984"/>
            <a:ext cx="9144000" cy="46434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435769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azu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Presentación1azul</Template>
  <TotalTime>0</TotalTime>
  <Words>169</Words>
  <Application>Microsoft Office PowerPoint</Application>
  <PresentationFormat>Presentación en pantalla (4:3)</PresentationFormat>
  <Paragraphs>79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Presentación1azul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2013-12-03T04:07:40Z</dcterms:created>
  <dcterms:modified xsi:type="dcterms:W3CDTF">2013-12-03T13:34:50Z</dcterms:modified>
</cp:coreProperties>
</file>