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1"/>
  </p:notesMasterIdLst>
  <p:sldIdLst>
    <p:sldId id="266" r:id="rId3"/>
    <p:sldId id="273" r:id="rId4"/>
    <p:sldId id="275" r:id="rId5"/>
    <p:sldId id="270" r:id="rId6"/>
    <p:sldId id="274" r:id="rId7"/>
    <p:sldId id="257" r:id="rId8"/>
    <p:sldId id="263" r:id="rId9"/>
    <p:sldId id="271" r:id="rId10"/>
    <p:sldId id="259" r:id="rId11"/>
    <p:sldId id="276" r:id="rId12"/>
    <p:sldId id="277" r:id="rId13"/>
    <p:sldId id="278" r:id="rId14"/>
    <p:sldId id="279" r:id="rId15"/>
    <p:sldId id="280" r:id="rId16"/>
    <p:sldId id="281" r:id="rId17"/>
    <p:sldId id="272" r:id="rId18"/>
    <p:sldId id="269" r:id="rId19"/>
    <p:sldId id="28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0A8X6c5tEiJPcVK38NABg" hashData="G+5Tj6PNeSZE2c6KKW51yU2xL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140B"/>
    <a:srgbClr val="E83320"/>
    <a:srgbClr val="F20000"/>
    <a:srgbClr val="AFEAFF"/>
    <a:srgbClr val="005400"/>
    <a:srgbClr val="CC0000"/>
    <a:srgbClr val="A80000"/>
    <a:srgbClr val="B42200"/>
    <a:srgbClr val="3E1716"/>
    <a:srgbClr val="862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8BA59-A6F0-47D5-B7EB-381381D2F5A1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76717-57A1-4FEE-B97B-8B5FFC4F06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76717-57A1-4FEE-B97B-8B5FFC4F061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76717-57A1-4FEE-B97B-8B5FFC4F0615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B2565-5AFB-4985-AA3F-F411C0C541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0FC13-C196-4F9D-BDA3-E42538DA5CCD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F0A8AF-B93A-48C1-9A08-712FD13755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3" Type="http://schemas.openxmlformats.org/officeDocument/2006/relationships/image" Target="../media/image7.gif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5" Type="http://schemas.openxmlformats.org/officeDocument/2006/relationships/image" Target="../media/image8.gif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gif"/><Relationship Id="rId7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5.gif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slide" Target="slide2.xml"/><Relationship Id="rId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16.gif"/><Relationship Id="rId9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image" Target="../media/image27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slide" Target="slide2.xml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9.gif"/><Relationship Id="rId7" Type="http://schemas.openxmlformats.org/officeDocument/2006/relationships/image" Target="../media/image32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Relationship Id="rId9" Type="http://schemas.openxmlformats.org/officeDocument/2006/relationships/image" Target="../media/image3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gif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45.gif"/><Relationship Id="rId7" Type="http://schemas.openxmlformats.org/officeDocument/2006/relationships/image" Target="../media/image4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Relationship Id="rId9" Type="http://schemas.openxmlformats.org/officeDocument/2006/relationships/image" Target="../media/image5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11" Type="http://schemas.openxmlformats.org/officeDocument/2006/relationships/image" Target="../media/image60.gif"/><Relationship Id="rId5" Type="http://schemas.openxmlformats.org/officeDocument/2006/relationships/image" Target="../media/image55.gif"/><Relationship Id="rId10" Type="http://schemas.openxmlformats.org/officeDocument/2006/relationships/slide" Target="slide2.xml"/><Relationship Id="rId4" Type="http://schemas.openxmlformats.org/officeDocument/2006/relationships/image" Target="../media/image54.gif"/><Relationship Id="rId9" Type="http://schemas.openxmlformats.org/officeDocument/2006/relationships/image" Target="../media/image5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64.gif"/><Relationship Id="rId7" Type="http://schemas.openxmlformats.org/officeDocument/2006/relationships/image" Target="../media/image68.gi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Relationship Id="rId9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14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928794" y="428604"/>
            <a:ext cx="4929222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inta perforada"/>
          <p:cNvSpPr/>
          <p:nvPr/>
        </p:nvSpPr>
        <p:spPr>
          <a:xfrm>
            <a:off x="2928926" y="2357430"/>
            <a:ext cx="3500462" cy="1714488"/>
          </a:xfrm>
          <a:prstGeom prst="flowChartPunchedTape">
            <a:avLst/>
          </a:prstGeom>
          <a:noFill/>
          <a:ln>
            <a:noFill/>
          </a:ln>
          <a:effectLst>
            <a:glow rad="101600">
              <a:srgbClr val="CC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2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endParaRPr lang="es-ES" sz="2800" dirty="0">
              <a:ln>
                <a:solidFill>
                  <a:schemeClr val="tx1"/>
                </a:solidFill>
              </a:ln>
              <a:solidFill>
                <a:srgbClr val="F20000"/>
              </a:solidFill>
              <a:latin typeface="Berlin Sans FB Demi" pitchFamily="34" charset="0"/>
            </a:endParaRPr>
          </a:p>
        </p:txBody>
      </p:sp>
      <p:pic>
        <p:nvPicPr>
          <p:cNvPr id="28" name="27 Imagen" descr="accafe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" name="30 Imagen" descr="0a23c8c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959026"/>
            <a:ext cx="1785950" cy="2163747"/>
          </a:xfrm>
          <a:prstGeom prst="rect">
            <a:avLst/>
          </a:prstGeom>
        </p:spPr>
      </p:pic>
      <p:pic>
        <p:nvPicPr>
          <p:cNvPr id="20482" name="Picture 2" descr="Imagen renderizada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285720" y="5929330"/>
            <a:ext cx="2305050" cy="333376"/>
          </a:xfrm>
          <a:prstGeom prst="rect">
            <a:avLst/>
          </a:prstGeom>
          <a:noFill/>
        </p:spPr>
      </p:pic>
      <p:pic>
        <p:nvPicPr>
          <p:cNvPr id="20484" name="Picture 4" descr="Imagen renderizada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928794" y="0"/>
            <a:ext cx="4589012" cy="1071546"/>
          </a:xfrm>
          <a:prstGeom prst="rect">
            <a:avLst/>
          </a:prstGeom>
          <a:noFill/>
        </p:spPr>
      </p:pic>
      <p:pic>
        <p:nvPicPr>
          <p:cNvPr id="20486" name="Picture 6" descr="Imagen renderizada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357422" y="928670"/>
            <a:ext cx="3948187" cy="928694"/>
          </a:xfrm>
          <a:prstGeom prst="rect">
            <a:avLst/>
          </a:prstGeom>
          <a:noFill/>
        </p:spPr>
      </p:pic>
      <p:pic>
        <p:nvPicPr>
          <p:cNvPr id="20488" name="Picture 8" descr="Imagen renderizada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642910" y="785794"/>
            <a:ext cx="12096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135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coboule.gif">
            <a:hlinkClick r:id="" action="ppaction://hlinkshowjump?jump=nextslide">
              <a:snd r:embed="rId2" name="V ILLA NCCO -ARRE BORRIQUIT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1643050"/>
            <a:ext cx="647620" cy="663682"/>
          </a:xfrm>
          <a:prstGeom prst="rect">
            <a:avLst/>
          </a:prstGeom>
        </p:spPr>
      </p:pic>
      <p:pic>
        <p:nvPicPr>
          <p:cNvPr id="5" name="4 Imagen" descr="decoboule.gif">
            <a:hlinkClick r:id="" action="ppaction://hlinkshowjump?jump=nextslide">
              <a:snd r:embed="rId4" name="V ILLA NCCO -campana_sobre_campan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2643182"/>
            <a:ext cx="647620" cy="663682"/>
          </a:xfrm>
          <a:prstGeom prst="rect">
            <a:avLst/>
          </a:prstGeom>
        </p:spPr>
      </p:pic>
      <p:pic>
        <p:nvPicPr>
          <p:cNvPr id="6" name="5 Imagen" descr="decoboule.gif">
            <a:hlinkClick r:id="" action="ppaction://hlinkshowjump?jump=nextslide">
              <a:snd r:embed="rId5" name="V ILLA NCCO -chiquirritin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3857628"/>
            <a:ext cx="647620" cy="663682"/>
          </a:xfrm>
          <a:prstGeom prst="rect">
            <a:avLst/>
          </a:prstGeom>
        </p:spPr>
      </p:pic>
      <p:pic>
        <p:nvPicPr>
          <p:cNvPr id="7" name="6 Imagen" descr="decoboule.gif">
            <a:hlinkClick r:id="" action="ppaction://hlinkshowjump?jump=nextslide">
              <a:snd r:embed="rId6" name="V ILLA NCCO -EnLaPuert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4857760"/>
            <a:ext cx="647620" cy="663682"/>
          </a:xfrm>
          <a:prstGeom prst="rect">
            <a:avLst/>
          </a:prstGeom>
        </p:spPr>
      </p:pic>
      <p:pic>
        <p:nvPicPr>
          <p:cNvPr id="8" name="7 Imagen" descr="decoboule.gif">
            <a:hlinkClick r:id="" action="ppaction://hlinkshowjump?jump=nextslide">
              <a:snd r:embed="rId7" name="Villancicos - El currumbel (NuevaQ.Net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5857892"/>
            <a:ext cx="647620" cy="663682"/>
          </a:xfrm>
          <a:prstGeom prst="rect">
            <a:avLst/>
          </a:prstGeom>
        </p:spPr>
      </p:pic>
      <p:pic>
        <p:nvPicPr>
          <p:cNvPr id="9" name="8 Imagen" descr="decoboule.gif">
            <a:hlinkClick r:id="" action="ppaction://hlinkshowjump?jump=nextslide">
              <a:snd r:embed="rId8" name="V ILLA NCCO -NocheDePaz.wav"/>
            </a:hlinkClick>
          </p:cNvPr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0" y="642918"/>
            <a:ext cx="571504" cy="663682"/>
          </a:xfrm>
          <a:prstGeom prst="rect">
            <a:avLst/>
          </a:prstGeom>
        </p:spPr>
      </p:pic>
      <p:pic>
        <p:nvPicPr>
          <p:cNvPr id="10" name="9 Imagen" descr="decoboule.gif">
            <a:hlinkClick r:id="" action="ppaction://hlinkshowjump?jump=nextslide">
              <a:snd r:embed="rId9" name="V ILLA NCCO -Villancicos - El Tamboriler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358214" y="642918"/>
            <a:ext cx="571504" cy="571480"/>
          </a:xfrm>
          <a:prstGeom prst="rect">
            <a:avLst/>
          </a:prstGeom>
        </p:spPr>
      </p:pic>
      <p:pic>
        <p:nvPicPr>
          <p:cNvPr id="11" name="10 Imagen" descr="decoboule.gif">
            <a:hlinkClick r:id="" action="ppaction://hlinkshowjump?jump=nextslide">
              <a:snd r:embed="rId10" name="villancicos_-_jingle_bells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86776" y="1500174"/>
            <a:ext cx="647620" cy="663682"/>
          </a:xfrm>
          <a:prstGeom prst="rect">
            <a:avLst/>
          </a:prstGeom>
        </p:spPr>
      </p:pic>
      <p:pic>
        <p:nvPicPr>
          <p:cNvPr id="12" name="11 Imagen" descr="decoboule.gif">
            <a:hlinkClick r:id="" action="ppaction://hlinkshowjump?jump=nextslide">
              <a:snd r:embed="rId11" name="villancicos_-_los_peces_en_el_ri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86776" y="2428868"/>
            <a:ext cx="647620" cy="663682"/>
          </a:xfrm>
          <a:prstGeom prst="rect">
            <a:avLst/>
          </a:prstGeom>
        </p:spPr>
      </p:pic>
      <p:pic>
        <p:nvPicPr>
          <p:cNvPr id="13" name="12 Imagen" descr="decoboule.gif">
            <a:hlinkClick r:id="" action="ppaction://hlinkshowjump?jump=nextslide">
              <a:snd r:embed="rId12" name="villancicos_-_marimorena(1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15338" y="3643314"/>
            <a:ext cx="647620" cy="663682"/>
          </a:xfrm>
          <a:prstGeom prst="rect">
            <a:avLst/>
          </a:prstGeom>
        </p:spPr>
      </p:pic>
      <p:pic>
        <p:nvPicPr>
          <p:cNvPr id="14" name="13 Imagen" descr="decoboule.gif">
            <a:hlinkClick r:id="" action="ppaction://hlinkshowjump?jump=nextslide">
              <a:snd r:embed="rId13" name="Villancicos - El camino a belen (NuevaQ.Net)(1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15338" y="4643446"/>
            <a:ext cx="647620" cy="663682"/>
          </a:xfrm>
          <a:prstGeom prst="rect">
            <a:avLst/>
          </a:prstGeom>
        </p:spPr>
      </p:pic>
      <p:pic>
        <p:nvPicPr>
          <p:cNvPr id="15" name="14 Imagen" descr="decoboule.gif">
            <a:hlinkClick r:id="" action="ppaction://hlinkshowjump?jump=nextslide">
              <a:snd r:embed="rId14" name="Villancicos - Alegria alegria alegria (NuevaQ.Net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15338" y="5643578"/>
            <a:ext cx="647620" cy="663682"/>
          </a:xfrm>
          <a:prstGeom prst="rect">
            <a:avLst/>
          </a:prstGeom>
        </p:spPr>
      </p:pic>
      <p:sp>
        <p:nvSpPr>
          <p:cNvPr id="24" name="23 CuadroTexto">
            <a:hlinkClick r:id="" action="ppaction://hlinkshowjump?jump=nextslide">
              <a:snd r:embed="rId2" name="V ILLA NCCO -ARRE BORRIQUITO.wav"/>
            </a:hlinkClick>
          </p:cNvPr>
          <p:cNvSpPr txBox="1"/>
          <p:nvPr/>
        </p:nvSpPr>
        <p:spPr>
          <a:xfrm>
            <a:off x="357158" y="857232"/>
            <a:ext cx="1454291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8" name="V ILLA NCCO -NocheDePaz.wav"/>
                </a:hlinkClick>
              </a:rPr>
              <a:t>Noche de paz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57158" y="1785926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2" name="V ILLA NCCO -ARRE BORRIQUITO.wav"/>
                </a:hlinkClick>
              </a:rPr>
              <a:t>Arre  borriquito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00034" y="2928934"/>
            <a:ext cx="150016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V ILLA NCCO -campana_sobre_campana.wav"/>
                </a:hlinkClick>
              </a:rPr>
              <a:t>Campana sobre</a:t>
            </a:r>
          </a:p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V ILLA NCCO -campana_sobre_campana.wav"/>
                </a:hlinkClick>
              </a:rPr>
              <a:t> Campana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28596" y="4071942"/>
            <a:ext cx="114300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5" name="V ILLA NCCO -chiquirritin.wav"/>
                </a:hlinkClick>
              </a:rPr>
              <a:t>Chiquirritín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28596" y="5000636"/>
            <a:ext cx="140473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6" name="V ILLA NCCO -EnLaPuerta.wav"/>
                </a:hlinkClick>
              </a:rPr>
              <a:t>En la puerta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6786578" y="928670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9" name="V ILLA NCCO -Villancicos - El Tamborilero.wav"/>
                </a:hlinkClick>
              </a:rPr>
              <a:t>El  tamborilero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7072331" y="1714488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0" name="villancicos_-_jingle_bells.wav"/>
                </a:hlinkClick>
              </a:rPr>
              <a:t>Jingle </a:t>
            </a:r>
            <a:r>
              <a:rPr lang="es-ES" sz="16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0" name="villancicos_-_jingle_bells.wav"/>
                </a:hlinkClick>
              </a:rPr>
              <a:t>bells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6858016" y="2571744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1" name="villancicos_-_los_peces_en_el_rio.wav"/>
                </a:hlinkClick>
              </a:rPr>
              <a:t>Los peces en</a:t>
            </a:r>
          </a:p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1" name="villancicos_-_los_peces_en_el_rio.wav"/>
                </a:hlinkClick>
              </a:rPr>
              <a:t> el río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858016" y="3857628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2" name="villancicos_-_marimorena(1).wav"/>
                </a:hlinkClick>
              </a:rPr>
              <a:t>Mar y morena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28596" y="6143644"/>
            <a:ext cx="133730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7" name="Villancicos - El currumbel (NuevaQ.Net).wav"/>
                </a:hlinkClick>
              </a:rPr>
              <a:t>El </a:t>
            </a:r>
            <a:r>
              <a:rPr lang="es-ES" sz="16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7" name="Villancicos - El currumbel (NuevaQ.Net).wav"/>
                </a:hlinkClick>
              </a:rPr>
              <a:t>currumbel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6786578" y="4857760"/>
            <a:ext cx="164307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3" name="Villancicos - El camino a belen (NuevaQ.Net)(1).wav"/>
                </a:hlinkClick>
              </a:rPr>
              <a:t>Camino a Belén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572264" y="5786454"/>
            <a:ext cx="187909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4" name="Villancicos - Alegria alegria alegria (NuevaQ.Net).wav"/>
                </a:hlinkClick>
              </a:rPr>
              <a:t>Alegría , alegría </a:t>
            </a:r>
          </a:p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4" name="Villancicos - Alegria alegria alegria (NuevaQ.Net).wav"/>
                </a:hlinkClick>
              </a:rPr>
              <a:t>alegría </a:t>
            </a:r>
            <a:endParaRPr lang="es-ES" sz="16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4429124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39" name="38 CuadroTexto"/>
          <p:cNvSpPr txBox="1"/>
          <p:nvPr/>
        </p:nvSpPr>
        <p:spPr>
          <a:xfrm>
            <a:off x="2214546" y="714356"/>
            <a:ext cx="42148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Has  </a:t>
            </a:r>
            <a:r>
              <a:rPr lang="es-E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click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en las  esferas  o en los  títulos  de los  villancicos para escucharlos </a:t>
            </a:r>
          </a:p>
          <a:p>
            <a:pPr algn="ctr"/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40" name="39 Imagen" descr="35b43ac8.gif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2214546" y="2143116"/>
            <a:ext cx="4176724" cy="4046917"/>
          </a:xfrm>
          <a:prstGeom prst="rect">
            <a:avLst/>
          </a:prstGeom>
        </p:spPr>
      </p:pic>
      <p:sp>
        <p:nvSpPr>
          <p:cNvPr id="41" name="40 CuadroTexto"/>
          <p:cNvSpPr txBox="1"/>
          <p:nvPr/>
        </p:nvSpPr>
        <p:spPr>
          <a:xfrm>
            <a:off x="5715008" y="5929330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810518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anglersmagianatal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428604"/>
            <a:ext cx="590550" cy="3038475"/>
          </a:xfrm>
          <a:prstGeom prst="rect">
            <a:avLst/>
          </a:prstGeom>
        </p:spPr>
      </p:pic>
      <p:pic>
        <p:nvPicPr>
          <p:cNvPr id="7" name="6 Imagen" descr="danglersmagianatal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3571876"/>
            <a:ext cx="590550" cy="3038475"/>
          </a:xfrm>
          <a:prstGeom prst="rect">
            <a:avLst/>
          </a:prstGeom>
        </p:spPr>
      </p:pic>
      <p:pic>
        <p:nvPicPr>
          <p:cNvPr id="8" name="7 Imagen" descr="z61v0nvxqm4mr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3380" y="214290"/>
            <a:ext cx="1190620" cy="946543"/>
          </a:xfrm>
          <a:prstGeom prst="rect">
            <a:avLst/>
          </a:prstGeom>
        </p:spPr>
      </p:pic>
      <p:pic>
        <p:nvPicPr>
          <p:cNvPr id="9" name="8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428604"/>
            <a:ext cx="571500" cy="571500"/>
          </a:xfrm>
          <a:prstGeom prst="rect">
            <a:avLst/>
          </a:prstGeom>
        </p:spPr>
      </p:pic>
      <p:pic>
        <p:nvPicPr>
          <p:cNvPr id="10" name="9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357430"/>
            <a:ext cx="571500" cy="571500"/>
          </a:xfrm>
          <a:prstGeom prst="rect">
            <a:avLst/>
          </a:prstGeom>
        </p:spPr>
      </p:pic>
      <p:pic>
        <p:nvPicPr>
          <p:cNvPr id="11" name="10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3000372"/>
            <a:ext cx="571500" cy="571500"/>
          </a:xfrm>
          <a:prstGeom prst="rect">
            <a:avLst/>
          </a:prstGeom>
        </p:spPr>
      </p:pic>
      <p:pic>
        <p:nvPicPr>
          <p:cNvPr id="12" name="11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928934"/>
            <a:ext cx="571500" cy="571500"/>
          </a:xfrm>
          <a:prstGeom prst="rect">
            <a:avLst/>
          </a:prstGeom>
        </p:spPr>
      </p:pic>
      <p:pic>
        <p:nvPicPr>
          <p:cNvPr id="13" name="12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876"/>
            <a:ext cx="571500" cy="571500"/>
          </a:xfrm>
          <a:prstGeom prst="rect">
            <a:avLst/>
          </a:prstGeom>
        </p:spPr>
      </p:pic>
      <p:pic>
        <p:nvPicPr>
          <p:cNvPr id="14" name="13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3786190"/>
            <a:ext cx="571500" cy="571500"/>
          </a:xfrm>
          <a:prstGeom prst="rect">
            <a:avLst/>
          </a:prstGeom>
        </p:spPr>
      </p:pic>
      <p:pic>
        <p:nvPicPr>
          <p:cNvPr id="15" name="14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4500570"/>
            <a:ext cx="571500" cy="571500"/>
          </a:xfrm>
          <a:prstGeom prst="rect">
            <a:avLst/>
          </a:prstGeom>
        </p:spPr>
      </p:pic>
      <p:pic>
        <p:nvPicPr>
          <p:cNvPr id="16" name="15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500570"/>
            <a:ext cx="571500" cy="571500"/>
          </a:xfrm>
          <a:prstGeom prst="rect">
            <a:avLst/>
          </a:prstGeom>
        </p:spPr>
      </p:pic>
      <p:pic>
        <p:nvPicPr>
          <p:cNvPr id="18" name="17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86388"/>
            <a:ext cx="571500" cy="571500"/>
          </a:xfrm>
          <a:prstGeom prst="rect">
            <a:avLst/>
          </a:prstGeom>
        </p:spPr>
      </p:pic>
      <p:pic>
        <p:nvPicPr>
          <p:cNvPr id="19" name="18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072074"/>
            <a:ext cx="571500" cy="571500"/>
          </a:xfrm>
          <a:prstGeom prst="rect">
            <a:avLst/>
          </a:prstGeom>
        </p:spPr>
      </p:pic>
      <p:pic>
        <p:nvPicPr>
          <p:cNvPr id="20" name="19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5286388"/>
            <a:ext cx="571500" cy="571500"/>
          </a:xfrm>
          <a:prstGeom prst="rect">
            <a:avLst/>
          </a:prstGeom>
        </p:spPr>
      </p:pic>
      <p:pic>
        <p:nvPicPr>
          <p:cNvPr id="21" name="20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929330"/>
            <a:ext cx="571500" cy="571500"/>
          </a:xfrm>
          <a:prstGeom prst="rect">
            <a:avLst/>
          </a:prstGeom>
        </p:spPr>
      </p:pic>
      <p:pic>
        <p:nvPicPr>
          <p:cNvPr id="22" name="21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786454"/>
            <a:ext cx="561948" cy="571500"/>
          </a:xfrm>
          <a:prstGeom prst="rect">
            <a:avLst/>
          </a:prstGeom>
        </p:spPr>
      </p:pic>
      <p:pic>
        <p:nvPicPr>
          <p:cNvPr id="23" name="22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6286500"/>
            <a:ext cx="571500" cy="571500"/>
          </a:xfrm>
          <a:prstGeom prst="rect">
            <a:avLst/>
          </a:prstGeom>
        </p:spPr>
      </p:pic>
      <p:pic>
        <p:nvPicPr>
          <p:cNvPr id="24" name="23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6286500"/>
            <a:ext cx="571500" cy="571500"/>
          </a:xfrm>
          <a:prstGeom prst="rect">
            <a:avLst/>
          </a:prstGeom>
        </p:spPr>
      </p:pic>
      <p:sp>
        <p:nvSpPr>
          <p:cNvPr id="26" name="25 Estrella de 5 puntas"/>
          <p:cNvSpPr/>
          <p:nvPr/>
        </p:nvSpPr>
        <p:spPr>
          <a:xfrm rot="10800000" flipV="1">
            <a:off x="0" y="214290"/>
            <a:ext cx="1428728" cy="1357298"/>
          </a:xfrm>
          <a:prstGeom prst="star5">
            <a:avLst>
              <a:gd name="adj" fmla="val 22975"/>
              <a:gd name="hf" fmla="val 105146"/>
              <a:gd name="vf" fmla="val 110557"/>
            </a:avLst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Estrella de 5 puntas"/>
          <p:cNvSpPr/>
          <p:nvPr/>
        </p:nvSpPr>
        <p:spPr>
          <a:xfrm rot="10800000" flipV="1">
            <a:off x="0" y="214290"/>
            <a:ext cx="1428728" cy="1357298"/>
          </a:xfrm>
          <a:prstGeom prst="star5">
            <a:avLst>
              <a:gd name="adj" fmla="val 22975"/>
              <a:gd name="hf" fmla="val 105146"/>
              <a:gd name="vf" fmla="val 110557"/>
            </a:avLst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1357290" y="1214422"/>
            <a:ext cx="4035079" cy="11167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ilyUPC" pitchFamily="34" charset="-34"/>
                <a:cs typeface="LilyUPC" pitchFamily="34" charset="-34"/>
              </a:rPr>
              <a:t> </a:t>
            </a:r>
            <a:endParaRPr lang="es-ES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ilyUPC" pitchFamily="34" charset="-34"/>
              <a:cs typeface="LilyUPC" pitchFamily="34" charset="-34"/>
            </a:endParaRPr>
          </a:p>
        </p:txBody>
      </p:sp>
      <p:sp>
        <p:nvSpPr>
          <p:cNvPr id="30" name="29 Botón de acción: Final">
            <a:hlinkClick r:id="" action="ppaction://hlinkshowjump?jump=nextslide" highlightClick="1"/>
          </p:cNvPr>
          <p:cNvSpPr/>
          <p:nvPr/>
        </p:nvSpPr>
        <p:spPr>
          <a:xfrm>
            <a:off x="2857488" y="5786454"/>
            <a:ext cx="285752" cy="285752"/>
          </a:xfrm>
          <a:prstGeom prst="actionButtonEnd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Botón de acción: Comienzo">
            <a:hlinkClick r:id="rId7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3214678" y="5715016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" action="ppaction://hlinkshowjump?jump=nextslide"/>
              </a:rPr>
              <a:t>Ir a la diapositiva siguiente</a:t>
            </a:r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7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6715140" y="5072074"/>
            <a:ext cx="77296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err="1" smtClean="0"/>
              <a:t>Ppsx.Raquel</a:t>
            </a:r>
            <a:endParaRPr lang="es-ES" sz="900" b="1" dirty="0"/>
          </a:p>
        </p:txBody>
      </p:sp>
      <p:pic>
        <p:nvPicPr>
          <p:cNvPr id="37" name="36 Imagen" descr="825147c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57422" y="500042"/>
            <a:ext cx="4857969" cy="487625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lq3wl4k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1538" y="-89744"/>
            <a:ext cx="7000924" cy="6947744"/>
          </a:xfrm>
        </p:spPr>
      </p:pic>
      <p:pic>
        <p:nvPicPr>
          <p:cNvPr id="5" name="4 Imagen" descr="decoetoil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49681">
            <a:off x="3818497" y="-107951"/>
            <a:ext cx="1641473" cy="1414957"/>
          </a:xfrm>
          <a:prstGeom prst="rect">
            <a:avLst/>
          </a:prstGeom>
        </p:spPr>
      </p:pic>
      <p:pic>
        <p:nvPicPr>
          <p:cNvPr id="6" name="5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1285860"/>
            <a:ext cx="714370" cy="714370"/>
          </a:xfrm>
          <a:prstGeom prst="rect">
            <a:avLst/>
          </a:prstGeom>
        </p:spPr>
      </p:pic>
      <p:pic>
        <p:nvPicPr>
          <p:cNvPr id="7" name="6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3000372"/>
            <a:ext cx="714370" cy="714370"/>
          </a:xfrm>
          <a:prstGeom prst="rect">
            <a:avLst/>
          </a:prstGeom>
        </p:spPr>
      </p:pic>
      <p:pic>
        <p:nvPicPr>
          <p:cNvPr id="8" name="7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4572008"/>
            <a:ext cx="714370" cy="714370"/>
          </a:xfrm>
          <a:prstGeom prst="rect">
            <a:avLst/>
          </a:prstGeom>
        </p:spPr>
      </p:pic>
      <p:pic>
        <p:nvPicPr>
          <p:cNvPr id="9" name="8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5008" y="4143380"/>
            <a:ext cx="714370" cy="714370"/>
          </a:xfrm>
          <a:prstGeom prst="rect">
            <a:avLst/>
          </a:prstGeom>
        </p:spPr>
      </p:pic>
      <p:pic>
        <p:nvPicPr>
          <p:cNvPr id="10" name="9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3108" y="2643182"/>
            <a:ext cx="928694" cy="1078483"/>
          </a:xfrm>
          <a:prstGeom prst="rect">
            <a:avLst/>
          </a:prstGeom>
        </p:spPr>
      </p:pic>
      <p:pic>
        <p:nvPicPr>
          <p:cNvPr id="11" name="10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68" y="1857364"/>
            <a:ext cx="928694" cy="1078483"/>
          </a:xfrm>
          <a:prstGeom prst="rect">
            <a:avLst/>
          </a:prstGeom>
        </p:spPr>
      </p:pic>
      <p:pic>
        <p:nvPicPr>
          <p:cNvPr id="12" name="11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36" y="2643182"/>
            <a:ext cx="928694" cy="1078483"/>
          </a:xfrm>
          <a:prstGeom prst="rect">
            <a:avLst/>
          </a:prstGeom>
        </p:spPr>
      </p:pic>
      <p:pic>
        <p:nvPicPr>
          <p:cNvPr id="13" name="12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786190"/>
            <a:ext cx="928694" cy="1078483"/>
          </a:xfrm>
          <a:prstGeom prst="rect">
            <a:avLst/>
          </a:prstGeom>
        </p:spPr>
      </p:pic>
      <p:pic>
        <p:nvPicPr>
          <p:cNvPr id="14" name="13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4500570"/>
            <a:ext cx="1071570" cy="1244403"/>
          </a:xfrm>
          <a:prstGeom prst="rect">
            <a:avLst/>
          </a:prstGeom>
        </p:spPr>
      </p:pic>
      <p:pic>
        <p:nvPicPr>
          <p:cNvPr id="15" name="14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5074" y="5143512"/>
            <a:ext cx="928694" cy="1078483"/>
          </a:xfrm>
          <a:prstGeom prst="rect">
            <a:avLst/>
          </a:prstGeom>
        </p:spPr>
      </p:pic>
      <p:pic>
        <p:nvPicPr>
          <p:cNvPr id="16" name="15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191" y="2714620"/>
            <a:ext cx="593580" cy="730901"/>
          </a:xfrm>
          <a:prstGeom prst="rect">
            <a:avLst/>
          </a:prstGeom>
        </p:spPr>
      </p:pic>
      <p:pic>
        <p:nvPicPr>
          <p:cNvPr id="17" name="16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628" y="928670"/>
            <a:ext cx="593580" cy="730901"/>
          </a:xfrm>
          <a:prstGeom prst="rect">
            <a:avLst/>
          </a:prstGeom>
        </p:spPr>
      </p:pic>
      <p:pic>
        <p:nvPicPr>
          <p:cNvPr id="18" name="17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3857628"/>
            <a:ext cx="593580" cy="730901"/>
          </a:xfrm>
          <a:prstGeom prst="rect">
            <a:avLst/>
          </a:prstGeom>
        </p:spPr>
      </p:pic>
      <p:pic>
        <p:nvPicPr>
          <p:cNvPr id="19" name="18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3857628"/>
            <a:ext cx="593580" cy="730901"/>
          </a:xfrm>
          <a:prstGeom prst="rect">
            <a:avLst/>
          </a:prstGeom>
        </p:spPr>
      </p:pic>
      <p:pic>
        <p:nvPicPr>
          <p:cNvPr id="20" name="19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670" y="3929066"/>
            <a:ext cx="593580" cy="730901"/>
          </a:xfrm>
          <a:prstGeom prst="rect">
            <a:avLst/>
          </a:prstGeom>
        </p:spPr>
      </p:pic>
      <p:pic>
        <p:nvPicPr>
          <p:cNvPr id="21" name="20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5214950"/>
            <a:ext cx="593580" cy="730901"/>
          </a:xfrm>
          <a:prstGeom prst="rect">
            <a:avLst/>
          </a:prstGeom>
        </p:spPr>
      </p:pic>
      <p:pic>
        <p:nvPicPr>
          <p:cNvPr id="22" name="21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5000636"/>
            <a:ext cx="928694" cy="1078483"/>
          </a:xfrm>
          <a:prstGeom prst="rect">
            <a:avLst/>
          </a:prstGeom>
        </p:spPr>
      </p:pic>
      <p:pic>
        <p:nvPicPr>
          <p:cNvPr id="23" name="22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4500570"/>
            <a:ext cx="928694" cy="1078483"/>
          </a:xfrm>
          <a:prstGeom prst="rect">
            <a:avLst/>
          </a:prstGeom>
        </p:spPr>
      </p:pic>
      <p:pic>
        <p:nvPicPr>
          <p:cNvPr id="24" name="23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1571612"/>
            <a:ext cx="928694" cy="1078483"/>
          </a:xfrm>
          <a:prstGeom prst="rect">
            <a:avLst/>
          </a:prstGeom>
        </p:spPr>
      </p:pic>
      <p:pic>
        <p:nvPicPr>
          <p:cNvPr id="25" name="2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124" y="357166"/>
            <a:ext cx="552450" cy="552450"/>
          </a:xfrm>
          <a:prstGeom prst="rect">
            <a:avLst/>
          </a:prstGeom>
        </p:spPr>
      </p:pic>
      <p:pic>
        <p:nvPicPr>
          <p:cNvPr id="26" name="25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86446" y="1928802"/>
            <a:ext cx="571504" cy="656710"/>
          </a:xfrm>
          <a:prstGeom prst="rect">
            <a:avLst/>
          </a:prstGeom>
        </p:spPr>
      </p:pic>
      <p:pic>
        <p:nvPicPr>
          <p:cNvPr id="27" name="26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14678" y="3214686"/>
            <a:ext cx="571504" cy="656710"/>
          </a:xfrm>
          <a:prstGeom prst="rect">
            <a:avLst/>
          </a:prstGeom>
        </p:spPr>
      </p:pic>
      <p:pic>
        <p:nvPicPr>
          <p:cNvPr id="28" name="27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29190" y="3500438"/>
            <a:ext cx="571504" cy="656710"/>
          </a:xfrm>
          <a:prstGeom prst="rect">
            <a:avLst/>
          </a:prstGeom>
        </p:spPr>
      </p:pic>
      <p:pic>
        <p:nvPicPr>
          <p:cNvPr id="29" name="28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28926" y="2000240"/>
            <a:ext cx="571504" cy="656710"/>
          </a:xfrm>
          <a:prstGeom prst="rect">
            <a:avLst/>
          </a:prstGeom>
        </p:spPr>
      </p:pic>
      <p:pic>
        <p:nvPicPr>
          <p:cNvPr id="30" name="29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4857760"/>
            <a:ext cx="571504" cy="656710"/>
          </a:xfrm>
          <a:prstGeom prst="rect">
            <a:avLst/>
          </a:prstGeom>
        </p:spPr>
      </p:pic>
      <p:pic>
        <p:nvPicPr>
          <p:cNvPr id="31" name="30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15206" y="4857760"/>
            <a:ext cx="571504" cy="656710"/>
          </a:xfrm>
          <a:prstGeom prst="rect">
            <a:avLst/>
          </a:prstGeom>
        </p:spPr>
      </p:pic>
      <p:pic>
        <p:nvPicPr>
          <p:cNvPr id="32" name="3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8728" y="3714752"/>
            <a:ext cx="552450" cy="552450"/>
          </a:xfrm>
          <a:prstGeom prst="rect">
            <a:avLst/>
          </a:prstGeom>
        </p:spPr>
      </p:pic>
      <p:pic>
        <p:nvPicPr>
          <p:cNvPr id="33" name="3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8992" y="857232"/>
            <a:ext cx="552450" cy="552450"/>
          </a:xfrm>
          <a:prstGeom prst="rect">
            <a:avLst/>
          </a:prstGeom>
        </p:spPr>
      </p:pic>
      <p:pic>
        <p:nvPicPr>
          <p:cNvPr id="34" name="3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0364" y="1285860"/>
            <a:ext cx="552450" cy="552450"/>
          </a:xfrm>
          <a:prstGeom prst="rect">
            <a:avLst/>
          </a:prstGeom>
        </p:spPr>
      </p:pic>
      <p:pic>
        <p:nvPicPr>
          <p:cNvPr id="35" name="3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1857364"/>
            <a:ext cx="552450" cy="552450"/>
          </a:xfrm>
          <a:prstGeom prst="rect">
            <a:avLst/>
          </a:prstGeom>
        </p:spPr>
      </p:pic>
      <p:pic>
        <p:nvPicPr>
          <p:cNvPr id="36" name="3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5984" y="2143116"/>
            <a:ext cx="552450" cy="552450"/>
          </a:xfrm>
          <a:prstGeom prst="rect">
            <a:avLst/>
          </a:prstGeom>
        </p:spPr>
      </p:pic>
      <p:pic>
        <p:nvPicPr>
          <p:cNvPr id="37" name="3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1670" y="2500306"/>
            <a:ext cx="552450" cy="552450"/>
          </a:xfrm>
          <a:prstGeom prst="rect">
            <a:avLst/>
          </a:prstGeom>
        </p:spPr>
      </p:pic>
      <p:pic>
        <p:nvPicPr>
          <p:cNvPr id="38" name="37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7356" y="2928934"/>
            <a:ext cx="552450" cy="552450"/>
          </a:xfrm>
          <a:prstGeom prst="rect">
            <a:avLst/>
          </a:prstGeom>
        </p:spPr>
      </p:pic>
      <p:pic>
        <p:nvPicPr>
          <p:cNvPr id="39" name="38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3042" y="3429000"/>
            <a:ext cx="552450" cy="552450"/>
          </a:xfrm>
          <a:prstGeom prst="rect">
            <a:avLst/>
          </a:prstGeom>
        </p:spPr>
      </p:pic>
      <p:pic>
        <p:nvPicPr>
          <p:cNvPr id="40" name="39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976" y="4286256"/>
            <a:ext cx="552450" cy="552450"/>
          </a:xfrm>
          <a:prstGeom prst="rect">
            <a:avLst/>
          </a:prstGeom>
        </p:spPr>
      </p:pic>
      <p:pic>
        <p:nvPicPr>
          <p:cNvPr id="41" name="40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100" y="5000636"/>
            <a:ext cx="552450" cy="552450"/>
          </a:xfrm>
          <a:prstGeom prst="rect">
            <a:avLst/>
          </a:prstGeom>
        </p:spPr>
      </p:pic>
      <p:pic>
        <p:nvPicPr>
          <p:cNvPr id="42" name="4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786" y="5500702"/>
            <a:ext cx="552450" cy="552450"/>
          </a:xfrm>
          <a:prstGeom prst="rect">
            <a:avLst/>
          </a:prstGeom>
        </p:spPr>
      </p:pic>
      <p:pic>
        <p:nvPicPr>
          <p:cNvPr id="43" name="4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6000768"/>
            <a:ext cx="552450" cy="552450"/>
          </a:xfrm>
          <a:prstGeom prst="rect">
            <a:avLst/>
          </a:prstGeom>
        </p:spPr>
      </p:pic>
      <p:pic>
        <p:nvPicPr>
          <p:cNvPr id="44" name="4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9256" y="642918"/>
            <a:ext cx="552450" cy="552450"/>
          </a:xfrm>
          <a:prstGeom prst="rect">
            <a:avLst/>
          </a:prstGeom>
        </p:spPr>
      </p:pic>
      <p:pic>
        <p:nvPicPr>
          <p:cNvPr id="45" name="4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8" y="1142984"/>
            <a:ext cx="552450" cy="552450"/>
          </a:xfrm>
          <a:prstGeom prst="rect">
            <a:avLst/>
          </a:prstGeom>
        </p:spPr>
      </p:pic>
      <p:pic>
        <p:nvPicPr>
          <p:cNvPr id="46" name="4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36" y="1571612"/>
            <a:ext cx="552450" cy="552450"/>
          </a:xfrm>
          <a:prstGeom prst="rect">
            <a:avLst/>
          </a:prstGeom>
        </p:spPr>
      </p:pic>
      <p:pic>
        <p:nvPicPr>
          <p:cNvPr id="47" name="4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2071678"/>
            <a:ext cx="552450" cy="552450"/>
          </a:xfrm>
          <a:prstGeom prst="rect">
            <a:avLst/>
          </a:prstGeom>
        </p:spPr>
      </p:pic>
      <p:pic>
        <p:nvPicPr>
          <p:cNvPr id="48" name="47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578" y="2714620"/>
            <a:ext cx="552450" cy="552450"/>
          </a:xfrm>
          <a:prstGeom prst="rect">
            <a:avLst/>
          </a:prstGeom>
        </p:spPr>
      </p:pic>
      <p:pic>
        <p:nvPicPr>
          <p:cNvPr id="49" name="48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2330" y="3214686"/>
            <a:ext cx="552450" cy="552450"/>
          </a:xfrm>
          <a:prstGeom prst="rect">
            <a:avLst/>
          </a:prstGeom>
        </p:spPr>
      </p:pic>
      <p:pic>
        <p:nvPicPr>
          <p:cNvPr id="50" name="49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6644" y="3643314"/>
            <a:ext cx="552450" cy="552450"/>
          </a:xfrm>
          <a:prstGeom prst="rect">
            <a:avLst/>
          </a:prstGeom>
        </p:spPr>
      </p:pic>
      <p:pic>
        <p:nvPicPr>
          <p:cNvPr id="51" name="50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00958" y="4071942"/>
            <a:ext cx="552450" cy="552450"/>
          </a:xfrm>
          <a:prstGeom prst="rect">
            <a:avLst/>
          </a:prstGeom>
        </p:spPr>
      </p:pic>
      <p:pic>
        <p:nvPicPr>
          <p:cNvPr id="52" name="5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43834" y="4572008"/>
            <a:ext cx="552450" cy="552450"/>
          </a:xfrm>
          <a:prstGeom prst="rect">
            <a:avLst/>
          </a:prstGeom>
        </p:spPr>
      </p:pic>
      <p:pic>
        <p:nvPicPr>
          <p:cNvPr id="53" name="5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86710" y="5000636"/>
            <a:ext cx="552450" cy="552450"/>
          </a:xfrm>
          <a:prstGeom prst="rect">
            <a:avLst/>
          </a:prstGeom>
        </p:spPr>
      </p:pic>
      <p:pic>
        <p:nvPicPr>
          <p:cNvPr id="54" name="5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9586" y="5500702"/>
            <a:ext cx="552450" cy="552450"/>
          </a:xfrm>
          <a:prstGeom prst="rect">
            <a:avLst/>
          </a:prstGeom>
        </p:spPr>
      </p:pic>
      <p:pic>
        <p:nvPicPr>
          <p:cNvPr id="55" name="5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024" y="5929330"/>
            <a:ext cx="552450" cy="552450"/>
          </a:xfrm>
          <a:prstGeom prst="rect">
            <a:avLst/>
          </a:prstGeom>
        </p:spPr>
      </p:pic>
      <p:pic>
        <p:nvPicPr>
          <p:cNvPr id="56" name="5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86116" y="6305550"/>
            <a:ext cx="552450" cy="552450"/>
          </a:xfrm>
          <a:prstGeom prst="rect">
            <a:avLst/>
          </a:prstGeom>
        </p:spPr>
      </p:pic>
      <p:pic>
        <p:nvPicPr>
          <p:cNvPr id="57" name="5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5338" y="6305550"/>
            <a:ext cx="552450" cy="552450"/>
          </a:xfrm>
          <a:prstGeom prst="rect">
            <a:avLst/>
          </a:prstGeom>
        </p:spPr>
      </p:pic>
      <p:pic>
        <p:nvPicPr>
          <p:cNvPr id="59" name="58 Imagen" descr="7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7686" y="6286500"/>
            <a:ext cx="571500" cy="571500"/>
          </a:xfrm>
          <a:prstGeom prst="rect">
            <a:avLst/>
          </a:prstGeom>
        </p:spPr>
      </p:pic>
      <p:pic>
        <p:nvPicPr>
          <p:cNvPr id="60" name="59 Imagen" descr="7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868" y="6286500"/>
            <a:ext cx="571500" cy="571500"/>
          </a:xfrm>
          <a:prstGeom prst="rect">
            <a:avLst/>
          </a:prstGeom>
        </p:spPr>
      </p:pic>
      <p:sp>
        <p:nvSpPr>
          <p:cNvPr id="61" name="60 Botón de acción: Comienzo">
            <a:hlinkClick r:id="rId11" action="ppaction://hlinksldjump" highlightClick="1"/>
          </p:cNvPr>
          <p:cNvSpPr/>
          <p:nvPr/>
        </p:nvSpPr>
        <p:spPr>
          <a:xfrm>
            <a:off x="5857884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uadroTexto"/>
          <p:cNvSpPr txBox="1"/>
          <p:nvPr/>
        </p:nvSpPr>
        <p:spPr>
          <a:xfrm>
            <a:off x="6286512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11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63" name="62 CuadroTexto"/>
          <p:cNvSpPr txBox="1"/>
          <p:nvPr/>
        </p:nvSpPr>
        <p:spPr>
          <a:xfrm>
            <a:off x="571472" y="4929198"/>
            <a:ext cx="77296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Ppsx.Raquel</a:t>
            </a:r>
            <a:endParaRPr lang="es-ES" sz="9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s-ES" sz="900" b="1" dirty="0" err="1" smtClean="0"/>
              <a:t>Ppsx.Raquel</a:t>
            </a:r>
            <a:endParaRPr lang="es-ES" sz="900" b="1" dirty="0" smtClean="0"/>
          </a:p>
          <a:p>
            <a:endParaRPr lang="es-ES" sz="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5" name="4 Imagen" descr="31-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43040" y="571480"/>
            <a:ext cx="142876" cy="142876"/>
          </a:xfrm>
          <a:prstGeom prst="rect">
            <a:avLst/>
          </a:prstGeom>
        </p:spPr>
      </p:pic>
      <p:sp>
        <p:nvSpPr>
          <p:cNvPr id="70" name="69 CuadroTexto"/>
          <p:cNvSpPr txBox="1"/>
          <p:nvPr/>
        </p:nvSpPr>
        <p:spPr>
          <a:xfrm>
            <a:off x="7215206" y="5643578"/>
            <a:ext cx="18473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dirty="0" smtClean="0">
              <a:solidFill>
                <a:srgbClr val="FFC000"/>
              </a:solidFill>
            </a:endParaRPr>
          </a:p>
          <a:p>
            <a:endParaRPr lang="es-ES" dirty="0"/>
          </a:p>
        </p:txBody>
      </p:sp>
      <p:pic>
        <p:nvPicPr>
          <p:cNvPr id="71" name="70 Imagen" descr="6bd1ff1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73" name="72 CuadroTexto"/>
          <p:cNvSpPr txBox="1"/>
          <p:nvPr/>
        </p:nvSpPr>
        <p:spPr>
          <a:xfrm>
            <a:off x="6786578" y="6143644"/>
            <a:ext cx="9388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74" name="73 Botón de acción: Comienzo">
            <a:hlinkClick r:id="rId4" action="ppaction://hlinksldjump" highlightClick="1"/>
          </p:cNvPr>
          <p:cNvSpPr/>
          <p:nvPr/>
        </p:nvSpPr>
        <p:spPr>
          <a:xfrm>
            <a:off x="642910" y="6215082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CuadroTexto"/>
          <p:cNvSpPr txBox="1"/>
          <p:nvPr/>
        </p:nvSpPr>
        <p:spPr>
          <a:xfrm>
            <a:off x="928662" y="6143644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140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ed394e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1143039" y="1000108"/>
            <a:ext cx="71438" cy="82089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28ebv4vp64d.gif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0"/>
            <a:ext cx="1500198" cy="1380550"/>
          </a:xfrm>
          <a:prstGeom prst="rect">
            <a:avLst/>
          </a:prstGeom>
        </p:spPr>
      </p:pic>
      <p:pic>
        <p:nvPicPr>
          <p:cNvPr id="10" name="9 Imagen" descr="72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366159">
            <a:off x="9879956" y="3952836"/>
            <a:ext cx="60042" cy="45719"/>
          </a:xfrm>
          <a:prstGeom prst="rect">
            <a:avLst/>
          </a:prstGeom>
        </p:spPr>
      </p:pic>
      <p:pic>
        <p:nvPicPr>
          <p:cNvPr id="11" name="10 Imagen" descr="28ebv4vp64d.gif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1643050"/>
            <a:ext cx="1785474" cy="1643074"/>
          </a:xfrm>
          <a:prstGeom prst="rect">
            <a:avLst/>
          </a:prstGeom>
        </p:spPr>
      </p:pic>
      <p:pic>
        <p:nvPicPr>
          <p:cNvPr id="12" name="11 Imagen" descr="28ebv4vp64d.gif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3714752"/>
            <a:ext cx="1643074" cy="1512031"/>
          </a:xfrm>
          <a:prstGeom prst="rect">
            <a:avLst/>
          </a:prstGeom>
        </p:spPr>
      </p:pic>
      <p:sp>
        <p:nvSpPr>
          <p:cNvPr id="14" name="13 Botón de acción: Comienzo">
            <a:hlinkClick r:id="rId5" action="ppaction://hlinksldjump" highlightClick="1"/>
          </p:cNvPr>
          <p:cNvSpPr/>
          <p:nvPr/>
        </p:nvSpPr>
        <p:spPr>
          <a:xfrm>
            <a:off x="500066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857224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5" action="ppaction://hlinksldjump"/>
              </a:rPr>
              <a:t>Ir al Índice de  villancicos</a:t>
            </a:r>
            <a:endParaRPr lang="es-ES" dirty="0"/>
          </a:p>
        </p:txBody>
      </p:sp>
      <p:pic>
        <p:nvPicPr>
          <p:cNvPr id="17" name="16 Imagen" descr="2p8jcwsd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143108" y="500042"/>
            <a:ext cx="4238647" cy="5813002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2000232" y="5643578"/>
            <a:ext cx="87556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9" name="18 Imagen" descr="71a86402.gif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5110563" y="0"/>
            <a:ext cx="4033437" cy="657227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d3562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9cb2287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5" y="7095860"/>
            <a:ext cx="84059" cy="190792"/>
          </a:xfrm>
          <a:prstGeom prst="triangle">
            <a:avLst>
              <a:gd name="adj" fmla="val 46172"/>
            </a:avLst>
          </a:prstGeom>
          <a:effectLst>
            <a:softEdge rad="127000"/>
          </a:effectLst>
        </p:spPr>
      </p:pic>
      <p:pic>
        <p:nvPicPr>
          <p:cNvPr id="6" name="5 Imagen" descr="1824378hnywn0zk9j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357291" y="6857999"/>
            <a:ext cx="71438" cy="103910"/>
          </a:xfrm>
          <a:prstGeom prst="rect">
            <a:avLst/>
          </a:prstGeom>
        </p:spPr>
      </p:pic>
      <p:pic>
        <p:nvPicPr>
          <p:cNvPr id="7" name="6 Imagen" descr="17ea458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478897" y="6858000"/>
            <a:ext cx="50237" cy="95734"/>
          </a:xfrm>
          <a:prstGeom prst="rect">
            <a:avLst/>
          </a:prstGeom>
        </p:spPr>
      </p:pic>
      <p:pic>
        <p:nvPicPr>
          <p:cNvPr id="9" name="8 Imagen" descr="decoetoi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0"/>
            <a:ext cx="1143008" cy="979694"/>
          </a:xfrm>
          <a:prstGeom prst="rect">
            <a:avLst/>
          </a:prstGeom>
          <a:scene3d>
            <a:camera prst="perspectiveAbove"/>
            <a:lightRig rig="threePt" dir="t"/>
          </a:scene3d>
        </p:spPr>
      </p:pic>
      <p:pic>
        <p:nvPicPr>
          <p:cNvPr id="10" name="9 Imagen" descr="72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357166"/>
            <a:ext cx="300038" cy="381000"/>
          </a:xfrm>
          <a:prstGeom prst="rect">
            <a:avLst/>
          </a:prstGeom>
        </p:spPr>
      </p:pic>
      <p:sp>
        <p:nvSpPr>
          <p:cNvPr id="12" name="11 Botón de acción: Comienzo">
            <a:hlinkClick r:id="rId8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8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7286644" y="6000768"/>
            <a:ext cx="75212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9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gif-noel-EGumK9FmT5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2976" y="1662119"/>
            <a:ext cx="3248031" cy="452912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RJETA-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715304"/>
          </a:xfrm>
        </p:spPr>
      </p:pic>
      <p:pic>
        <p:nvPicPr>
          <p:cNvPr id="5" name="4 Imagen" descr="BarraNavidadCTV5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5214950"/>
            <a:ext cx="6429388" cy="164305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0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00" y="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Botón de acción: Comienzo">
            <a:hlinkClick r:id="rId4" action="ppaction://hlinksldjump" highlightClick="1"/>
          </p:cNvPr>
          <p:cNvSpPr/>
          <p:nvPr/>
        </p:nvSpPr>
        <p:spPr>
          <a:xfrm>
            <a:off x="635795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635300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214546" y="5000636"/>
            <a:ext cx="69281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800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3" name="12 Imagen" descr="9d9f8f0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6130526"/>
            <a:ext cx="742952" cy="727474"/>
          </a:xfrm>
          <a:prstGeom prst="rect">
            <a:avLst/>
          </a:prstGeom>
        </p:spPr>
      </p:pic>
      <p:pic>
        <p:nvPicPr>
          <p:cNvPr id="14" name="13 Imagen" descr="0_cdab5_6c7c318b_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2071678"/>
            <a:ext cx="2000264" cy="1228733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400"/>
                            </p:stCondLst>
                            <p:childTnLst>
                              <p:par>
                                <p:cTn id="10" presetID="20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500298" y="6215082"/>
            <a:ext cx="592935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s-ES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7 Imagen" descr="9823d11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00990" cy="6858000"/>
          </a:xfrm>
          <a:prstGeom prst="rect">
            <a:avLst/>
          </a:prstGeom>
        </p:spPr>
      </p:pic>
      <p:pic>
        <p:nvPicPr>
          <p:cNvPr id="9" name="8 Imagen" descr="0_cdac2_4aa48959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-334070"/>
            <a:ext cx="4919374" cy="719207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857752" y="5786454"/>
            <a:ext cx="8130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000" dirty="0"/>
          </a:p>
        </p:txBody>
      </p:sp>
      <p:sp>
        <p:nvSpPr>
          <p:cNvPr id="11" name="10 Botón de acción: Comienzo">
            <a:hlinkClick r:id="rId4" action="ppaction://hlinksldjump" highlightClick="1"/>
          </p:cNvPr>
          <p:cNvSpPr/>
          <p:nvPr/>
        </p:nvSpPr>
        <p:spPr>
          <a:xfrm>
            <a:off x="635795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6635300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8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8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27" name="26 CuadroTexto"/>
          <p:cNvSpPr txBox="1"/>
          <p:nvPr/>
        </p:nvSpPr>
        <p:spPr>
          <a:xfrm>
            <a:off x="6429388" y="592933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  <p:pic>
        <p:nvPicPr>
          <p:cNvPr id="28" name="27 Imagen" descr="0jmaitj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8" cy="6858000"/>
          </a:xfrm>
          <a:prstGeom prst="rect">
            <a:avLst/>
          </a:prstGeom>
        </p:spPr>
      </p:pic>
      <p:sp>
        <p:nvSpPr>
          <p:cNvPr id="29" name="28 Botón de acción: Comienzo">
            <a:hlinkClick r:id="rId3" action="ppaction://hlinksldjump" highlightClick="1"/>
          </p:cNvPr>
          <p:cNvSpPr/>
          <p:nvPr/>
        </p:nvSpPr>
        <p:spPr>
          <a:xfrm>
            <a:off x="635795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6635300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31" name="30 CuadroTexto"/>
          <p:cNvSpPr txBox="1"/>
          <p:nvPr/>
        </p:nvSpPr>
        <p:spPr>
          <a:xfrm>
            <a:off x="1071538" y="4572008"/>
            <a:ext cx="875561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PE" dirty="0"/>
          </a:p>
        </p:txBody>
      </p:sp>
      <p:pic>
        <p:nvPicPr>
          <p:cNvPr id="50" name="49 Imagen" descr="7aea693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28"/>
            <a:ext cx="9358314" cy="6800872"/>
          </a:xfrm>
          <a:prstGeom prst="rect">
            <a:avLst/>
          </a:prstGeom>
        </p:spPr>
      </p:pic>
      <p:sp>
        <p:nvSpPr>
          <p:cNvPr id="51" name="50 Rectángulo"/>
          <p:cNvSpPr/>
          <p:nvPr/>
        </p:nvSpPr>
        <p:spPr>
          <a:xfrm>
            <a:off x="4714876" y="5143512"/>
            <a:ext cx="1428744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05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50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52" name="51 Botón de acción: Comienzo">
            <a:hlinkClick r:id="rId3" action="ppaction://hlinksldjump" highlightClick="1"/>
          </p:cNvPr>
          <p:cNvSpPr/>
          <p:nvPr/>
        </p:nvSpPr>
        <p:spPr>
          <a:xfrm>
            <a:off x="5572132" y="5715016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uadroTexto"/>
          <p:cNvSpPr txBox="1"/>
          <p:nvPr/>
        </p:nvSpPr>
        <p:spPr>
          <a:xfrm>
            <a:off x="6000760" y="5643578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Ir al Índice de  villancicos</a:t>
            </a:r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allpapers%20Christmastree4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Elipse"/>
          <p:cNvSpPr/>
          <p:nvPr/>
        </p:nvSpPr>
        <p:spPr>
          <a:xfrm>
            <a:off x="1142976" y="3286124"/>
            <a:ext cx="2928958" cy="12144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Botón de acción: Comienzo">
            <a:hlinkClick r:id="rId3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Ir al Índice de  villancicos</a:t>
            </a:r>
            <a:endParaRPr lang="es-ES" dirty="0"/>
          </a:p>
        </p:txBody>
      </p:sp>
      <p:pic>
        <p:nvPicPr>
          <p:cNvPr id="29" name="28 Imagen" descr="8a2994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5728"/>
            <a:ext cx="4205397" cy="52520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7" name="36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92" y="3429000"/>
            <a:ext cx="1181100" cy="1485900"/>
          </a:xfrm>
          <a:prstGeom prst="rect">
            <a:avLst/>
          </a:prstGeom>
        </p:spPr>
      </p:pic>
      <p:pic>
        <p:nvPicPr>
          <p:cNvPr id="38" name="37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4357694"/>
            <a:ext cx="1181100" cy="1485900"/>
          </a:xfrm>
          <a:prstGeom prst="rect">
            <a:avLst/>
          </a:prstGeom>
        </p:spPr>
      </p:pic>
      <p:pic>
        <p:nvPicPr>
          <p:cNvPr id="39" name="38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28" y="4143380"/>
            <a:ext cx="1181100" cy="1485900"/>
          </a:xfrm>
          <a:prstGeom prst="rect">
            <a:avLst/>
          </a:prstGeom>
        </p:spPr>
      </p:pic>
      <p:pic>
        <p:nvPicPr>
          <p:cNvPr id="40" name="39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428604"/>
            <a:ext cx="1181100" cy="1485900"/>
          </a:xfrm>
          <a:prstGeom prst="rect">
            <a:avLst/>
          </a:prstGeom>
        </p:spPr>
      </p:pic>
      <p:pic>
        <p:nvPicPr>
          <p:cNvPr id="41" name="40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2786058"/>
            <a:ext cx="1181100" cy="1485900"/>
          </a:xfrm>
          <a:prstGeom prst="rect">
            <a:avLst/>
          </a:prstGeom>
        </p:spPr>
      </p:pic>
      <p:pic>
        <p:nvPicPr>
          <p:cNvPr id="42" name="41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2143116"/>
            <a:ext cx="1181100" cy="1485900"/>
          </a:xfrm>
          <a:prstGeom prst="rect">
            <a:avLst/>
          </a:prstGeom>
        </p:spPr>
      </p:pic>
      <p:pic>
        <p:nvPicPr>
          <p:cNvPr id="43" name="42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6" y="1643050"/>
            <a:ext cx="1181100" cy="1485900"/>
          </a:xfrm>
          <a:prstGeom prst="rect">
            <a:avLst/>
          </a:prstGeom>
        </p:spPr>
      </p:pic>
      <p:sp>
        <p:nvSpPr>
          <p:cNvPr id="44" name="43 CuadroTexto"/>
          <p:cNvSpPr txBox="1"/>
          <p:nvPr/>
        </p:nvSpPr>
        <p:spPr>
          <a:xfrm>
            <a:off x="928662" y="5143512"/>
            <a:ext cx="8755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1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100" dirty="0" smtClean="0">
              <a:solidFill>
                <a:srgbClr val="FF0000"/>
              </a:solidFill>
            </a:endParaRPr>
          </a:p>
          <a:p>
            <a:endParaRPr lang="es-ES" sz="1100" dirty="0" smtClean="0">
              <a:solidFill>
                <a:srgbClr val="FF0000"/>
              </a:solidFill>
            </a:endParaRPr>
          </a:p>
          <a:p>
            <a:endParaRPr lang="es-ES" sz="11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adornos_navidenos_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pic>
        <p:nvPicPr>
          <p:cNvPr id="5" name="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857232"/>
            <a:ext cx="571500" cy="571500"/>
          </a:xfrm>
          <a:prstGeom prst="rect">
            <a:avLst/>
          </a:prstGeom>
        </p:spPr>
      </p:pic>
      <p:pic>
        <p:nvPicPr>
          <p:cNvPr id="6" name="5 Imagen" descr="8aff6bbb332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9991288" y="2857495"/>
            <a:ext cx="45719" cy="54863"/>
          </a:xfrm>
          <a:prstGeom prst="ellipse">
            <a:avLst/>
          </a:prstGeom>
        </p:spPr>
      </p:pic>
      <p:pic>
        <p:nvPicPr>
          <p:cNvPr id="7" name="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857232"/>
            <a:ext cx="571500" cy="571500"/>
          </a:xfrm>
          <a:prstGeom prst="rect">
            <a:avLst/>
          </a:prstGeom>
        </p:spPr>
      </p:pic>
      <p:pic>
        <p:nvPicPr>
          <p:cNvPr id="8" name="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643182"/>
            <a:ext cx="571500" cy="571500"/>
          </a:xfrm>
          <a:prstGeom prst="rect">
            <a:avLst/>
          </a:prstGeom>
        </p:spPr>
      </p:pic>
      <p:pic>
        <p:nvPicPr>
          <p:cNvPr id="9" name="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928934"/>
            <a:ext cx="571500" cy="571500"/>
          </a:xfrm>
          <a:prstGeom prst="rect">
            <a:avLst/>
          </a:prstGeom>
        </p:spPr>
      </p:pic>
      <p:pic>
        <p:nvPicPr>
          <p:cNvPr id="10" name="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11" name="1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429000"/>
            <a:ext cx="571500" cy="571500"/>
          </a:xfrm>
          <a:prstGeom prst="rect">
            <a:avLst/>
          </a:prstGeom>
        </p:spPr>
      </p:pic>
      <p:pic>
        <p:nvPicPr>
          <p:cNvPr id="12" name="1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14620"/>
            <a:ext cx="571500" cy="571500"/>
          </a:xfrm>
          <a:prstGeom prst="rect">
            <a:avLst/>
          </a:prstGeom>
        </p:spPr>
      </p:pic>
      <p:pic>
        <p:nvPicPr>
          <p:cNvPr id="13" name="1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071810"/>
            <a:ext cx="571500" cy="571500"/>
          </a:xfrm>
          <a:prstGeom prst="rect">
            <a:avLst/>
          </a:prstGeom>
        </p:spPr>
      </p:pic>
      <p:pic>
        <p:nvPicPr>
          <p:cNvPr id="14" name="1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429000"/>
            <a:ext cx="571500" cy="571500"/>
          </a:xfrm>
          <a:prstGeom prst="rect">
            <a:avLst/>
          </a:prstGeom>
        </p:spPr>
      </p:pic>
      <p:pic>
        <p:nvPicPr>
          <p:cNvPr id="15" name="1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000504"/>
            <a:ext cx="571500" cy="571500"/>
          </a:xfrm>
          <a:prstGeom prst="rect">
            <a:avLst/>
          </a:prstGeom>
        </p:spPr>
      </p:pic>
      <p:pic>
        <p:nvPicPr>
          <p:cNvPr id="16" name="1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214950"/>
            <a:ext cx="571500" cy="571500"/>
          </a:xfrm>
          <a:prstGeom prst="rect">
            <a:avLst/>
          </a:prstGeom>
        </p:spPr>
      </p:pic>
      <p:pic>
        <p:nvPicPr>
          <p:cNvPr id="18" name="1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643578"/>
            <a:ext cx="571500" cy="571500"/>
          </a:xfrm>
          <a:prstGeom prst="rect">
            <a:avLst/>
          </a:prstGeom>
        </p:spPr>
      </p:pic>
      <p:pic>
        <p:nvPicPr>
          <p:cNvPr id="19" name="1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6000768"/>
            <a:ext cx="571500" cy="571500"/>
          </a:xfrm>
          <a:prstGeom prst="rect">
            <a:avLst/>
          </a:prstGeom>
        </p:spPr>
      </p:pic>
      <p:pic>
        <p:nvPicPr>
          <p:cNvPr id="20" name="1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5857892"/>
            <a:ext cx="571500" cy="571500"/>
          </a:xfrm>
          <a:prstGeom prst="rect">
            <a:avLst/>
          </a:prstGeom>
        </p:spPr>
      </p:pic>
      <p:pic>
        <p:nvPicPr>
          <p:cNvPr id="21" name="2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715016"/>
            <a:ext cx="571500" cy="571500"/>
          </a:xfrm>
          <a:prstGeom prst="rect">
            <a:avLst/>
          </a:prstGeom>
        </p:spPr>
      </p:pic>
      <p:pic>
        <p:nvPicPr>
          <p:cNvPr id="22" name="2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5643578"/>
            <a:ext cx="571500" cy="571500"/>
          </a:xfrm>
          <a:prstGeom prst="rect">
            <a:avLst/>
          </a:prstGeom>
        </p:spPr>
      </p:pic>
      <p:pic>
        <p:nvPicPr>
          <p:cNvPr id="23" name="2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5429264"/>
            <a:ext cx="571500" cy="571500"/>
          </a:xfrm>
          <a:prstGeom prst="rect">
            <a:avLst/>
          </a:prstGeom>
        </p:spPr>
      </p:pic>
      <p:pic>
        <p:nvPicPr>
          <p:cNvPr id="24" name="2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929198"/>
            <a:ext cx="571500" cy="571500"/>
          </a:xfrm>
          <a:prstGeom prst="rect">
            <a:avLst/>
          </a:prstGeom>
        </p:spPr>
      </p:pic>
      <p:pic>
        <p:nvPicPr>
          <p:cNvPr id="25" name="2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500570"/>
            <a:ext cx="571500" cy="571500"/>
          </a:xfrm>
          <a:prstGeom prst="rect">
            <a:avLst/>
          </a:prstGeom>
        </p:spPr>
      </p:pic>
      <p:pic>
        <p:nvPicPr>
          <p:cNvPr id="26" name="2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071942"/>
            <a:ext cx="571500" cy="571500"/>
          </a:xfrm>
          <a:prstGeom prst="rect">
            <a:avLst/>
          </a:prstGeom>
        </p:spPr>
      </p:pic>
      <p:pic>
        <p:nvPicPr>
          <p:cNvPr id="27" name="2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143380"/>
            <a:ext cx="571500" cy="571500"/>
          </a:xfrm>
          <a:prstGeom prst="rect">
            <a:avLst/>
          </a:prstGeom>
        </p:spPr>
      </p:pic>
      <p:pic>
        <p:nvPicPr>
          <p:cNvPr id="28" name="2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786322"/>
            <a:ext cx="571500" cy="571500"/>
          </a:xfrm>
          <a:prstGeom prst="rect">
            <a:avLst/>
          </a:prstGeom>
        </p:spPr>
      </p:pic>
      <p:pic>
        <p:nvPicPr>
          <p:cNvPr id="29" name="2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214950"/>
            <a:ext cx="571500" cy="571500"/>
          </a:xfrm>
          <a:prstGeom prst="rect">
            <a:avLst/>
          </a:prstGeom>
        </p:spPr>
      </p:pic>
      <p:pic>
        <p:nvPicPr>
          <p:cNvPr id="30" name="2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357826"/>
            <a:ext cx="571500" cy="571500"/>
          </a:xfrm>
          <a:prstGeom prst="rect">
            <a:avLst/>
          </a:prstGeom>
        </p:spPr>
      </p:pic>
      <p:pic>
        <p:nvPicPr>
          <p:cNvPr id="31" name="3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214950"/>
            <a:ext cx="571500" cy="571500"/>
          </a:xfrm>
          <a:prstGeom prst="rect">
            <a:avLst/>
          </a:prstGeom>
        </p:spPr>
      </p:pic>
      <p:pic>
        <p:nvPicPr>
          <p:cNvPr id="32" name="3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929198"/>
            <a:ext cx="571500" cy="571500"/>
          </a:xfrm>
          <a:prstGeom prst="rect">
            <a:avLst/>
          </a:prstGeom>
        </p:spPr>
      </p:pic>
      <p:pic>
        <p:nvPicPr>
          <p:cNvPr id="33" name="3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4714884"/>
            <a:ext cx="571500" cy="571500"/>
          </a:xfrm>
          <a:prstGeom prst="rect">
            <a:avLst/>
          </a:prstGeom>
        </p:spPr>
      </p:pic>
      <p:pic>
        <p:nvPicPr>
          <p:cNvPr id="34" name="3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4214818"/>
            <a:ext cx="571500" cy="571500"/>
          </a:xfrm>
          <a:prstGeom prst="rect">
            <a:avLst/>
          </a:prstGeom>
        </p:spPr>
      </p:pic>
      <p:pic>
        <p:nvPicPr>
          <p:cNvPr id="35" name="3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786190"/>
            <a:ext cx="571500" cy="571500"/>
          </a:xfrm>
          <a:prstGeom prst="rect">
            <a:avLst/>
          </a:prstGeom>
        </p:spPr>
      </p:pic>
      <p:pic>
        <p:nvPicPr>
          <p:cNvPr id="36" name="3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571500" cy="571500"/>
          </a:xfrm>
          <a:prstGeom prst="rect">
            <a:avLst/>
          </a:prstGeom>
        </p:spPr>
      </p:pic>
      <p:pic>
        <p:nvPicPr>
          <p:cNvPr id="37" name="3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3286124"/>
            <a:ext cx="571500" cy="571500"/>
          </a:xfrm>
          <a:prstGeom prst="rect">
            <a:avLst/>
          </a:prstGeom>
        </p:spPr>
      </p:pic>
      <p:pic>
        <p:nvPicPr>
          <p:cNvPr id="38" name="3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3929066"/>
            <a:ext cx="571500" cy="571500"/>
          </a:xfrm>
          <a:prstGeom prst="rect">
            <a:avLst/>
          </a:prstGeom>
        </p:spPr>
      </p:pic>
      <p:pic>
        <p:nvPicPr>
          <p:cNvPr id="39" name="3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786190"/>
            <a:ext cx="571500" cy="571500"/>
          </a:xfrm>
          <a:prstGeom prst="rect">
            <a:avLst/>
          </a:prstGeom>
        </p:spPr>
      </p:pic>
      <p:pic>
        <p:nvPicPr>
          <p:cNvPr id="40" name="3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572008"/>
            <a:ext cx="571500" cy="571500"/>
          </a:xfrm>
          <a:prstGeom prst="rect">
            <a:avLst/>
          </a:prstGeom>
        </p:spPr>
      </p:pic>
      <p:pic>
        <p:nvPicPr>
          <p:cNvPr id="41" name="4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4714884"/>
            <a:ext cx="571500" cy="571500"/>
          </a:xfrm>
          <a:prstGeom prst="rect">
            <a:avLst/>
          </a:prstGeom>
        </p:spPr>
      </p:pic>
      <p:pic>
        <p:nvPicPr>
          <p:cNvPr id="42" name="4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286256"/>
            <a:ext cx="571500" cy="571500"/>
          </a:xfrm>
          <a:prstGeom prst="rect">
            <a:avLst/>
          </a:prstGeom>
        </p:spPr>
      </p:pic>
      <p:pic>
        <p:nvPicPr>
          <p:cNvPr id="43" name="4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500570"/>
            <a:ext cx="571500" cy="571500"/>
          </a:xfrm>
          <a:prstGeom prst="rect">
            <a:avLst/>
          </a:prstGeom>
        </p:spPr>
      </p:pic>
      <p:pic>
        <p:nvPicPr>
          <p:cNvPr id="44" name="4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071942"/>
            <a:ext cx="571500" cy="571500"/>
          </a:xfrm>
          <a:prstGeom prst="rect">
            <a:avLst/>
          </a:prstGeom>
        </p:spPr>
      </p:pic>
      <p:pic>
        <p:nvPicPr>
          <p:cNvPr id="45" name="4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3714752"/>
            <a:ext cx="571500" cy="571500"/>
          </a:xfrm>
          <a:prstGeom prst="rect">
            <a:avLst/>
          </a:prstGeom>
        </p:spPr>
      </p:pic>
      <p:pic>
        <p:nvPicPr>
          <p:cNvPr id="46" name="45 Imagen" descr="7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00164" y="2428868"/>
            <a:ext cx="45719" cy="45719"/>
          </a:xfrm>
          <a:prstGeom prst="rect">
            <a:avLst/>
          </a:prstGeom>
        </p:spPr>
      </p:pic>
      <p:pic>
        <p:nvPicPr>
          <p:cNvPr id="47" name="4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2857496"/>
            <a:ext cx="571500" cy="571500"/>
          </a:xfrm>
          <a:prstGeom prst="rect">
            <a:avLst/>
          </a:prstGeom>
        </p:spPr>
      </p:pic>
      <p:pic>
        <p:nvPicPr>
          <p:cNvPr id="48" name="4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0298" y="2928934"/>
            <a:ext cx="571500" cy="571500"/>
          </a:xfrm>
          <a:prstGeom prst="rect">
            <a:avLst/>
          </a:prstGeom>
        </p:spPr>
      </p:pic>
      <p:pic>
        <p:nvPicPr>
          <p:cNvPr id="49" name="4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3143248"/>
            <a:ext cx="571500" cy="571500"/>
          </a:xfrm>
          <a:prstGeom prst="rect">
            <a:avLst/>
          </a:prstGeom>
        </p:spPr>
      </p:pic>
      <p:pic>
        <p:nvPicPr>
          <p:cNvPr id="50" name="4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3643314"/>
            <a:ext cx="571500" cy="571500"/>
          </a:xfrm>
          <a:prstGeom prst="rect">
            <a:avLst/>
          </a:prstGeom>
        </p:spPr>
      </p:pic>
      <p:pic>
        <p:nvPicPr>
          <p:cNvPr id="51" name="5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4286256"/>
            <a:ext cx="571500" cy="571500"/>
          </a:xfrm>
          <a:prstGeom prst="rect">
            <a:avLst/>
          </a:prstGeom>
        </p:spPr>
      </p:pic>
      <p:pic>
        <p:nvPicPr>
          <p:cNvPr id="52" name="5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4414" y="3786190"/>
            <a:ext cx="571500" cy="571500"/>
          </a:xfrm>
          <a:prstGeom prst="rect">
            <a:avLst/>
          </a:prstGeom>
        </p:spPr>
      </p:pic>
      <p:pic>
        <p:nvPicPr>
          <p:cNvPr id="53" name="5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4357694"/>
            <a:ext cx="571500" cy="571500"/>
          </a:xfrm>
          <a:prstGeom prst="rect">
            <a:avLst/>
          </a:prstGeom>
        </p:spPr>
      </p:pic>
      <p:pic>
        <p:nvPicPr>
          <p:cNvPr id="54" name="5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3786190"/>
            <a:ext cx="571500" cy="571500"/>
          </a:xfrm>
          <a:prstGeom prst="rect">
            <a:avLst/>
          </a:prstGeom>
        </p:spPr>
      </p:pic>
      <p:pic>
        <p:nvPicPr>
          <p:cNvPr id="55" name="5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670" y="3429000"/>
            <a:ext cx="571500" cy="571500"/>
          </a:xfrm>
          <a:prstGeom prst="rect">
            <a:avLst/>
          </a:prstGeom>
        </p:spPr>
      </p:pic>
      <p:pic>
        <p:nvPicPr>
          <p:cNvPr id="56" name="5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546" y="4071942"/>
            <a:ext cx="571500" cy="571500"/>
          </a:xfrm>
          <a:prstGeom prst="rect">
            <a:avLst/>
          </a:prstGeom>
        </p:spPr>
      </p:pic>
      <p:pic>
        <p:nvPicPr>
          <p:cNvPr id="57" name="5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364" y="3786190"/>
            <a:ext cx="571500" cy="571500"/>
          </a:xfrm>
          <a:prstGeom prst="rect">
            <a:avLst/>
          </a:prstGeom>
        </p:spPr>
      </p:pic>
      <p:pic>
        <p:nvPicPr>
          <p:cNvPr id="58" name="5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59" name="5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4000504"/>
            <a:ext cx="571500" cy="571500"/>
          </a:xfrm>
          <a:prstGeom prst="rect">
            <a:avLst/>
          </a:prstGeom>
        </p:spPr>
      </p:pic>
      <p:pic>
        <p:nvPicPr>
          <p:cNvPr id="60" name="5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4572008"/>
            <a:ext cx="571500" cy="571500"/>
          </a:xfrm>
          <a:prstGeom prst="rect">
            <a:avLst/>
          </a:prstGeom>
        </p:spPr>
      </p:pic>
      <p:pic>
        <p:nvPicPr>
          <p:cNvPr id="61" name="6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6182" y="4500570"/>
            <a:ext cx="571500" cy="571500"/>
          </a:xfrm>
          <a:prstGeom prst="rect">
            <a:avLst/>
          </a:prstGeom>
        </p:spPr>
      </p:pic>
      <p:pic>
        <p:nvPicPr>
          <p:cNvPr id="62" name="6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4429132"/>
            <a:ext cx="571500" cy="571500"/>
          </a:xfrm>
          <a:prstGeom prst="rect">
            <a:avLst/>
          </a:prstGeom>
        </p:spPr>
      </p:pic>
      <p:pic>
        <p:nvPicPr>
          <p:cNvPr id="63" name="6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5143512"/>
            <a:ext cx="571500" cy="571500"/>
          </a:xfrm>
          <a:prstGeom prst="rect">
            <a:avLst/>
          </a:prstGeom>
        </p:spPr>
      </p:pic>
      <p:pic>
        <p:nvPicPr>
          <p:cNvPr id="64" name="6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8926" y="5143512"/>
            <a:ext cx="571500" cy="571500"/>
          </a:xfrm>
          <a:prstGeom prst="rect">
            <a:avLst/>
          </a:prstGeom>
        </p:spPr>
      </p:pic>
      <p:pic>
        <p:nvPicPr>
          <p:cNvPr id="65" name="6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4857760"/>
            <a:ext cx="571500" cy="571500"/>
          </a:xfrm>
          <a:prstGeom prst="rect">
            <a:avLst/>
          </a:prstGeom>
        </p:spPr>
      </p:pic>
      <p:pic>
        <p:nvPicPr>
          <p:cNvPr id="66" name="65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5852" y="5000636"/>
            <a:ext cx="571500" cy="571500"/>
          </a:xfrm>
          <a:prstGeom prst="rect">
            <a:avLst/>
          </a:prstGeom>
        </p:spPr>
      </p:pic>
      <p:pic>
        <p:nvPicPr>
          <p:cNvPr id="67" name="66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0232" y="5072074"/>
            <a:ext cx="571500" cy="571500"/>
          </a:xfrm>
          <a:prstGeom prst="rect">
            <a:avLst/>
          </a:prstGeom>
        </p:spPr>
      </p:pic>
      <p:pic>
        <p:nvPicPr>
          <p:cNvPr id="68" name="67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5000636"/>
            <a:ext cx="571500" cy="571500"/>
          </a:xfrm>
          <a:prstGeom prst="rect">
            <a:avLst/>
          </a:prstGeom>
        </p:spPr>
      </p:pic>
      <p:pic>
        <p:nvPicPr>
          <p:cNvPr id="69" name="68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364" y="5643578"/>
            <a:ext cx="571500" cy="571500"/>
          </a:xfrm>
          <a:prstGeom prst="rect">
            <a:avLst/>
          </a:prstGeom>
        </p:spPr>
      </p:pic>
      <p:pic>
        <p:nvPicPr>
          <p:cNvPr id="70" name="69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84" y="5786454"/>
            <a:ext cx="571500" cy="571500"/>
          </a:xfrm>
          <a:prstGeom prst="rect">
            <a:avLst/>
          </a:prstGeom>
        </p:spPr>
      </p:pic>
      <p:pic>
        <p:nvPicPr>
          <p:cNvPr id="71" name="70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0298" y="5357826"/>
            <a:ext cx="571500" cy="571500"/>
          </a:xfrm>
          <a:prstGeom prst="rect">
            <a:avLst/>
          </a:prstGeom>
        </p:spPr>
      </p:pic>
      <p:pic>
        <p:nvPicPr>
          <p:cNvPr id="72" name="71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18" y="5143512"/>
            <a:ext cx="571500" cy="571500"/>
          </a:xfrm>
          <a:prstGeom prst="rect">
            <a:avLst/>
          </a:prstGeom>
        </p:spPr>
      </p:pic>
      <p:pic>
        <p:nvPicPr>
          <p:cNvPr id="73" name="72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84" y="5857892"/>
            <a:ext cx="571500" cy="571500"/>
          </a:xfrm>
          <a:prstGeom prst="rect">
            <a:avLst/>
          </a:prstGeom>
        </p:spPr>
      </p:pic>
      <p:pic>
        <p:nvPicPr>
          <p:cNvPr id="74" name="73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4480" y="5786454"/>
            <a:ext cx="571500" cy="571500"/>
          </a:xfrm>
          <a:prstGeom prst="rect">
            <a:avLst/>
          </a:prstGeom>
        </p:spPr>
      </p:pic>
      <p:pic>
        <p:nvPicPr>
          <p:cNvPr id="75" name="74 Imagen" descr="7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5429264"/>
            <a:ext cx="571500" cy="571500"/>
          </a:xfrm>
          <a:prstGeom prst="rect">
            <a:avLst/>
          </a:prstGeom>
        </p:spPr>
      </p:pic>
      <p:pic>
        <p:nvPicPr>
          <p:cNvPr id="76" name="75 Imagen" descr="9C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-857288" y="1714488"/>
            <a:ext cx="71438" cy="71438"/>
          </a:xfrm>
          <a:prstGeom prst="rect">
            <a:avLst/>
          </a:prstGeom>
        </p:spPr>
      </p:pic>
      <p:sp>
        <p:nvSpPr>
          <p:cNvPr id="78" name="77 Botón de acción: Comienzo">
            <a:hlinkClick r:id="rId8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8" action="ppaction://hlinksldjump"/>
              </a:rPr>
              <a:t>Ir al Índice de  villancicos</a:t>
            </a:r>
            <a:endParaRPr lang="es-ES" dirty="0"/>
          </a:p>
        </p:txBody>
      </p:sp>
      <p:pic>
        <p:nvPicPr>
          <p:cNvPr id="81" name="80 Imagen" descr="1ba345ed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90992" y="0"/>
            <a:ext cx="4953008" cy="6191260"/>
          </a:xfrm>
          <a:prstGeom prst="rect">
            <a:avLst/>
          </a:prstGeom>
        </p:spPr>
      </p:pic>
      <p:sp>
        <p:nvSpPr>
          <p:cNvPr id="82" name="81 CuadroTexto"/>
          <p:cNvSpPr txBox="1"/>
          <p:nvPr/>
        </p:nvSpPr>
        <p:spPr>
          <a:xfrm>
            <a:off x="357158" y="2428868"/>
            <a:ext cx="9388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200" dirty="0" smtClean="0">
              <a:solidFill>
                <a:srgbClr val="FF0000"/>
              </a:solidFill>
            </a:endParaRPr>
          </a:p>
          <a:p>
            <a:endParaRPr lang="es-ES" sz="1200" dirty="0" smtClean="0">
              <a:solidFill>
                <a:srgbClr val="FF0000"/>
              </a:solidFill>
            </a:endParaRPr>
          </a:p>
          <a:p>
            <a:endParaRPr lang="es-ES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60 Imagen" descr="477736db47cfa97f4abd156d7389839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2815"/>
          </a:xfrm>
          <a:prstGeom prst="rect">
            <a:avLst/>
          </a:prstGeom>
        </p:spPr>
      </p:pic>
      <p:sp>
        <p:nvSpPr>
          <p:cNvPr id="62" name="61 CuadroTexto"/>
          <p:cNvSpPr txBox="1"/>
          <p:nvPr/>
        </p:nvSpPr>
        <p:spPr>
          <a:xfrm>
            <a:off x="8072462" y="5500702"/>
            <a:ext cx="89960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1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67" name="66 Imagen" descr="72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5715016"/>
            <a:ext cx="571500" cy="571500"/>
          </a:xfrm>
          <a:prstGeom prst="rect">
            <a:avLst/>
          </a:prstGeom>
        </p:spPr>
      </p:pic>
      <p:sp>
        <p:nvSpPr>
          <p:cNvPr id="68" name="67 Botón de acción: Comienzo">
            <a:hlinkClick r:id="rId4" action="ppaction://hlinksldjump" highlightClick="1"/>
          </p:cNvPr>
          <p:cNvSpPr/>
          <p:nvPr/>
        </p:nvSpPr>
        <p:spPr>
          <a:xfrm>
            <a:off x="142844" y="6215082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CuadroTexto"/>
          <p:cNvSpPr txBox="1"/>
          <p:nvPr/>
        </p:nvSpPr>
        <p:spPr>
          <a:xfrm>
            <a:off x="571472" y="6143644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 cmpd="thickThin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2" name="11 Marcador de contenido" descr="2918997djasomqul4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501354" y="3500438"/>
            <a:ext cx="104775" cy="104775"/>
          </a:xfrm>
        </p:spPr>
      </p:pic>
      <p:pic>
        <p:nvPicPr>
          <p:cNvPr id="10" name="9 Imagen" descr="24320V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2500362" y="6857999"/>
            <a:ext cx="45719" cy="45719"/>
          </a:xfrm>
          <a:prstGeom prst="rect">
            <a:avLst/>
          </a:prstGeom>
        </p:spPr>
      </p:pic>
      <p:pic>
        <p:nvPicPr>
          <p:cNvPr id="11" name="10 Imagen" descr="24320V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857552" y="7786718"/>
            <a:ext cx="71438" cy="71438"/>
          </a:xfrm>
          <a:prstGeom prst="rect">
            <a:avLst/>
          </a:prstGeom>
        </p:spPr>
      </p:pic>
      <p:pic>
        <p:nvPicPr>
          <p:cNvPr id="13" name="12 Imagen" descr="15pfvc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055335">
            <a:off x="-1683423" y="1318763"/>
            <a:ext cx="45719" cy="53220"/>
          </a:xfrm>
          <a:prstGeom prst="rect">
            <a:avLst/>
          </a:prstGeom>
        </p:spPr>
      </p:pic>
      <p:pic>
        <p:nvPicPr>
          <p:cNvPr id="14" name="13 Imagen" descr="imag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9487209" flipH="1">
            <a:off x="-1598985" y="2754800"/>
            <a:ext cx="45719" cy="5060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500298" y="6000768"/>
            <a:ext cx="71374" cy="285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reg1castelle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V="1">
            <a:off x="10064904" y="4714884"/>
            <a:ext cx="150697" cy="109246"/>
          </a:xfrm>
          <a:prstGeom prst="rect">
            <a:avLst/>
          </a:prstGeom>
        </p:spPr>
      </p:pic>
      <p:pic>
        <p:nvPicPr>
          <p:cNvPr id="17" name="1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1934" y="5214950"/>
            <a:ext cx="535785" cy="642942"/>
          </a:xfrm>
          <a:prstGeom prst="ellipse">
            <a:avLst/>
          </a:prstGeom>
        </p:spPr>
      </p:pic>
      <p:pic>
        <p:nvPicPr>
          <p:cNvPr id="18" name="1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57818" y="5286388"/>
            <a:ext cx="535785" cy="642942"/>
          </a:xfrm>
          <a:prstGeom prst="ellipse">
            <a:avLst/>
          </a:prstGeom>
        </p:spPr>
      </p:pic>
      <p:pic>
        <p:nvPicPr>
          <p:cNvPr id="19" name="1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016" y="5643578"/>
            <a:ext cx="535785" cy="642942"/>
          </a:xfrm>
          <a:prstGeom prst="ellipse">
            <a:avLst/>
          </a:prstGeom>
        </p:spPr>
      </p:pic>
      <p:pic>
        <p:nvPicPr>
          <p:cNvPr id="20" name="1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3108" y="5715016"/>
            <a:ext cx="535785" cy="642942"/>
          </a:xfrm>
          <a:prstGeom prst="ellipse">
            <a:avLst/>
          </a:prstGeom>
        </p:spPr>
      </p:pic>
      <p:pic>
        <p:nvPicPr>
          <p:cNvPr id="21" name="2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6248" y="6215058"/>
            <a:ext cx="535785" cy="642942"/>
          </a:xfrm>
          <a:prstGeom prst="ellipse">
            <a:avLst/>
          </a:prstGeom>
        </p:spPr>
      </p:pic>
      <p:pic>
        <p:nvPicPr>
          <p:cNvPr id="22" name="2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4942" y="6215058"/>
            <a:ext cx="535785" cy="642942"/>
          </a:xfrm>
          <a:prstGeom prst="ellipse">
            <a:avLst/>
          </a:prstGeom>
        </p:spPr>
      </p:pic>
      <p:pic>
        <p:nvPicPr>
          <p:cNvPr id="23" name="2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29322" y="5572140"/>
            <a:ext cx="535785" cy="642942"/>
          </a:xfrm>
          <a:prstGeom prst="ellipse">
            <a:avLst/>
          </a:prstGeom>
        </p:spPr>
      </p:pic>
      <p:pic>
        <p:nvPicPr>
          <p:cNvPr id="24" name="2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7554" y="5500702"/>
            <a:ext cx="535785" cy="642942"/>
          </a:xfrm>
          <a:prstGeom prst="ellipse">
            <a:avLst/>
          </a:prstGeom>
        </p:spPr>
      </p:pic>
      <p:pic>
        <p:nvPicPr>
          <p:cNvPr id="25" name="2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4612" y="6215058"/>
            <a:ext cx="535785" cy="642942"/>
          </a:xfrm>
          <a:prstGeom prst="ellipse">
            <a:avLst/>
          </a:prstGeom>
        </p:spPr>
      </p:pic>
      <p:pic>
        <p:nvPicPr>
          <p:cNvPr id="26" name="2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0166" y="5857892"/>
            <a:ext cx="535785" cy="642942"/>
          </a:xfrm>
          <a:prstGeom prst="ellipse">
            <a:avLst/>
          </a:prstGeom>
        </p:spPr>
      </p:pic>
      <p:pic>
        <p:nvPicPr>
          <p:cNvPr id="27" name="2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5929330"/>
            <a:ext cx="535785" cy="642942"/>
          </a:xfrm>
          <a:prstGeom prst="ellipse">
            <a:avLst/>
          </a:prstGeom>
        </p:spPr>
      </p:pic>
      <p:pic>
        <p:nvPicPr>
          <p:cNvPr id="28" name="2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572140"/>
            <a:ext cx="535785" cy="642942"/>
          </a:xfrm>
          <a:prstGeom prst="ellipse">
            <a:avLst/>
          </a:prstGeom>
        </p:spPr>
      </p:pic>
      <p:pic>
        <p:nvPicPr>
          <p:cNvPr id="29" name="2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6072206"/>
            <a:ext cx="535785" cy="642942"/>
          </a:xfrm>
          <a:prstGeom prst="ellipse">
            <a:avLst/>
          </a:prstGeom>
        </p:spPr>
      </p:pic>
      <p:pic>
        <p:nvPicPr>
          <p:cNvPr id="30" name="2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6000768"/>
            <a:ext cx="535785" cy="642942"/>
          </a:xfrm>
          <a:prstGeom prst="ellipse">
            <a:avLst/>
          </a:prstGeom>
        </p:spPr>
      </p:pic>
      <p:pic>
        <p:nvPicPr>
          <p:cNvPr id="31" name="3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71670" y="6215058"/>
            <a:ext cx="535785" cy="642942"/>
          </a:xfrm>
          <a:prstGeom prst="ellipse">
            <a:avLst/>
          </a:prstGeom>
        </p:spPr>
      </p:pic>
      <p:pic>
        <p:nvPicPr>
          <p:cNvPr id="32" name="3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4612" y="5572140"/>
            <a:ext cx="535785" cy="642942"/>
          </a:xfrm>
          <a:prstGeom prst="ellipse">
            <a:avLst/>
          </a:prstGeom>
        </p:spPr>
      </p:pic>
      <p:pic>
        <p:nvPicPr>
          <p:cNvPr id="33" name="3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0364" y="6215058"/>
            <a:ext cx="535785" cy="642942"/>
          </a:xfrm>
          <a:prstGeom prst="ellipse">
            <a:avLst/>
          </a:prstGeom>
        </p:spPr>
      </p:pic>
      <p:pic>
        <p:nvPicPr>
          <p:cNvPr id="34" name="3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348" y="5572140"/>
            <a:ext cx="535785" cy="642942"/>
          </a:xfrm>
          <a:prstGeom prst="ellipse">
            <a:avLst/>
          </a:prstGeom>
        </p:spPr>
      </p:pic>
      <p:pic>
        <p:nvPicPr>
          <p:cNvPr id="35" name="3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7554" y="6000768"/>
            <a:ext cx="535785" cy="642942"/>
          </a:xfrm>
          <a:prstGeom prst="ellipse">
            <a:avLst/>
          </a:prstGeom>
        </p:spPr>
      </p:pic>
      <p:pic>
        <p:nvPicPr>
          <p:cNvPr id="36" name="3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3306" y="5786454"/>
            <a:ext cx="535785" cy="642942"/>
          </a:xfrm>
          <a:prstGeom prst="ellipse">
            <a:avLst/>
          </a:prstGeom>
        </p:spPr>
      </p:pic>
      <p:pic>
        <p:nvPicPr>
          <p:cNvPr id="37" name="3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4744" y="6215058"/>
            <a:ext cx="535785" cy="642942"/>
          </a:xfrm>
          <a:prstGeom prst="ellipse">
            <a:avLst/>
          </a:prstGeom>
        </p:spPr>
      </p:pic>
      <p:pic>
        <p:nvPicPr>
          <p:cNvPr id="38" name="3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6248" y="5715016"/>
            <a:ext cx="535785" cy="642942"/>
          </a:xfrm>
          <a:prstGeom prst="ellipse">
            <a:avLst/>
          </a:prstGeom>
        </p:spPr>
      </p:pic>
      <p:pic>
        <p:nvPicPr>
          <p:cNvPr id="39" name="3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2" y="5429264"/>
            <a:ext cx="535785" cy="642942"/>
          </a:xfrm>
          <a:prstGeom prst="ellipse">
            <a:avLst/>
          </a:prstGeom>
        </p:spPr>
      </p:pic>
      <p:pic>
        <p:nvPicPr>
          <p:cNvPr id="40" name="3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2" y="6215058"/>
            <a:ext cx="535785" cy="642942"/>
          </a:xfrm>
          <a:prstGeom prst="ellipse">
            <a:avLst/>
          </a:prstGeom>
        </p:spPr>
      </p:pic>
      <p:pic>
        <p:nvPicPr>
          <p:cNvPr id="41" name="4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0694" y="5786454"/>
            <a:ext cx="535785" cy="642942"/>
          </a:xfrm>
          <a:prstGeom prst="ellipse">
            <a:avLst/>
          </a:prstGeom>
        </p:spPr>
      </p:pic>
      <p:pic>
        <p:nvPicPr>
          <p:cNvPr id="42" name="4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0760" y="6215058"/>
            <a:ext cx="535785" cy="642942"/>
          </a:xfrm>
          <a:prstGeom prst="ellipse">
            <a:avLst/>
          </a:prstGeom>
        </p:spPr>
      </p:pic>
      <p:pic>
        <p:nvPicPr>
          <p:cNvPr id="43" name="4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388" y="5286388"/>
            <a:ext cx="535785" cy="642942"/>
          </a:xfrm>
          <a:prstGeom prst="ellipse">
            <a:avLst/>
          </a:prstGeom>
        </p:spPr>
      </p:pic>
      <p:pic>
        <p:nvPicPr>
          <p:cNvPr id="44" name="4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7950" y="5786454"/>
            <a:ext cx="535785" cy="642942"/>
          </a:xfrm>
          <a:prstGeom prst="ellipse">
            <a:avLst/>
          </a:prstGeom>
        </p:spPr>
      </p:pic>
      <p:pic>
        <p:nvPicPr>
          <p:cNvPr id="45" name="4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2264" y="6215058"/>
            <a:ext cx="535785" cy="642942"/>
          </a:xfrm>
          <a:prstGeom prst="ellipse">
            <a:avLst/>
          </a:prstGeom>
        </p:spPr>
      </p:pic>
      <p:pic>
        <p:nvPicPr>
          <p:cNvPr id="46" name="4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72330" y="5143512"/>
            <a:ext cx="535785" cy="642942"/>
          </a:xfrm>
          <a:prstGeom prst="ellipse">
            <a:avLst/>
          </a:prstGeom>
        </p:spPr>
      </p:pic>
      <p:pic>
        <p:nvPicPr>
          <p:cNvPr id="47" name="4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3834" y="5072074"/>
            <a:ext cx="535785" cy="642942"/>
          </a:xfrm>
          <a:prstGeom prst="ellipse">
            <a:avLst/>
          </a:prstGeom>
        </p:spPr>
      </p:pic>
      <p:pic>
        <p:nvPicPr>
          <p:cNvPr id="48" name="4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86776" y="4857760"/>
            <a:ext cx="535785" cy="642942"/>
          </a:xfrm>
          <a:prstGeom prst="ellipse">
            <a:avLst/>
          </a:prstGeom>
        </p:spPr>
      </p:pic>
      <p:pic>
        <p:nvPicPr>
          <p:cNvPr id="49" name="4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8215" y="5214950"/>
            <a:ext cx="535785" cy="642942"/>
          </a:xfrm>
          <a:prstGeom prst="ellipse">
            <a:avLst/>
          </a:prstGeom>
        </p:spPr>
      </p:pic>
      <p:pic>
        <p:nvPicPr>
          <p:cNvPr id="50" name="4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24" y="5357826"/>
            <a:ext cx="535785" cy="642942"/>
          </a:xfrm>
          <a:prstGeom prst="ellipse">
            <a:avLst/>
          </a:prstGeom>
        </p:spPr>
      </p:pic>
      <p:pic>
        <p:nvPicPr>
          <p:cNvPr id="51" name="5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8082" y="5643578"/>
            <a:ext cx="535785" cy="642942"/>
          </a:xfrm>
          <a:prstGeom prst="ellipse">
            <a:avLst/>
          </a:prstGeom>
        </p:spPr>
      </p:pic>
      <p:pic>
        <p:nvPicPr>
          <p:cNvPr id="52" name="5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0892" y="6215058"/>
            <a:ext cx="535785" cy="642942"/>
          </a:xfrm>
          <a:prstGeom prst="ellipse">
            <a:avLst/>
          </a:prstGeom>
        </p:spPr>
      </p:pic>
      <p:pic>
        <p:nvPicPr>
          <p:cNvPr id="53" name="5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15272" y="6215058"/>
            <a:ext cx="535785" cy="642942"/>
          </a:xfrm>
          <a:prstGeom prst="ellipse">
            <a:avLst/>
          </a:prstGeom>
        </p:spPr>
      </p:pic>
      <p:pic>
        <p:nvPicPr>
          <p:cNvPr id="54" name="5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24" y="5786454"/>
            <a:ext cx="535785" cy="642942"/>
          </a:xfrm>
          <a:prstGeom prst="ellipse">
            <a:avLst/>
          </a:prstGeom>
        </p:spPr>
      </p:pic>
      <p:pic>
        <p:nvPicPr>
          <p:cNvPr id="55" name="5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8215" y="5715016"/>
            <a:ext cx="535785" cy="642942"/>
          </a:xfrm>
          <a:prstGeom prst="ellipse">
            <a:avLst/>
          </a:prstGeom>
        </p:spPr>
      </p:pic>
      <p:pic>
        <p:nvPicPr>
          <p:cNvPr id="56" name="5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8214" y="6215058"/>
            <a:ext cx="535785" cy="642942"/>
          </a:xfrm>
          <a:prstGeom prst="ellipse">
            <a:avLst/>
          </a:prstGeom>
        </p:spPr>
      </p:pic>
      <p:pic>
        <p:nvPicPr>
          <p:cNvPr id="57" name="5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5984" y="357166"/>
            <a:ext cx="535785" cy="642942"/>
          </a:xfrm>
          <a:prstGeom prst="ellipse">
            <a:avLst/>
          </a:prstGeom>
        </p:spPr>
      </p:pic>
      <p:pic>
        <p:nvPicPr>
          <p:cNvPr id="58" name="5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0"/>
            <a:ext cx="535785" cy="642942"/>
          </a:xfrm>
          <a:prstGeom prst="ellipse">
            <a:avLst/>
          </a:prstGeom>
        </p:spPr>
      </p:pic>
      <p:pic>
        <p:nvPicPr>
          <p:cNvPr id="59" name="5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282" y="71438"/>
            <a:ext cx="535785" cy="642942"/>
          </a:xfrm>
          <a:prstGeom prst="ellipse">
            <a:avLst/>
          </a:prstGeom>
        </p:spPr>
      </p:pic>
      <p:pic>
        <p:nvPicPr>
          <p:cNvPr id="60" name="5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42908" y="214314"/>
            <a:ext cx="535785" cy="642942"/>
          </a:xfrm>
          <a:prstGeom prst="ellipse">
            <a:avLst/>
          </a:prstGeom>
        </p:spPr>
      </p:pic>
      <p:pic>
        <p:nvPicPr>
          <p:cNvPr id="61" name="6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142876"/>
            <a:ext cx="535785" cy="642942"/>
          </a:xfrm>
          <a:prstGeom prst="ellipse">
            <a:avLst/>
          </a:prstGeom>
        </p:spPr>
      </p:pic>
      <p:pic>
        <p:nvPicPr>
          <p:cNvPr id="62" name="6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3042" y="357166"/>
            <a:ext cx="535785" cy="642942"/>
          </a:xfrm>
          <a:prstGeom prst="ellipse">
            <a:avLst/>
          </a:prstGeom>
        </p:spPr>
      </p:pic>
      <p:pic>
        <p:nvPicPr>
          <p:cNvPr id="63" name="62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1736" y="357166"/>
            <a:ext cx="535785" cy="642942"/>
          </a:xfrm>
          <a:prstGeom prst="ellipse">
            <a:avLst/>
          </a:prstGeom>
        </p:spPr>
      </p:pic>
      <p:pic>
        <p:nvPicPr>
          <p:cNvPr id="64" name="63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3636" y="214290"/>
            <a:ext cx="535785" cy="642942"/>
          </a:xfrm>
          <a:prstGeom prst="ellipse">
            <a:avLst/>
          </a:prstGeom>
        </p:spPr>
      </p:pic>
      <p:pic>
        <p:nvPicPr>
          <p:cNvPr id="65" name="64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01058" y="214290"/>
            <a:ext cx="535785" cy="642942"/>
          </a:xfrm>
          <a:prstGeom prst="ellipse">
            <a:avLst/>
          </a:prstGeom>
        </p:spPr>
      </p:pic>
      <p:pic>
        <p:nvPicPr>
          <p:cNvPr id="66" name="65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6612" y="-142876"/>
            <a:ext cx="535785" cy="642942"/>
          </a:xfrm>
          <a:prstGeom prst="ellipse">
            <a:avLst/>
          </a:prstGeom>
        </p:spPr>
      </p:pic>
      <p:pic>
        <p:nvPicPr>
          <p:cNvPr id="67" name="66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356" y="-71438"/>
            <a:ext cx="535785" cy="642942"/>
          </a:xfrm>
          <a:prstGeom prst="ellipse">
            <a:avLst/>
          </a:prstGeom>
        </p:spPr>
      </p:pic>
      <p:pic>
        <p:nvPicPr>
          <p:cNvPr id="68" name="67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72166" y="71438"/>
            <a:ext cx="535785" cy="642942"/>
          </a:xfrm>
          <a:prstGeom prst="ellipse">
            <a:avLst/>
          </a:prstGeom>
        </p:spPr>
      </p:pic>
      <p:pic>
        <p:nvPicPr>
          <p:cNvPr id="69" name="68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7984" y="0"/>
            <a:ext cx="535785" cy="642942"/>
          </a:xfrm>
          <a:prstGeom prst="ellipse">
            <a:avLst/>
          </a:prstGeom>
        </p:spPr>
      </p:pic>
      <p:pic>
        <p:nvPicPr>
          <p:cNvPr id="70" name="69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8116" y="214290"/>
            <a:ext cx="535785" cy="642942"/>
          </a:xfrm>
          <a:prstGeom prst="ellipse">
            <a:avLst/>
          </a:prstGeom>
        </p:spPr>
      </p:pic>
      <p:pic>
        <p:nvPicPr>
          <p:cNvPr id="71" name="70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5214950"/>
            <a:ext cx="535785" cy="642942"/>
          </a:xfrm>
          <a:prstGeom prst="ellipse">
            <a:avLst/>
          </a:prstGeom>
        </p:spPr>
      </p:pic>
      <p:pic>
        <p:nvPicPr>
          <p:cNvPr id="72" name="71 Imagen" descr="8aff6bbb332c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3174" y="5286388"/>
            <a:ext cx="535785" cy="642942"/>
          </a:xfrm>
          <a:prstGeom prst="ellipse">
            <a:avLst/>
          </a:prstGeom>
        </p:spPr>
      </p:pic>
      <p:sp>
        <p:nvSpPr>
          <p:cNvPr id="73" name="72 Botón de acción: Comienzo">
            <a:hlinkClick r:id="rId10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CuadroTexto"/>
          <p:cNvSpPr txBox="1"/>
          <p:nvPr/>
        </p:nvSpPr>
        <p:spPr>
          <a:xfrm>
            <a:off x="3286116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10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75" name="74 CuadroTexto"/>
          <p:cNvSpPr txBox="1"/>
          <p:nvPr/>
        </p:nvSpPr>
        <p:spPr>
          <a:xfrm rot="20819008">
            <a:off x="7429520" y="4714884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_tradnl" sz="1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psx.Raquel</a:t>
            </a:r>
            <a:endParaRPr lang="es-ES" sz="9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6" name="75 Imagen" descr="28ea9bb1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57620" y="928670"/>
            <a:ext cx="3667125" cy="383857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786050" y="2143116"/>
            <a:ext cx="38576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143340" y="5857892"/>
            <a:ext cx="50006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latin typeface="Monotype Corsiva" pitchFamily="66" charset="0"/>
              </a:rPr>
              <a:t>  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14282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71472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928662" y="7857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/>
          </a:p>
        </p:txBody>
      </p:sp>
      <p:pic>
        <p:nvPicPr>
          <p:cNvPr id="12" name="11 Imagen" descr="f92a0f6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33" y="0"/>
            <a:ext cx="8593767" cy="557214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 rot="745841">
            <a:off x="7926040" y="5107797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err="1" smtClean="0">
                <a:solidFill>
                  <a:srgbClr val="AFEAFF"/>
                </a:solidFill>
              </a:rPr>
              <a:t>Ppsx.Raquel</a:t>
            </a:r>
            <a:endParaRPr lang="es-ES" sz="1000" b="1" dirty="0" smtClean="0">
              <a:solidFill>
                <a:srgbClr val="AFEAFF"/>
              </a:solidFill>
            </a:endParaRPr>
          </a:p>
          <a:p>
            <a:endParaRPr lang="es-ES" sz="1000" dirty="0">
              <a:solidFill>
                <a:srgbClr val="AFEAFF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78c17c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500042"/>
            <a:ext cx="6215106" cy="3953912"/>
          </a:xfrm>
        </p:spPr>
      </p:pic>
      <p:pic>
        <p:nvPicPr>
          <p:cNvPr id="5" name="4 Imagen" descr="animacion_feliz_navida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143116"/>
            <a:ext cx="3476628" cy="3444035"/>
          </a:xfrm>
          <a:prstGeom prst="rect">
            <a:avLst/>
          </a:prstGeom>
        </p:spPr>
      </p:pic>
      <p:pic>
        <p:nvPicPr>
          <p:cNvPr id="7" name="6 Imagen" descr="AFELIZNAVIDA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8358150" y="7375937"/>
            <a:ext cx="282872" cy="53591"/>
          </a:xfrm>
          <a:prstGeom prst="rect">
            <a:avLst/>
          </a:prstGeom>
        </p:spPr>
      </p:pic>
      <p:pic>
        <p:nvPicPr>
          <p:cNvPr id="9" name="8 Imagen" descr="px053bh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0334644" y="5500702"/>
            <a:ext cx="132908" cy="71438"/>
          </a:xfrm>
          <a:prstGeom prst="rect">
            <a:avLst/>
          </a:prstGeom>
        </p:spPr>
      </p:pic>
      <p:pic>
        <p:nvPicPr>
          <p:cNvPr id="11" name="10 Imagen" descr="834883eo9ajjm74f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0644230" y="1709524"/>
            <a:ext cx="71438" cy="82113"/>
          </a:xfrm>
          <a:prstGeom prst="rect">
            <a:avLst/>
          </a:prstGeom>
        </p:spPr>
      </p:pic>
      <p:pic>
        <p:nvPicPr>
          <p:cNvPr id="12" name="11 Imagen" descr="animation1feliz2ck8wjvi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0429915" y="3143248"/>
            <a:ext cx="71315" cy="53799"/>
          </a:xfrm>
          <a:prstGeom prst="rect">
            <a:avLst/>
          </a:prstGeom>
        </p:spPr>
      </p:pic>
      <p:sp>
        <p:nvSpPr>
          <p:cNvPr id="13" name="12 Botón de acción: Comienzo">
            <a:hlinkClick r:id="rId8" action="ppaction://hlinksldjump" highlightClick="1"/>
          </p:cNvPr>
          <p:cNvSpPr/>
          <p:nvPr/>
        </p:nvSpPr>
        <p:spPr>
          <a:xfrm>
            <a:off x="214282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500034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8" action="ppaction://hlinksldjump"/>
              </a:rPr>
              <a:t>Ir al Índice de  villancicos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285720" y="5715016"/>
            <a:ext cx="813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000" dirty="0" err="1" smtClean="0">
                <a:solidFill>
                  <a:srgbClr val="FF0000"/>
                </a:solidFill>
              </a:rPr>
              <a:t>Ppsx.Raquel</a:t>
            </a:r>
            <a:endParaRPr lang="es-ES" sz="10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  <p:pic>
        <p:nvPicPr>
          <p:cNvPr id="4098" name="Picture 2" descr="Imagen renderizad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479083">
            <a:off x="4904207" y="4320139"/>
            <a:ext cx="2940254" cy="1867784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12 CANCIONES NAVIDEÑAS--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--12 CANCIONES NAVIDEÑAS--</Template>
  <TotalTime>0</TotalTime>
  <Words>191</Words>
  <Application>Microsoft Office PowerPoint</Application>
  <PresentationFormat>Presentación en pantalla (4:3)</PresentationFormat>
  <Paragraphs>72</Paragraphs>
  <Slides>18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--12 CANCIONES NAVIDEÑAS--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2013-11-29T17:25:39Z</dcterms:created>
  <dcterms:modified xsi:type="dcterms:W3CDTF">2013-11-29T17:28:22Z</dcterms:modified>
</cp:coreProperties>
</file>