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266" r:id="rId4"/>
    <p:sldId id="274" r:id="rId5"/>
    <p:sldId id="257" r:id="rId6"/>
    <p:sldId id="260" r:id="rId7"/>
    <p:sldId id="258" r:id="rId8"/>
    <p:sldId id="265" r:id="rId9"/>
    <p:sldId id="271" r:id="rId10"/>
    <p:sldId id="270" r:id="rId11"/>
    <p:sldId id="264" r:id="rId12"/>
    <p:sldId id="268" r:id="rId13"/>
    <p:sldId id="267" r:id="rId14"/>
    <p:sldId id="262" r:id="rId15"/>
    <p:sldId id="263" r:id="rId16"/>
    <p:sldId id="275" r:id="rId17"/>
    <p:sldId id="269" r:id="rId18"/>
    <p:sldId id="272" r:id="rId19"/>
    <p:sldId id="276" r:id="rId20"/>
    <p:sldId id="273" r:id="rId21"/>
    <p:sldId id="280" r:id="rId22"/>
    <p:sldId id="277" r:id="rId23"/>
    <p:sldId id="278" r:id="rId24"/>
    <p:sldId id="279" r:id="rId25"/>
    <p:sldId id="261" r:id="rId26"/>
    <p:sldId id="282" r:id="rId27"/>
    <p:sldId id="283" r:id="rId2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4aJFC2D2mpqulCiI2Y3lA==" hashData="Pj969wj7IPIJ5o/G5aOvTpLqY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EDEC5-ED34-4B9A-AC16-3C16AF88D442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F2CA6-AA9D-47F3-B848-23776B70D0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19F40-7615-40A4-AA0F-6B4A95EC5A1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AF12C-C924-410C-BF0E-13B08A8C1C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FA77B-F4F8-4E6C-820B-71CEA0F6754E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EF6CD-803C-4248-991A-51C77F0AB6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BDFCD-518C-4A83-92E8-959F0BBE085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C513D-40EA-43E4-8BBA-FF32B96204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C9B37-2496-48E6-9201-2654203BEEE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FF55A-0C61-4822-A1E2-75E783438A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400CA-1B45-4398-BE59-F0F83571A9D2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84ED9-2ABC-456F-B9A4-214F381B7E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32EA1-BC07-4F4E-87D1-1CA2CD62B18D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C4012-5DD7-4435-B20D-C62580353C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162BC-D8A8-4D05-8C3D-3BAA27D05F9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69CBA-B491-4F57-8CDC-F2D94048B5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18A78-0749-4272-A0C1-EA7FCD8C764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3F584-ABDC-43D9-AE26-1BC715C633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44311-01C7-4DEC-B92A-04935610576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FFB82-A0CA-4EE8-B11E-3E21EB844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103CA-AA6F-40B0-979E-D7EF2C8B08D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3EE6B-ED2E-46AA-AEC7-E9C7E88BB0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793E6-EC7A-461D-AC5E-05331EDA8B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98CE3A-46BB-4C61-B30D-5511D23971C8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BA1417-2484-4633-886E-C1179D2DB9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5CC107-2A68-46B3-B65B-D1C2B304A9D7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7206" y="0"/>
            <a:ext cx="83695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7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es-ES" sz="7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O</a:t>
            </a:r>
            <a:r>
              <a:rPr lang="es-ES" sz="7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 deseo a </a:t>
            </a:r>
            <a:r>
              <a:rPr lang="es-ES" sz="7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todos</a:t>
            </a:r>
            <a:endParaRPr lang="es-ES" sz="7200" b="1" cap="none" spc="150" dirty="0" smtClean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es-ES" sz="7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</a:t>
            </a:r>
            <a:r>
              <a:rPr lang="es-ES" sz="7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os amigos de </a:t>
            </a:r>
            <a:r>
              <a:rPr lang="es-ES" sz="7200" b="1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mispps</a:t>
            </a:r>
            <a:r>
              <a:rPr lang="es-ES" sz="72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…. </a:t>
            </a:r>
            <a:endParaRPr lang="es-ES" sz="7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490066" y="2276872"/>
            <a:ext cx="616386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7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!!LA MAYOR FELICIDAD!! En estas fiestas</a:t>
            </a:r>
            <a:endParaRPr lang="es-ES" sz="7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5805263"/>
            <a:ext cx="37079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fld id="{67A8BBB0-BFDB-4604-8CBA-B2B3827A9F82}" type="datetime1">
              <a:rPr lang="es-ES" sz="5400" b="1" cap="none" spc="15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pPr algn="ctr"/>
              <a:t>11/12/2012</a:t>
            </a:fld>
            <a:endParaRPr lang="es-ES" sz="54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>
    <p:sndAc>
      <p:stSnd>
        <p:snd r:embed="rId2" name="CAMPANA SOBRE CAMP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feliz_navida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8"/>
            <a:ext cx="9144000" cy="657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NACIMIENT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24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Felicidad: Es </a:t>
            </a:r>
            <a:r>
              <a:rPr lang="es-ES" sz="66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vivír</a:t>
            </a:r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rodeado de AMOR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pic>
        <p:nvPicPr>
          <p:cNvPr id="4" name="1 Imagen" descr="NACIMIENTO.gif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419100" y="404664"/>
            <a:ext cx="4224908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77586" y="404664"/>
            <a:ext cx="876641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 </a:t>
            </a:r>
            <a:r>
              <a:rPr lang="es-ES" sz="66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vivír</a:t>
            </a:r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sin llegada, sin partida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alcetin-0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9925" y="0"/>
            <a:ext cx="7802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alcetin-0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alcetin-0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alcetin-0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calcetin-0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425679" y="0"/>
            <a:ext cx="829265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 soñar, es llorar, es reír…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2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786625" y="0"/>
            <a:ext cx="557075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 la familia reunida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cosasdivertidasdenavidad (31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688" y="0"/>
            <a:ext cx="7793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osasdivertidasdenavidad (31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osasdivertidasdenavidad (31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osasdivertidasdenavidad (31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cosasdivertidasdenavidad (31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-1" y="0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 sembrar amistad, ser persona, tener vida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gifs%2520navidad%2520%25281%2529%255B2%255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gifs%2520navidad%2520%25281%2529%255B2%255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4869160"/>
            <a:ext cx="914399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Es brindar afecto sincero a los demás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Gif-animados-navidad-paisaje-de-navida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Gif-animados-navidad-paisaje-de-navida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Gif-animados-navidad-paisaje-de-navida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04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0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 hacer de la vida, una gran aventura…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osasdivertidasdenavidad (2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3538" y="0"/>
            <a:ext cx="5875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osasdivertidasdenavidad (2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5875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osasdivertidasdenavidad (2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2072" y="152400"/>
            <a:ext cx="5875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Una mayor locura, un enorme placer…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fondos-escritorio-navidad-chimenea-arbol-p-300x2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fondos-escritorio-navidad-chimenea-arbol-p-300x2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332656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El calor de un abrazo de aquél amigo…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feliznavidad2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0088" y="0"/>
            <a:ext cx="5202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feliznavidad2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202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feliznavidad2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2112" y="152400"/>
            <a:ext cx="5202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4797152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Que a pesar de la distancia, te dice..Hola!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osasdivertidasdenavidad (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6875"/>
            <a:ext cx="9144000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osasdivertidasdenavidad (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44000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osasdivertidasdenavidad (7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57064"/>
            <a:ext cx="9144000" cy="606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620688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Que está dispuesto a ayudarte, sin preguntar ¿Porqué?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cosasdivertidasdenavidad (9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osasdivertidasdenavidad (9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osasdivertidasdenavidad (9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osasdivertidasdenavidad (9)_thum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4797151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Disfrutar de cada segundo como si fuera el último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navidad-movimiento-24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" y="0"/>
            <a:ext cx="9047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navidad-movimiento-24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47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navidad-movimiento-24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047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4797151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Disfrutar del Sol radiante y del frío congelante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2  C 0.081 -0.0652  0.102 -0.07185  0.124 -0.07185  C 0.149 -0.07185  0.169 -0.0652  0.183 -0.05322  L 0.25 0  E" pathEditMode="relative" ptsTypes="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fotos-de-navidad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fotos-de-navidad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Amar a estos “amigos” que jamás piden nada a cambio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Imagen-animada-Campana-de-navidad-6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038"/>
            <a:ext cx="91440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Imagen-animada-Campana-de-navidad-6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075"/>
            <a:ext cx="91440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Imagen-animada-Campana-de-navidad-6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44475"/>
            <a:ext cx="91440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Imagen-animada-Campana-de-navidad-6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075"/>
            <a:ext cx="91440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Imagen-animada-Campana-de-navidad-6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44475"/>
            <a:ext cx="91440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-1" y="0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Procurar cada día, proceder bien en nuestros actos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navidad-movimiento-3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navidad-movimiento-3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Aunque a veces resulte difícil..empezar el día con una SONRISA</a:t>
            </a:r>
            <a:endParaRPr lang="es-ES" sz="66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imagenes-regalos-navida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imagenes-regalos-navida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332656"/>
            <a:ext cx="914399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Dar más que </a:t>
            </a:r>
            <a:r>
              <a:rPr lang="es-ES" sz="66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recibír</a:t>
            </a:r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..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www-bigxy-com.gif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www-bigxy-com.gif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332656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Procurar no tener que arrepentirnos…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>
    <p:sndAc>
      <p:stSnd>
        <p:snd r:embed="rId2" name="CAMPANA SOBRE CAMP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tema-christmas-gif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042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tema-christmas-gif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tema-christmas-gif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89112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-1" y="908720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Sembrar buenas simientes para </a:t>
            </a:r>
            <a:r>
              <a:rPr lang="es-ES" sz="66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recoger”Buena</a:t>
            </a:r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cosecha”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tema-holiday-light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tema-holiday-light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procurar no dañar..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Tres_Reyes_Magos_Camellos_Estrella_de_Belen_Cliparts_Navidad_Imagenes-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75" y="0"/>
            <a:ext cx="906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Tres_Reyes_Magos_Camellos_Estrella_de_Belen_Cliparts_Navidad_Imagenes-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6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Tres_Reyes_Magos_Camellos_Estrella_de_Belen_Cliparts_Navidad_Imagenes-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906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En definitiva..La felicidad es estar en PAZ con uno mismo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amelloslx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amelloslx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amelloslx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amelloslx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1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 más sincero deseo, es que estas Navidades, os traigan “La Felicidad”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764704"/>
            <a:ext cx="914400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qué con ella, se cumplan todos y cada uno de vuestros deseos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421943" y="3284983"/>
            <a:ext cx="630012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66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!!FELICES FIESTAS!!</a:t>
            </a:r>
            <a:endParaRPr lang="es-ES" sz="6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5805263"/>
            <a:ext cx="47880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Imágenes Internet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372200" y="5805263"/>
            <a:ext cx="2771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Charo.zs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275</Words>
  <Application>Microsoft Office PowerPoint</Application>
  <PresentationFormat>Presentación en pantalla (4:3)</PresentationFormat>
  <Paragraphs>45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Charo</dc:creator>
  <cp:lastModifiedBy>Charo</cp:lastModifiedBy>
  <cp:revision>17</cp:revision>
  <dcterms:created xsi:type="dcterms:W3CDTF">2012-12-04T12:55:52Z</dcterms:created>
  <dcterms:modified xsi:type="dcterms:W3CDTF">2012-12-11T07:07:20Z</dcterms:modified>
</cp:coreProperties>
</file>