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7" r:id="rId3"/>
    <p:sldId id="276" r:id="rId4"/>
    <p:sldId id="267" r:id="rId5"/>
    <p:sldId id="273" r:id="rId6"/>
    <p:sldId id="266" r:id="rId7"/>
    <p:sldId id="285" r:id="rId8"/>
    <p:sldId id="284" r:id="rId9"/>
    <p:sldId id="281" r:id="rId10"/>
    <p:sldId id="259" r:id="rId11"/>
    <p:sldId id="287" r:id="rId12"/>
    <p:sldId id="258" r:id="rId13"/>
    <p:sldId id="286" r:id="rId14"/>
    <p:sldId id="260" r:id="rId15"/>
    <p:sldId id="261" r:id="rId16"/>
    <p:sldId id="262" r:id="rId17"/>
    <p:sldId id="269" r:id="rId18"/>
    <p:sldId id="263" r:id="rId19"/>
    <p:sldId id="264" r:id="rId20"/>
    <p:sldId id="265" r:id="rId21"/>
    <p:sldId id="289" r:id="rId22"/>
    <p:sldId id="283" r:id="rId23"/>
    <p:sldId id="272" r:id="rId24"/>
    <p:sldId id="270" r:id="rId25"/>
    <p:sldId id="288" r:id="rId2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4wj4BLxmYaprHDpgqvLjA==" hashData="FbI893ZeW2+xUowWZxpfNxTL9+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7C6C8A2-871F-4985-897F-B2FA91A6AA94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09A56F3-A6B4-417C-9BFA-DB6E94B0656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5E25813-684E-4197-A842-408D730671A0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5F53A51-2EBD-4EDE-8F37-D0A6C50DE530}" type="slidenum">
              <a:rPr lang="es-ES" smtClean="0"/>
              <a:pPr/>
              <a:t>4</a:t>
            </a:fld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297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9C775CC-407C-4365-888D-714A183C1F39}" type="slidenum">
              <a:rPr lang="es-ES" smtClean="0"/>
              <a:pPr/>
              <a:t>8</a:t>
            </a:fld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307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3DFDB82-68CD-4C6E-98BB-D123C3892A0F}" type="slidenum">
              <a:rPr lang="es-ES" smtClean="0"/>
              <a:pPr/>
              <a:t>15</a:t>
            </a:fld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C6ACBDB-31B3-48DF-94B8-C5289A2E965B}" type="slidenum">
              <a:rPr lang="es-ES" smtClean="0"/>
              <a:pPr/>
              <a:t>16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BFEDA-B538-4F87-88B5-B11906635111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6DA69-14C3-4E5D-BFBF-A7BC405BF61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701BD-5ECF-4CC6-AD3A-BF148C4E0E8B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41D87-87C8-4561-A632-299F71318F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8CC56-4141-466F-859E-4DDC8CD40F36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354D5-B289-4E08-ADD3-CA9EFD866B2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E53D11-F419-4AE9-A877-8C108216AE4B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65217-9302-4DF2-810B-F800D69687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C6BC1-4568-4370-BD0F-F60828EFDE3D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316481-05D3-4F9E-86A9-70AE4235C4F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F1E456-4802-46C9-9503-22BC00009E1B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2BD75-AF47-44D5-B1DD-B86AAB23F0D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B5451-5287-4105-B1D6-D81543B491F9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05C67-A439-4D57-A26A-5E36C64FEA6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6A430-C926-4791-8CF0-E605252C3EB7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42E4C-DB60-4F86-993E-B9DA96EC456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0CDDA-E14D-4025-8912-01C147226246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28BCD-C506-4024-996F-FA3026548EA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E204A-D772-48FB-8DDE-281A62EC60B6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24FB45-9356-4F25-8D39-34639361FAB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846D9-8DE3-494E-B442-13249B4770AD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D63784-68F1-49CD-8D9D-B58AE9BF86B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B4851-CE3F-40F3-80FF-9EB378B02C3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760F81-019A-48E7-B9B3-BFFCF856945F}" type="datetimeFigureOut">
              <a:rPr lang="es-ES"/>
              <a:pPr>
                <a:defRPr/>
              </a:pPr>
              <a:t>16/12/2013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F5A5B07-D895-47A0-8674-7F07E8CF6C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398D978C-1687-436E-A1F6-A5A86120E6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gif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17.gif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7" Type="http://schemas.openxmlformats.org/officeDocument/2006/relationships/image" Target="../media/image5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7" Type="http://schemas.openxmlformats.org/officeDocument/2006/relationships/image" Target="../media/image54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image" Target="../media/image6.gif"/><Relationship Id="rId4" Type="http://schemas.openxmlformats.org/officeDocument/2006/relationships/image" Target="../media/image12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56.jpeg"/><Relationship Id="rId7" Type="http://schemas.openxmlformats.org/officeDocument/2006/relationships/image" Target="../media/image59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24.gif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gif"/><Relationship Id="rId5" Type="http://schemas.openxmlformats.org/officeDocument/2006/relationships/image" Target="../media/image63.gif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43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1.png"/><Relationship Id="rId7" Type="http://schemas.openxmlformats.org/officeDocument/2006/relationships/image" Target="../media/image7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ARBOLDORAD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NGEL-CAMPAN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3568" y="4293096"/>
            <a:ext cx="2520280" cy="2564904"/>
          </a:xfrm>
          <a:prstGeom prst="ellipse">
            <a:avLst/>
          </a:prstGeom>
          <a:effectLst>
            <a:softEdge rad="317500"/>
          </a:effectLst>
          <a:scene3d>
            <a:camera prst="isometricOffAxis1Right"/>
            <a:lightRig rig="threePt" dir="t"/>
          </a:scene3d>
        </p:spPr>
      </p:pic>
      <p:pic>
        <p:nvPicPr>
          <p:cNvPr id="4" name="3 Imagen" descr="ANGEL-CAMPAN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156176" y="4293096"/>
            <a:ext cx="2520280" cy="2564904"/>
          </a:xfrm>
          <a:prstGeom prst="ellipse">
            <a:avLst/>
          </a:prstGeom>
          <a:effectLst>
            <a:softEdge rad="317500"/>
          </a:effectLst>
          <a:scene3d>
            <a:camera prst="isometricOffAxis2Left"/>
            <a:lightRig rig="threePt" dir="t"/>
          </a:scene3d>
        </p:spPr>
      </p:pic>
      <p:sp>
        <p:nvSpPr>
          <p:cNvPr id="5" name="4 Rectángulo"/>
          <p:cNvSpPr/>
          <p:nvPr/>
        </p:nvSpPr>
        <p:spPr>
          <a:xfrm>
            <a:off x="0" y="836712"/>
            <a:ext cx="3275856" cy="707886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!!FELIZ!!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292080" y="836712"/>
            <a:ext cx="3851920" cy="707886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40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!!NAVIDAD!!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" y="2060848"/>
            <a:ext cx="3635895" cy="58477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2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AL MUNDO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796136" y="2132856"/>
            <a:ext cx="3347864" cy="646331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  <a:sym typeface="Wingdings" pitchFamily="2" charset="2"/>
              </a:rPr>
              <a:t></a:t>
            </a:r>
            <a:r>
              <a:rPr lang="es-ES" sz="32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MUNDIAL</a:t>
            </a:r>
            <a:r>
              <a:rPr lang="es-ES" sz="36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  <a:sym typeface="Wingdings" pitchFamily="2" charset="2"/>
              </a:rPr>
              <a:t></a:t>
            </a:r>
            <a:endParaRPr lang="es-ES" sz="36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1" y="6525344"/>
            <a:ext cx="183569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2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Imágenes Internet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7524328" y="6525344"/>
            <a:ext cx="1619672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2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Automático</a:t>
            </a:r>
          </a:p>
        </p:txBody>
      </p:sp>
      <p:pic>
        <p:nvPicPr>
          <p:cNvPr id="12" name="11 Imagen" descr="ESTRELLA DORA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0"/>
            <a:ext cx="504056" cy="743744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0700">
    <p:fade/>
    <p:sndAc>
      <p:stSnd loop="1">
        <p:snd r:embed="rId2" name="BLANCA4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4 Imagen" descr="Madrid+Puerta+del+Sol+Diciembre+2004.jp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Bolas-de-Navidad.jpg"/>
          <p:cNvPicPr>
            <a:picLocks noChangeAspect="1"/>
          </p:cNvPicPr>
          <p:nvPr/>
        </p:nvPicPr>
        <p:blipFill>
          <a:blip r:embed="rId4" cstate="print"/>
          <a:srcRect l="43249"/>
          <a:stretch>
            <a:fillRect/>
          </a:stretch>
        </p:blipFill>
        <p:spPr>
          <a:xfrm>
            <a:off x="6876256" y="1"/>
            <a:ext cx="2267744" cy="378904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043608" cy="148478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27784" y="764704"/>
            <a:ext cx="1043608" cy="148478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9" name="8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95936" y="0"/>
            <a:ext cx="1043608" cy="148478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0" name="9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7544" y="1196752"/>
            <a:ext cx="1043608" cy="148478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08304" y="0"/>
            <a:ext cx="1043608" cy="148478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3" name="12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0"/>
            <a:ext cx="1043608" cy="1484784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35896" y="1772816"/>
            <a:ext cx="1043608" cy="1484784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827584" y="332656"/>
            <a:ext cx="748883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DESDE  MADRID  OS  QUIERO  FELICITAR…</a:t>
            </a:r>
          </a:p>
        </p:txBody>
      </p:sp>
    </p:spTree>
  </p:cSld>
  <p:clrMapOvr>
    <a:masterClrMapping/>
  </p:clrMapOvr>
  <p:transition spd="slow" advTm="5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0 Imagen" descr="BOLAARBOLNEV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10 Imagen" descr="BOLAARBOLNEV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4283968" y="5229200"/>
            <a:ext cx="4860032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TANTO  A  LO S  DE AQUÍ </a:t>
            </a:r>
          </a:p>
          <a:p>
            <a:pPr algn="ctr">
              <a:defRPr/>
            </a:pPr>
            <a:endParaRPr lang="es-ES" sz="16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COMO  A  LOS  DE  ALLÁ…</a:t>
            </a: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5" name="4 Imagen" descr="estrellasmuerda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28825" cy="234315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6" name="5 Imagen" descr="estrellasmuerda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24" y="548680"/>
            <a:ext cx="2028825" cy="234315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7" name="6 Imagen" descr="estrellasmuerda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5175" y="2060848"/>
            <a:ext cx="2028825" cy="234315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5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CAMPANITARAM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" y="3284983"/>
            <a:ext cx="428396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QUE  EN  </a:t>
            </a: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ESTAS  FECHAS </a:t>
            </a:r>
            <a:endParaRPr lang="es-ES" sz="1600" b="1" dirty="0" smtClean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1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ENTRAÑABLES….</a:t>
            </a:r>
          </a:p>
        </p:txBody>
      </p:sp>
      <p:pic>
        <p:nvPicPr>
          <p:cNvPr id="4" name="3 Imagen" descr="muñeconievecampan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933056"/>
            <a:ext cx="3275856" cy="2924944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8 Imagen" descr="BOLASROJASBLANCASRAM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8 Imagen" descr="BOLASROJASBLANCASRAM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PAPANOEL-MUÑECONIEVEMOVIMIENT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1800" y="1268760"/>
            <a:ext cx="4608512" cy="3429744"/>
          </a:xfrm>
          <a:prstGeom prst="ellipse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539552" y="5229200"/>
            <a:ext cx="813690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 </a:t>
            </a:r>
            <a:r>
              <a:rPr lang="es-ES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CREZCA  A  BORBOTONES </a:t>
            </a:r>
          </a:p>
          <a:p>
            <a:pPr algn="ctr">
              <a:defRPr/>
            </a:pPr>
            <a:endParaRPr lang="es-ES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EL  </a:t>
            </a:r>
            <a:r>
              <a:rPr lang="es-ES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VERDADERO SENTIMIENTO DE </a:t>
            </a:r>
          </a:p>
          <a:p>
            <a:pPr algn="ctr">
              <a:defRPr/>
            </a:pPr>
            <a:endParaRPr lang="es-ES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!!PAZ  Y  AMOR !!</a:t>
            </a:r>
          </a:p>
        </p:txBody>
      </p:sp>
    </p:spTree>
  </p:cSld>
  <p:clrMapOvr>
    <a:masterClrMapping/>
  </p:clrMapOvr>
  <p:transition spd="slow" advTm="6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Regalos-Navidad-1.jpeg"/>
          <p:cNvPicPr>
            <a:picLocks noChangeAspect="1"/>
          </p:cNvPicPr>
          <p:nvPr/>
        </p:nvPicPr>
        <p:blipFill>
          <a:blip r:embed="rId2" cstate="print"/>
          <a:srcRect b="81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2 Imagen" descr="Regalos-Navidad-1.jpeg"/>
          <p:cNvPicPr>
            <a:picLocks noChangeAspect="1"/>
          </p:cNvPicPr>
          <p:nvPr/>
        </p:nvPicPr>
        <p:blipFill>
          <a:blip r:embed="rId2" cstate="print"/>
          <a:srcRect b="811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15616" y="1196752"/>
            <a:ext cx="6912768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MI DESEO  ES QUE </a:t>
            </a:r>
            <a:r>
              <a:rPr lang="es-ES" sz="1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TENGÁIS </a:t>
            </a: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…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915816" y="5013176"/>
            <a:ext cx="2238235" cy="461665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ILUSIÓN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364088" y="5517232"/>
            <a:ext cx="2160240" cy="369333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COMPLICIDAD</a:t>
            </a:r>
          </a:p>
        </p:txBody>
      </p:sp>
      <p:pic>
        <p:nvPicPr>
          <p:cNvPr id="7" name="6 Imagen" descr="ESTRELLA DORAD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1047750" cy="990600"/>
          </a:xfrm>
          <a:prstGeom prst="rect">
            <a:avLst/>
          </a:prstGeom>
        </p:spPr>
      </p:pic>
      <p:pic>
        <p:nvPicPr>
          <p:cNvPr id="8" name="7 Imagen" descr="ESTRELLA DORAD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96250" y="1916832"/>
            <a:ext cx="1047750" cy="990600"/>
          </a:xfrm>
          <a:prstGeom prst="rect">
            <a:avLst/>
          </a:prstGeom>
        </p:spPr>
      </p:pic>
      <p:pic>
        <p:nvPicPr>
          <p:cNvPr id="9" name="8 Imagen" descr="ESTRELLA DORAD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47750" cy="990600"/>
          </a:xfrm>
          <a:prstGeom prst="rect">
            <a:avLst/>
          </a:prstGeom>
        </p:spPr>
      </p:pic>
      <p:pic>
        <p:nvPicPr>
          <p:cNvPr id="10" name="9 Imagen" descr="ESTRELLA DORAD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124744"/>
            <a:ext cx="1047750" cy="990600"/>
          </a:xfrm>
          <a:prstGeom prst="rect">
            <a:avLst/>
          </a:prstGeom>
        </p:spPr>
      </p:pic>
      <p:pic>
        <p:nvPicPr>
          <p:cNvPr id="11" name="10 Imagen" descr="ESTRELLA DORAD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0"/>
            <a:ext cx="1047750" cy="990600"/>
          </a:xfrm>
          <a:prstGeom prst="rect">
            <a:avLst/>
          </a:prstGeom>
        </p:spPr>
      </p:pic>
      <p:pic>
        <p:nvPicPr>
          <p:cNvPr id="12" name="11 Imagen" descr="ESTRELLA DORAD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0072" y="2276872"/>
            <a:ext cx="1047750" cy="990600"/>
          </a:xfrm>
          <a:prstGeom prst="rect">
            <a:avLst/>
          </a:prstGeom>
        </p:spPr>
      </p:pic>
    </p:spTree>
  </p:cSld>
  <p:clrMapOvr>
    <a:masterClrMapping/>
  </p:clrMapOvr>
  <p:transition spd="slow" advTm="7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REGALOSMISPP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2 Imagen" descr="REGALOSMISPP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95536" y="4221088"/>
            <a:ext cx="1800200" cy="338554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ARMONÍA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627785" y="5445224"/>
            <a:ext cx="1728191" cy="33855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SALUD</a:t>
            </a:r>
          </a:p>
        </p:txBody>
      </p:sp>
      <p:sp>
        <p:nvSpPr>
          <p:cNvPr id="6" name="5 Rectángulo"/>
          <p:cNvSpPr/>
          <p:nvPr/>
        </p:nvSpPr>
        <p:spPr>
          <a:xfrm>
            <a:off x="4355976" y="4581128"/>
            <a:ext cx="1296144" cy="338554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ALEGRÍA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907705" y="2132856"/>
            <a:ext cx="468052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QUE NO FALTE EN </a:t>
            </a:r>
            <a:r>
              <a:rPr lang="es-ES" sz="1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VUESTRA  VIDA…</a:t>
            </a: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555776" y="4293096"/>
            <a:ext cx="1440160" cy="33855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1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AFECTO</a:t>
            </a:r>
            <a:endParaRPr lang="es-ES" sz="16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9" name="8 Imagen" descr="estrellasmuerda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028825" cy="198884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0" name="9 Imagen" descr="estrellasmuerda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15175" y="0"/>
            <a:ext cx="2028825" cy="1988840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1" name="10 Imagen" descr="estrellasmuerdag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0"/>
            <a:ext cx="2028825" cy="198884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slow" advTm="11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3 Imagen" descr="velas-de-navidad-tras-la-ventana.jpg"/>
          <p:cNvPicPr>
            <a:picLocks noChangeAspect="1"/>
          </p:cNvPicPr>
          <p:nvPr/>
        </p:nvPicPr>
        <p:blipFill>
          <a:blip r:embed="rId3" cstate="print"/>
          <a:srcRect t="25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1 Imagen" descr="velas-de-navidad-tras-la-ventana.jpg"/>
          <p:cNvPicPr>
            <a:picLocks noChangeAspect="1"/>
          </p:cNvPicPr>
          <p:nvPr/>
        </p:nvPicPr>
        <p:blipFill>
          <a:blip r:embed="rId3" cstate="print"/>
          <a:srcRect t="253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415274" y="692696"/>
            <a:ext cx="4037046" cy="563231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EN UNA PALABRA</a:t>
            </a:r>
          </a:p>
          <a:p>
            <a:pPr algn="ctr">
              <a:defRPr/>
            </a:pPr>
            <a:endParaRPr lang="es-ES" sz="16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!!FE-LI-CI-DAD!!</a:t>
            </a: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ASÍ QUE  COGIDOS DE LAS MANOS </a:t>
            </a:r>
            <a:r>
              <a:rPr lang="es-ES" sz="1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..</a:t>
            </a:r>
          </a:p>
          <a:p>
            <a:pPr algn="ctr">
              <a:defRPr/>
            </a:pPr>
            <a:endParaRPr lang="es-ES" sz="1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TODOS  JUNTOS A CANTAR…</a:t>
            </a:r>
          </a:p>
        </p:txBody>
      </p:sp>
      <p:pic>
        <p:nvPicPr>
          <p:cNvPr id="10245" name="4 Imagen" descr="NIÑOS CANTAND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141663"/>
            <a:ext cx="3857625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5 Imagen" descr="pandereta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005263"/>
            <a:ext cx="900113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6 Imagen" descr="pandereta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575" y="3716338"/>
            <a:ext cx="900113" cy="144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1" name="11 Imagen" descr="pandereta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150" y="4437063"/>
            <a:ext cx="900113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Campan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0" y="0"/>
            <a:ext cx="1362075" cy="136207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Campan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1115616" y="836712"/>
            <a:ext cx="1362075" cy="136207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5" name="14 Imagen" descr="Campan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2627784" y="548680"/>
            <a:ext cx="1362075" cy="1362075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86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LIMA-PER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372200" y="476672"/>
            <a:ext cx="18002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PERÚ</a:t>
            </a:r>
          </a:p>
        </p:txBody>
      </p:sp>
      <p:pic>
        <p:nvPicPr>
          <p:cNvPr id="7" name="6 Imagen" descr="navidad-en-lima-plaza-armas_feliznavidadco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2564904"/>
            <a:ext cx="5148064" cy="429309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8" name="7 Imagen" descr="papa-no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010025"/>
            <a:ext cx="2232248" cy="2847975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4098" name="5 Imagen" descr="BOLA-AZUL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908454" y="5060214"/>
            <a:ext cx="532710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!!FELIZ NAVIDAD!!...PARA</a:t>
            </a:r>
            <a:endParaRPr lang="es-ES" sz="28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BOLIV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0"/>
            <a:ext cx="4176464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3347864" y="620688"/>
            <a:ext cx="2808312" cy="33855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BOLIVIA</a:t>
            </a:r>
          </a:p>
        </p:txBody>
      </p:sp>
      <p:pic>
        <p:nvPicPr>
          <p:cNvPr id="12292" name="4 Imagen" descr="PAPANOEL-MUÑECONIEVE-TOCAND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0"/>
            <a:ext cx="2411760" cy="3356992"/>
          </a:xfrm>
          <a:prstGeom prst="ellipse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2293" name="5 Imagen" descr="PAPANOEL-MUÑECONIEVE-TOCAND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3501008"/>
            <a:ext cx="2411760" cy="3356992"/>
          </a:xfrm>
          <a:prstGeom prst="ellipse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8" name="4 Imagen" descr="PAPANOEL-MUÑECONIEVE-TOCAND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339752" cy="3429000"/>
          </a:xfrm>
          <a:prstGeom prst="ellipse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9" name="4 Imagen" descr="PAPANOEL-MUÑECONIEVE-TOCANDO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2339752" cy="3284984"/>
          </a:xfrm>
          <a:prstGeom prst="ellipse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3" name="2 Imagen" descr="MUERDAGO ROJO.jpe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0" y="404664"/>
            <a:ext cx="320384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 TAMBIÉN PARA… </a:t>
            </a:r>
            <a:endParaRPr lang="es-ES" sz="2000" b="1" cap="none" spc="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4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2 Imagen" descr="BUENOS-AIR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2" name="1 Imagen" descr="BUENOS AIRES.jpg"/>
          <p:cNvPicPr>
            <a:picLocks noChangeAspect="1"/>
          </p:cNvPicPr>
          <p:nvPr/>
        </p:nvPicPr>
        <p:blipFill>
          <a:blip r:embed="rId3" cstate="print"/>
          <a:srcRect b="26894"/>
          <a:stretch>
            <a:fillRect/>
          </a:stretch>
        </p:blipFill>
        <p:spPr>
          <a:xfrm>
            <a:off x="4572000" y="0"/>
            <a:ext cx="4572000" cy="270892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0" y="3933056"/>
            <a:ext cx="2915816" cy="7386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s-ES" sz="14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4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endParaRPr lang="es-ES" sz="1400" b="1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13317" name="12 Imagen" descr="BUENOS AIRE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" y="548680"/>
            <a:ext cx="2123727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ARGENTINA</a:t>
            </a:r>
          </a:p>
        </p:txBody>
      </p:sp>
      <p:pic>
        <p:nvPicPr>
          <p:cNvPr id="10" name="9 Imagen" descr="ESTRELLASVELABRILLANT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11760" y="1"/>
            <a:ext cx="2160240" cy="1916832"/>
          </a:xfrm>
          <a:prstGeom prst="ellipse">
            <a:avLst/>
          </a:prstGeom>
          <a:effectLst>
            <a:softEdge rad="63500"/>
          </a:effectLst>
        </p:spPr>
      </p:pic>
      <p:pic>
        <p:nvPicPr>
          <p:cNvPr id="12" name="11 Imagen" descr="PRECIOSA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1" y="692696"/>
            <a:ext cx="44999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CON CARIÑO ESPECIAL  PARA.. ..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8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CHILE2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115786" y="548680"/>
            <a:ext cx="2112398" cy="33855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CHILE</a:t>
            </a:r>
          </a:p>
        </p:txBody>
      </p:sp>
      <p:pic>
        <p:nvPicPr>
          <p:cNvPr id="14" name="13 Imagen" descr="ESTRELLA-RO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6093296"/>
            <a:ext cx="1008112" cy="76470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5" name="14 Imagen" descr="ESTRELLA-RO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6093296"/>
            <a:ext cx="1008112" cy="76470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16" name="15 Imagen" descr="ESTRELLA-ROJ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07904" y="6093296"/>
            <a:ext cx="792088" cy="764704"/>
          </a:xfrm>
          <a:prstGeom prst="ellipse">
            <a:avLst/>
          </a:prstGeom>
          <a:effectLst>
            <a:softEdge rad="127000"/>
          </a:effectLst>
        </p:spPr>
      </p:pic>
      <p:pic>
        <p:nvPicPr>
          <p:cNvPr id="4" name="3 Imagen" descr="BOLAS3COLORES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123728" y="620688"/>
            <a:ext cx="194421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 PARA 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…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6 Imagen" descr="ECUADORNUEVA.jpg"/>
          <p:cNvPicPr>
            <a:picLocks noChangeAspect="1"/>
          </p:cNvPicPr>
          <p:nvPr/>
        </p:nvPicPr>
        <p:blipFill>
          <a:blip r:embed="rId2" cstate="print">
            <a:lum bright="10000" contrast="3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5363" name="2 Imagen" descr="URUGUAY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8" name="7 Imagen" descr="BUS-ECUADO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365104"/>
            <a:ext cx="4572000" cy="249289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5292080" y="332656"/>
            <a:ext cx="3096344" cy="3693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URUGUAY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332656"/>
            <a:ext cx="2915816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ECUADOR</a:t>
            </a:r>
          </a:p>
        </p:txBody>
      </p:sp>
      <p:pic>
        <p:nvPicPr>
          <p:cNvPr id="9" name="8 Imagen" descr="VENTANA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0" name="9 Imagen" descr="VENTANA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1475656" y="2708920"/>
            <a:ext cx="2016224" cy="461665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!!FELICES!!</a:t>
            </a:r>
            <a:endParaRPr lang="es-ES" sz="2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148064" y="2708920"/>
            <a:ext cx="2952327" cy="461665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!!FIESTAS!!</a:t>
            </a:r>
            <a:endParaRPr lang="es-ES" sz="24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4 Imagen" descr="VENEZUELA-CARAC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6387" name="7 Imagen" descr="COLOMBIA-bogot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6388" name="13 Imagen" descr="brasilia-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16389" name="1 Imagen" descr="PARAGUAY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" y="404664"/>
            <a:ext cx="2195735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PARAGUAY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876256" y="548680"/>
            <a:ext cx="2267744" cy="3693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BRASIL</a:t>
            </a:r>
          </a:p>
        </p:txBody>
      </p:sp>
      <p:sp>
        <p:nvSpPr>
          <p:cNvPr id="9" name="8 Rectángulo"/>
          <p:cNvSpPr/>
          <p:nvPr/>
        </p:nvSpPr>
        <p:spPr>
          <a:xfrm>
            <a:off x="1475656" y="4005064"/>
            <a:ext cx="2304256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COLOMBIA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7308304" y="4437112"/>
            <a:ext cx="1835696" cy="3693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VENEZUELA</a:t>
            </a:r>
          </a:p>
        </p:txBody>
      </p:sp>
      <p:pic>
        <p:nvPicPr>
          <p:cNvPr id="16394" name="11 Imagen" descr="campanasvicky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0"/>
            <a:ext cx="1944216" cy="17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12 Imagen" descr="campanasvicky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3501008"/>
            <a:ext cx="2016224" cy="1701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BOLAS-VERDES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1" y="1132876"/>
            <a:ext cx="3779911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IGUALMENTE PARA..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1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1 Imagen" descr="PANAM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2" name="11 Imagen" descr="COSTARICA-NUEV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76200">
            <a:solidFill>
              <a:srgbClr val="C00000"/>
            </a:solidFill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0" y="764704"/>
            <a:ext cx="1907704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>
                    <a:lumMod val="9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PANAMÁ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516216" y="404664"/>
            <a:ext cx="2160240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COSTA RICA</a:t>
            </a:r>
          </a:p>
        </p:txBody>
      </p:sp>
      <p:pic>
        <p:nvPicPr>
          <p:cNvPr id="7" name="6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23928" y="5445224"/>
            <a:ext cx="1143000" cy="1412776"/>
          </a:xfrm>
          <a:prstGeom prst="rect">
            <a:avLst/>
          </a:prstGeom>
        </p:spPr>
      </p:pic>
      <p:pic>
        <p:nvPicPr>
          <p:cNvPr id="8" name="7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915816" y="4941168"/>
            <a:ext cx="1143000" cy="1412776"/>
          </a:xfrm>
          <a:prstGeom prst="rect">
            <a:avLst/>
          </a:prstGeom>
        </p:spPr>
      </p:pic>
      <p:pic>
        <p:nvPicPr>
          <p:cNvPr id="9" name="8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5445224"/>
            <a:ext cx="1143000" cy="1412776"/>
          </a:xfrm>
          <a:prstGeom prst="rect">
            <a:avLst/>
          </a:prstGeom>
        </p:spPr>
      </p:pic>
      <p:pic>
        <p:nvPicPr>
          <p:cNvPr id="10" name="9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27584" y="5013176"/>
            <a:ext cx="1143000" cy="1412776"/>
          </a:xfrm>
          <a:prstGeom prst="rect">
            <a:avLst/>
          </a:prstGeom>
        </p:spPr>
      </p:pic>
      <p:pic>
        <p:nvPicPr>
          <p:cNvPr id="11" name="10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52536" y="5445224"/>
            <a:ext cx="1143000" cy="1412776"/>
          </a:xfrm>
          <a:prstGeom prst="rect">
            <a:avLst/>
          </a:prstGeom>
        </p:spPr>
      </p:pic>
      <p:pic>
        <p:nvPicPr>
          <p:cNvPr id="13" name="12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932040" y="4941168"/>
            <a:ext cx="1143000" cy="1412776"/>
          </a:xfrm>
          <a:prstGeom prst="rect">
            <a:avLst/>
          </a:prstGeom>
        </p:spPr>
      </p:pic>
      <p:pic>
        <p:nvPicPr>
          <p:cNvPr id="14" name="13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5445224"/>
            <a:ext cx="1143000" cy="1412776"/>
          </a:xfrm>
          <a:prstGeom prst="rect">
            <a:avLst/>
          </a:prstGeom>
        </p:spPr>
      </p:pic>
      <p:pic>
        <p:nvPicPr>
          <p:cNvPr id="15" name="14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48264" y="5013176"/>
            <a:ext cx="1143000" cy="1412776"/>
          </a:xfrm>
          <a:prstGeom prst="rect">
            <a:avLst/>
          </a:prstGeom>
        </p:spPr>
      </p:pic>
      <p:pic>
        <p:nvPicPr>
          <p:cNvPr id="16" name="15 Imagen" descr="panderet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956376" y="5445224"/>
            <a:ext cx="1143000" cy="1412776"/>
          </a:xfrm>
          <a:prstGeom prst="rect">
            <a:avLst/>
          </a:prstGeom>
        </p:spPr>
      </p:pic>
      <p:pic>
        <p:nvPicPr>
          <p:cNvPr id="17410" name="6 Imagen" descr="FAROLILLO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9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NICARAGUA-ULTIMA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ln w="76200">
            <a:solidFill>
              <a:srgbClr val="C00000"/>
            </a:solidFill>
          </a:ln>
          <a:effectLst/>
        </p:spPr>
      </p:pic>
      <p:pic>
        <p:nvPicPr>
          <p:cNvPr id="11" name="10 Imagen" descr="HONDURA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  <a:ln w="76200">
            <a:solidFill>
              <a:srgbClr val="C00000"/>
            </a:solidFill>
          </a:ln>
          <a:effectLst/>
        </p:spPr>
      </p:pic>
      <p:sp>
        <p:nvSpPr>
          <p:cNvPr id="12" name="11 Rectángulo"/>
          <p:cNvSpPr/>
          <p:nvPr/>
        </p:nvSpPr>
        <p:spPr>
          <a:xfrm>
            <a:off x="6660232" y="764704"/>
            <a:ext cx="2483768" cy="33855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HONDURAS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836712"/>
            <a:ext cx="2411760" cy="338554"/>
          </a:xfrm>
          <a:prstGeom prst="rect">
            <a:avLst/>
          </a:prstGeom>
          <a:noFill/>
          <a:effectLst>
            <a:softEdge rad="63500"/>
          </a:effectLst>
          <a:scene3d>
            <a:camera prst="isometricRightUp"/>
            <a:lightRig rig="threePt" dir="t"/>
          </a:scene3d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NICARAGUA</a:t>
            </a:r>
          </a:p>
        </p:txBody>
      </p:sp>
      <p:pic>
        <p:nvPicPr>
          <p:cNvPr id="7" name="6 Imagen" descr="3-GUIRNALDAS.jpg"/>
          <p:cNvPicPr>
            <a:picLocks noChangeAspect="1"/>
          </p:cNvPicPr>
          <p:nvPr/>
        </p:nvPicPr>
        <p:blipFill>
          <a:blip r:embed="rId5" cstate="print"/>
          <a:srcRect l="20075" r="20075" b="66925"/>
          <a:stretch>
            <a:fillRect/>
          </a:stretch>
        </p:blipFill>
        <p:spPr>
          <a:xfrm>
            <a:off x="2843808" y="4869160"/>
            <a:ext cx="3528392" cy="198884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1475656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6" name="15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0"/>
            <a:ext cx="1440160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7" name="16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372200" y="0"/>
            <a:ext cx="1115566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9" name="18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484784"/>
            <a:ext cx="1331590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0" name="19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3840" y="0"/>
            <a:ext cx="1440160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1" name="20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3840" y="1268760"/>
            <a:ext cx="1440160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2" name="21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1196752"/>
            <a:ext cx="1440160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4" name="23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15816" y="0"/>
            <a:ext cx="1475656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25" name="24 Imagen" descr="estrella azu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987824" y="1268760"/>
            <a:ext cx="1475656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8434" name="6 Imagen" descr="POSTAL1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83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atemala1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/>
          <a:stretch>
            <a:fillRect/>
          </a:stretch>
        </p:blipFill>
        <p:spPr bwMode="auto">
          <a:xfrm>
            <a:off x="4572000" y="0"/>
            <a:ext cx="4572000" cy="486916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8196" name="3 Imagen" descr="EL SALVADOR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0" y="0"/>
            <a:ext cx="4572000" cy="486916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3" name="2 Rectángulo"/>
          <p:cNvSpPr/>
          <p:nvPr/>
        </p:nvSpPr>
        <p:spPr>
          <a:xfrm>
            <a:off x="6516216" y="1196752"/>
            <a:ext cx="2088232" cy="369332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GUATEMALA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907704" y="764704"/>
            <a:ext cx="2232248" cy="369332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EL SALVADOR</a:t>
            </a:r>
          </a:p>
        </p:txBody>
      </p:sp>
      <p:pic>
        <p:nvPicPr>
          <p:cNvPr id="11" name="10 Imagen" descr="PAPANOEL-MUÑECONIEVEMOVIMIENT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724400"/>
            <a:ext cx="2857500" cy="2133600"/>
          </a:xfrm>
          <a:prstGeom prst="rect">
            <a:avLst/>
          </a:prstGeom>
        </p:spPr>
      </p:pic>
      <p:pic>
        <p:nvPicPr>
          <p:cNvPr id="12" name="11 Imagen" descr="PAPANOEL-MUÑECONIEVEMOVIMIENT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4724400"/>
            <a:ext cx="2857500" cy="2133600"/>
          </a:xfrm>
          <a:prstGeom prst="rect">
            <a:avLst/>
          </a:prstGeom>
        </p:spPr>
      </p:pic>
      <p:pic>
        <p:nvPicPr>
          <p:cNvPr id="13" name="12 Imagen" descr="PAPANOEL-MUÑECONIEVEMOVIMIENT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86500" y="4724400"/>
            <a:ext cx="2857500" cy="2133600"/>
          </a:xfrm>
          <a:prstGeom prst="rect">
            <a:avLst/>
          </a:prstGeom>
        </p:spPr>
      </p:pic>
      <p:pic>
        <p:nvPicPr>
          <p:cNvPr id="10" name="9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59632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4" name="13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0"/>
            <a:ext cx="1259632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5" name="14 Imagen" descr="estrella azul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19872" y="0"/>
            <a:ext cx="1259632" cy="971550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6" name="15 Imagen" descr="panderet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5445224"/>
            <a:ext cx="1143000" cy="857250"/>
          </a:xfrm>
          <a:prstGeom prst="rect">
            <a:avLst/>
          </a:prstGeom>
        </p:spPr>
      </p:pic>
      <p:pic>
        <p:nvPicPr>
          <p:cNvPr id="17" name="16 Imagen" descr="panderet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5445224"/>
            <a:ext cx="1143000" cy="857250"/>
          </a:xfrm>
          <a:prstGeom prst="rect">
            <a:avLst/>
          </a:prstGeom>
        </p:spPr>
      </p:pic>
      <p:pic>
        <p:nvPicPr>
          <p:cNvPr id="18" name="17 Imagen" descr="pandereta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236296" y="5445224"/>
            <a:ext cx="1143000" cy="857250"/>
          </a:xfrm>
          <a:prstGeom prst="rect">
            <a:avLst/>
          </a:prstGeom>
        </p:spPr>
      </p:pic>
      <p:pic>
        <p:nvPicPr>
          <p:cNvPr id="19458" name="7 Imagen" descr="BOLASDORADASYPIÑAS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0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1 Imagen" descr="REPUBLICADOMINICANA´SANTO DOMINGO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0" y="2708920"/>
            <a:ext cx="4644008" cy="414908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2" name="5 Imagen" descr="Cuba-Navidad.jpg"/>
          <p:cNvPicPr>
            <a:picLocks noChangeAspect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572000" y="2708920"/>
            <a:ext cx="4572000" cy="414908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9221" name="3 Imagen" descr="PUERTO RICO.jpg"/>
          <p:cNvPicPr>
            <a:picLocks noChangeAspect="1"/>
          </p:cNvPicPr>
          <p:nvPr/>
        </p:nvPicPr>
        <p:blipFill>
          <a:blip r:embed="rId4" cstate="print">
            <a:lum bright="10000" contrast="10000"/>
          </a:blip>
          <a:srcRect l="3999" t="9071" r="6793" b="14348"/>
          <a:stretch>
            <a:fillRect/>
          </a:stretch>
        </p:blipFill>
        <p:spPr bwMode="auto">
          <a:xfrm>
            <a:off x="1691680" y="0"/>
            <a:ext cx="5760640" cy="2636912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4716016" y="332656"/>
            <a:ext cx="3672408" cy="33855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PUERTO RICO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" y="3140968"/>
            <a:ext cx="3491879" cy="307777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REPÚBLICA DOMINICANA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516216" y="2996952"/>
            <a:ext cx="223224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CUBA</a:t>
            </a:r>
          </a:p>
        </p:txBody>
      </p:sp>
      <p:pic>
        <p:nvPicPr>
          <p:cNvPr id="20487" name="8 Imagen" descr="PAPANOEL-MUÑECONIEVE-TOCANDO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653136"/>
            <a:ext cx="2411412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guirnaldas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5517232"/>
            <a:ext cx="971600" cy="975742"/>
          </a:xfrm>
          <a:prstGeom prst="rect">
            <a:avLst/>
          </a:prstGeom>
        </p:spPr>
      </p:pic>
      <p:pic>
        <p:nvPicPr>
          <p:cNvPr id="13" name="12 Imagen" descr="guirnaldas1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971600" y="5517232"/>
            <a:ext cx="971600" cy="975742"/>
          </a:xfrm>
          <a:prstGeom prst="rect">
            <a:avLst/>
          </a:prstGeom>
        </p:spPr>
      </p:pic>
      <p:pic>
        <p:nvPicPr>
          <p:cNvPr id="14" name="13 Imagen" descr="guirnaldas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00000" flipV="1">
            <a:off x="1" y="0"/>
            <a:ext cx="1691679" cy="2552700"/>
          </a:xfrm>
          <a:prstGeom prst="rect">
            <a:avLst/>
          </a:prstGeom>
        </p:spPr>
      </p:pic>
      <p:pic>
        <p:nvPicPr>
          <p:cNvPr id="15" name="14 Imagen" descr="guirnaldas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0800000" flipV="1">
            <a:off x="7452321" y="0"/>
            <a:ext cx="1691679" cy="2552700"/>
          </a:xfrm>
          <a:prstGeom prst="rect">
            <a:avLst/>
          </a:prstGeom>
        </p:spPr>
      </p:pic>
      <p:pic>
        <p:nvPicPr>
          <p:cNvPr id="20482" name="7 Imagen" descr="BOLA-AZUL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MÉXICO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b="90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699792" y="692696"/>
            <a:ext cx="1224136" cy="338554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MÉXICO</a:t>
            </a:r>
          </a:p>
        </p:txBody>
      </p:sp>
      <p:pic>
        <p:nvPicPr>
          <p:cNvPr id="8" name="7 Imagen" descr="Feliz+Navidad-paz-salud-amo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1"/>
            <a:ext cx="3131840" cy="2132856"/>
          </a:xfrm>
          <a:prstGeom prst="rect">
            <a:avLst/>
          </a:prstGeom>
          <a:effectLst>
            <a:softEdge rad="12700"/>
          </a:effectLst>
        </p:spPr>
      </p:pic>
      <p:pic>
        <p:nvPicPr>
          <p:cNvPr id="18434" name="7 Imagen" descr="PAISAJE NEVAD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9" name="8 Imagen" descr="MERRYCHRISTMAS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619672" y="0"/>
            <a:ext cx="5760640" cy="3284983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6" name="5 Imagen" descr="MUÑECONIEVE-NIÑOS MOVIMIENTO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2780928"/>
            <a:ext cx="2664296" cy="287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" y="2708920"/>
            <a:ext cx="298782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PARA LOS AMIGOS DE..</a:t>
            </a:r>
            <a:endParaRPr lang="es-ES" sz="2000" b="1" cap="none" spc="0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112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STRELLASVELABRILLANT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0"/>
            <a:ext cx="4572000" cy="3501008"/>
          </a:xfrm>
          <a:prstGeom prst="rect">
            <a:avLst/>
          </a:prstGeom>
        </p:spPr>
      </p:pic>
      <p:pic>
        <p:nvPicPr>
          <p:cNvPr id="4" name="3 Imagen" descr="ESTRELLASVELABRILLANT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501008"/>
          </a:xfrm>
          <a:prstGeom prst="rect">
            <a:avLst/>
          </a:prstGeom>
        </p:spPr>
      </p:pic>
      <p:pic>
        <p:nvPicPr>
          <p:cNvPr id="5" name="4 Imagen" descr="ESTRELLASVELABRILLANT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572000" y="3356992"/>
            <a:ext cx="4572000" cy="3501008"/>
          </a:xfrm>
          <a:prstGeom prst="rect">
            <a:avLst/>
          </a:prstGeom>
        </p:spPr>
      </p:pic>
      <p:pic>
        <p:nvPicPr>
          <p:cNvPr id="6" name="5 Imagen" descr="ESTRELLASVELABRILLANT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56992"/>
            <a:ext cx="4572000" cy="3501008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2638621" y="2780928"/>
            <a:ext cx="386676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CÓMO  NO</a:t>
            </a:r>
            <a:r>
              <a:rPr lang="es-ES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…</a:t>
            </a:r>
            <a:endParaRPr lang="es-ES" b="1" cap="none" spc="0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endParaRPr lang="es-ES" b="1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!!FELICES FIESTAS!!</a:t>
            </a:r>
          </a:p>
          <a:p>
            <a:pPr algn="ctr"/>
            <a:endParaRPr lang="es-ES" b="1" dirty="0" smtClean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/>
            <a:r>
              <a:rPr lang="es-ES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PARA TODA ESPAÑA  </a:t>
            </a:r>
          </a:p>
          <a:p>
            <a:pPr algn="ctr"/>
            <a:r>
              <a:rPr lang="es-ES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r>
              <a:rPr lang="es-ES" b="1" cap="none" spc="0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</a:t>
            </a:r>
            <a:endParaRPr lang="es-ES" b="1" cap="none" spc="0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1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luces+de+Navid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95536" y="0"/>
            <a:ext cx="791644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Y después de los  países   hermanos, felicito a  países vecinos,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países lejanos…a  TOODOOSSS.</a:t>
            </a:r>
            <a:endParaRPr lang="es-ES" sz="2400" b="1" dirty="0">
              <a:ln w="1905"/>
              <a:solidFill>
                <a:srgbClr val="FFFF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Hagamos una “CONSPIRACIÓN” 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,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</a:t>
            </a:r>
            <a:r>
              <a:rPr lang="es-ES" sz="2400" b="1" dirty="0" smtClean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ara </a:t>
            </a:r>
            <a:r>
              <a:rPr lang="es-ES" sz="2400" b="1" dirty="0">
                <a:ln w="1905"/>
                <a:solidFill>
                  <a:srgbClr val="FFFF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que se acaben las guerras y reine !!EL AMOR!!</a:t>
            </a:r>
          </a:p>
        </p:txBody>
      </p:sp>
      <p:pic>
        <p:nvPicPr>
          <p:cNvPr id="7" name="6 Imagen" descr="NACIMIENT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556792"/>
            <a:ext cx="9144000" cy="374332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8 Imagen" descr="campanasvicky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9792" y="4725144"/>
            <a:ext cx="1835696" cy="213285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campanasvicky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88024" y="4725144"/>
            <a:ext cx="1835696" cy="213285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10 Imagen" descr="ANGEL-CAMPAN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4725144"/>
            <a:ext cx="2843808" cy="2132856"/>
          </a:xfrm>
          <a:prstGeom prst="ellipse">
            <a:avLst/>
          </a:prstGeom>
          <a:effectLst>
            <a:softEdge rad="317500"/>
          </a:effectLst>
        </p:spPr>
      </p:pic>
      <p:pic>
        <p:nvPicPr>
          <p:cNvPr id="12" name="11 Imagen" descr="ANGEL-CAMPAN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6372200" y="4725144"/>
            <a:ext cx="2771800" cy="2132856"/>
          </a:xfrm>
          <a:prstGeom prst="ellips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Tm="14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REGALOS-DORAD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267744" y="908721"/>
            <a:ext cx="468051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!!EN  EL  NUEVO  AÑO </a:t>
            </a:r>
          </a:p>
          <a:p>
            <a:pPr algn="ctr">
              <a:defRPr/>
            </a:pP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20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OS DESEO </a:t>
            </a: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A TODOS</a:t>
            </a:r>
          </a:p>
          <a:p>
            <a:pPr algn="ctr">
              <a:defRPr/>
            </a:pP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 Y CADA  UNO DE VOSOTROS</a:t>
            </a:r>
          </a:p>
          <a:p>
            <a:pPr algn="ctr">
              <a:defRPr/>
            </a:pP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  <a:p>
            <a:pPr algn="ctr">
              <a:defRPr/>
            </a:pPr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!!LO MEJOR DE LO MEJOR!!</a:t>
            </a: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9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2 Imagen" descr="Feliz-navidad-2014-chapada-en-oro-800x569.JPG"/>
          <p:cNvPicPr>
            <a:picLocks noChangeAspect="1"/>
          </p:cNvPicPr>
          <p:nvPr/>
        </p:nvPicPr>
        <p:blipFill>
          <a:blip r:embed="rId2" cstate="print"/>
          <a:srcRect b="122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gifhadacharo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668344" y="5229200"/>
            <a:ext cx="1475656" cy="1628800"/>
          </a:xfrm>
          <a:prstGeom prst="ellipse">
            <a:avLst/>
          </a:prstGeom>
          <a:effectLst>
            <a:softEdge rad="127000"/>
          </a:effectLst>
        </p:spPr>
      </p:pic>
      <p:sp>
        <p:nvSpPr>
          <p:cNvPr id="4" name="3 Rectángulo"/>
          <p:cNvSpPr/>
          <p:nvPr/>
        </p:nvSpPr>
        <p:spPr>
          <a:xfrm>
            <a:off x="7956376" y="6525344"/>
            <a:ext cx="1187624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200" b="1" dirty="0" err="1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Charo.zs</a:t>
            </a:r>
            <a:endParaRPr lang="es-ES" sz="12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  <p:pic>
        <p:nvPicPr>
          <p:cNvPr id="6" name="5 Imagen" descr="BRINDIS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>
            <a:off x="6588224" y="2204864"/>
            <a:ext cx="2555776" cy="2952328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0" y="6525344"/>
            <a:ext cx="176368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2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14 Diciembre </a:t>
            </a:r>
            <a:r>
              <a:rPr lang="es-ES" sz="1200" b="1" dirty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2013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530419" y="2348880"/>
            <a:ext cx="4083169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000" b="1" cap="none" spc="0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!!UN  BRINDIS  ESPECIAL!!</a:t>
            </a:r>
          </a:p>
        </p:txBody>
      </p:sp>
      <p:sp>
        <p:nvSpPr>
          <p:cNvPr id="9" name="8 Rectángulo"/>
          <p:cNvSpPr/>
          <p:nvPr/>
        </p:nvSpPr>
        <p:spPr>
          <a:xfrm>
            <a:off x="2051720" y="5373216"/>
            <a:ext cx="504055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Kristen ITC" pitchFamily="66" charset="0"/>
              </a:rPr>
              <a:t>POR VOSOTROS</a:t>
            </a:r>
            <a:endParaRPr lang="es-ES" sz="2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slow" advTm="8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5605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5606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25607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08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560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5610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561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5635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2362</TotalTime>
  <Words>270</Words>
  <Application>Microsoft Office PowerPoint</Application>
  <PresentationFormat>Presentación en pantalla (4:3)</PresentationFormat>
  <Paragraphs>115</Paragraphs>
  <Slides>24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!!FELIZ NAVIDAD!!2013</dc:title>
  <dc:creator>Charo.zs</dc:creator>
  <cp:lastModifiedBy>Charo</cp:lastModifiedBy>
  <cp:revision>226</cp:revision>
  <dcterms:created xsi:type="dcterms:W3CDTF">2013-12-10T07:53:27Z</dcterms:created>
  <dcterms:modified xsi:type="dcterms:W3CDTF">2013-12-16T03:30:57Z</dcterms:modified>
</cp:coreProperties>
</file>