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4"/>
  </p:notesMasterIdLst>
  <p:sldIdLst>
    <p:sldId id="285" r:id="rId3"/>
    <p:sldId id="288" r:id="rId4"/>
    <p:sldId id="282" r:id="rId5"/>
    <p:sldId id="281" r:id="rId6"/>
    <p:sldId id="287" r:id="rId7"/>
    <p:sldId id="257" r:id="rId8"/>
    <p:sldId id="260" r:id="rId9"/>
    <p:sldId id="261" r:id="rId10"/>
    <p:sldId id="262" r:id="rId11"/>
    <p:sldId id="263" r:id="rId12"/>
    <p:sldId id="264" r:id="rId13"/>
    <p:sldId id="286" r:id="rId14"/>
    <p:sldId id="265" r:id="rId15"/>
    <p:sldId id="277" r:id="rId16"/>
    <p:sldId id="269" r:id="rId17"/>
    <p:sldId id="280" r:id="rId18"/>
    <p:sldId id="274" r:id="rId19"/>
    <p:sldId id="267" r:id="rId20"/>
    <p:sldId id="266" r:id="rId21"/>
    <p:sldId id="270" r:id="rId22"/>
    <p:sldId id="268" r:id="rId23"/>
    <p:sldId id="271" r:id="rId24"/>
    <p:sldId id="272" r:id="rId25"/>
    <p:sldId id="259" r:id="rId26"/>
    <p:sldId id="273" r:id="rId27"/>
    <p:sldId id="275" r:id="rId28"/>
    <p:sldId id="276" r:id="rId29"/>
    <p:sldId id="278" r:id="rId30"/>
    <p:sldId id="279" r:id="rId31"/>
    <p:sldId id="284" r:id="rId32"/>
    <p:sldId id="289" r:id="rId33"/>
  </p:sldIdLst>
  <p:sldSz cx="9144000" cy="6858000" type="screen4x3"/>
  <p:notesSz cx="6858000" cy="9144000"/>
  <p:photoAlbum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0Q0kngEsQ2X+fuY3qB/0Hg==" hashData="4FN2KG9il9XbnNPEYO2bRx5L0r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31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34" d="100"/>
          <a:sy n="34" d="100"/>
        </p:scale>
        <p:origin x="-882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44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7E376A-FF64-48AD-BDFB-A91DCDF8928A}" type="datetimeFigureOut">
              <a:rPr lang="es-ES" smtClean="0"/>
              <a:pPr/>
              <a:t>28/12/2012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AE8C5A-0B6B-454C-A2C1-A78BB3E5332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3B266-9BD9-4DB6-BB45-A5426E6953D3}" type="datetimeFigureOut">
              <a:rPr lang="es-ES" smtClean="0"/>
              <a:pPr/>
              <a:t>28/12/2012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DF629-94EE-4530-A247-9048A9689C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3B266-9BD9-4DB6-BB45-A5426E6953D3}" type="datetimeFigureOut">
              <a:rPr lang="es-ES" smtClean="0"/>
              <a:pPr/>
              <a:t>28/12/2012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DF629-94EE-4530-A247-9048A9689C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3B266-9BD9-4DB6-BB45-A5426E6953D3}" type="datetimeFigureOut">
              <a:rPr lang="es-ES" smtClean="0"/>
              <a:pPr/>
              <a:t>28/12/2012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DF629-94EE-4530-A247-9048A9689C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3B266-9BD9-4DB6-BB45-A5426E6953D3}" type="datetimeFigureOut">
              <a:rPr lang="es-ES" smtClean="0"/>
              <a:pPr/>
              <a:t>28/12/2012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DF629-94EE-4530-A247-9048A9689C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3B266-9BD9-4DB6-BB45-A5426E6953D3}" type="datetimeFigureOut">
              <a:rPr lang="es-ES" smtClean="0"/>
              <a:pPr/>
              <a:t>28/12/2012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DF629-94EE-4530-A247-9048A9689C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3B266-9BD9-4DB6-BB45-A5426E6953D3}" type="datetimeFigureOut">
              <a:rPr lang="es-ES" smtClean="0"/>
              <a:pPr/>
              <a:t>28/12/2012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DF629-94EE-4530-A247-9048A9689C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3B266-9BD9-4DB6-BB45-A5426E6953D3}" type="datetimeFigureOut">
              <a:rPr lang="es-ES" smtClean="0"/>
              <a:pPr/>
              <a:t>28/12/2012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DF629-94EE-4530-A247-9048A9689C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3B266-9BD9-4DB6-BB45-A5426E6953D3}" type="datetimeFigureOut">
              <a:rPr lang="es-ES" smtClean="0"/>
              <a:pPr/>
              <a:t>28/12/2012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DF629-94EE-4530-A247-9048A9689C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3B266-9BD9-4DB6-BB45-A5426E6953D3}" type="datetimeFigureOut">
              <a:rPr lang="es-ES" smtClean="0"/>
              <a:pPr/>
              <a:t>28/12/2012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DF629-94EE-4530-A247-9048A9689C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3B266-9BD9-4DB6-BB45-A5426E6953D3}" type="datetimeFigureOut">
              <a:rPr lang="es-ES" smtClean="0"/>
              <a:pPr/>
              <a:t>28/12/2012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DF629-94EE-4530-A247-9048A9689C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D3B266-9BD9-4DB6-BB45-A5426E6953D3}" type="datetimeFigureOut">
              <a:rPr lang="es-ES" smtClean="0"/>
              <a:pPr/>
              <a:t>28/12/2012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FDF629-94EE-4530-A247-9048A9689C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C3624C-4997-4AE1-BD81-666619C875C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3B266-9BD9-4DB6-BB45-A5426E6953D3}" type="datetimeFigureOut">
              <a:rPr lang="es-ES" smtClean="0"/>
              <a:pPr/>
              <a:t>28/12/2012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FDF629-94EE-4530-A247-9048A9689C8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DC84542-229D-4EAD-A2D1-9BCE3571FC0B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1.png"/><Relationship Id="rId7" Type="http://schemas.openxmlformats.org/officeDocument/2006/relationships/image" Target="../media/image33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4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2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-bigxy-com--0002.gif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0"/>
            <a:ext cx="9468544" cy="724542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1930892" y="1"/>
            <a:ext cx="528221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54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Adiós al año</a:t>
            </a:r>
            <a:endParaRPr lang="es-ES" sz="54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lgerian" pitchFamily="82" charset="0"/>
            </a:endParaRPr>
          </a:p>
        </p:txBody>
      </p:sp>
      <p:pic>
        <p:nvPicPr>
          <p:cNvPr id="4" name="3 Imagen" descr="www-bigxy-com--0002.gif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0" y="1196752"/>
            <a:ext cx="9468544" cy="72454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>
    <p:sndAc>
      <p:stSnd>
        <p:snd r:embed="rId2" name="raya real popurri rumb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404664"/>
            <a:ext cx="9144000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2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A todos los amigos de </a:t>
            </a:r>
            <a:r>
              <a:rPr lang="es-ES" sz="3200" b="1" cap="none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mispps</a:t>
            </a:r>
            <a:r>
              <a:rPr lang="es-ES" sz="32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….os deseo qué..en el 2013</a:t>
            </a:r>
            <a:endParaRPr lang="es-ES" sz="32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2924945"/>
            <a:ext cx="9144000" cy="206210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200" b="1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La lluvia de la felicidad, el amor, la esperanza …os pille con el paraguas roto para que os salpique y a todos los que están a vuestro alrededor….</a:t>
            </a:r>
            <a:endParaRPr lang="es-ES" sz="32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rimera+de+cuenta+atras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primera+de+cuenta+atras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52400" y="15240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primera+de+cuenta+atras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5220072" y="5373217"/>
            <a:ext cx="3096344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2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……….</a:t>
            </a:r>
            <a:r>
              <a:rPr lang="es-ES" sz="3200" b="1" cap="none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óle</a:t>
            </a:r>
            <a:r>
              <a:rPr lang="es-ES" sz="32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 y </a:t>
            </a:r>
            <a:r>
              <a:rPr lang="es-ES" sz="3200" b="1" cap="none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óle</a:t>
            </a:r>
            <a:endParaRPr lang="es-ES" sz="32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esa-dorada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mesa-dorada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mesa-dorada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mesa-dorada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52400" y="0"/>
            <a:ext cx="9144000" cy="7010399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Rectángulo"/>
          <p:cNvSpPr/>
          <p:nvPr/>
        </p:nvSpPr>
        <p:spPr>
          <a:xfrm>
            <a:off x="-1" y="0"/>
            <a:ext cx="9144001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2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Después de la cena, escribe en un papel todo lo malo y quémalo</a:t>
            </a:r>
            <a:endParaRPr lang="es-ES" sz="32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antareindersdance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427984" y="0"/>
            <a:ext cx="471601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antareindersdance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1" y="0"/>
            <a:ext cx="9144001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2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Y ahora con la tripa llena empezaré a brindar por ti y por ti y cada uno de vosotros..¿será por brindis?</a:t>
            </a:r>
            <a:endParaRPr lang="es-ES" sz="32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mi4395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0638" y="0"/>
            <a:ext cx="9101137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mi4395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01137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mi4395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2863" y="0"/>
            <a:ext cx="9101137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413107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966913" y="0"/>
            <a:ext cx="5210175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1" y="1"/>
            <a:ext cx="914400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2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Brindo por vuestra !!felicidad!!</a:t>
            </a:r>
            <a:endParaRPr lang="es-ES" sz="32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104464-coloridos-parejas-bailando-junto-con-sombras-sobre-el-fondo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22225"/>
            <a:ext cx="9144000" cy="681196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5517231"/>
            <a:ext cx="9144000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200" b="1" spc="150" dirty="0" err="1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t</a:t>
            </a:r>
            <a:r>
              <a:rPr lang="es-ES" sz="3200" b="1" cap="none" spc="150" dirty="0" err="1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ambien</a:t>
            </a:r>
            <a:r>
              <a:rPr lang="es-ES" sz="3200" b="1" cap="none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 brindo por </a:t>
            </a:r>
            <a:r>
              <a:rPr lang="es-ES" sz="3200" b="1" cap="none" spc="150" dirty="0" err="1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gue</a:t>
            </a:r>
            <a:r>
              <a:rPr lang="es-ES" sz="3200" b="1" cap="none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 </a:t>
            </a:r>
            <a:r>
              <a:rPr lang="es-ES" sz="3200" b="1" cap="none" spc="150" dirty="0" err="1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dengais</a:t>
            </a:r>
            <a:r>
              <a:rPr lang="es-ES" sz="3200" b="1" cap="none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 </a:t>
            </a:r>
            <a:r>
              <a:rPr lang="es-ES" sz="3200" b="1" cap="none" spc="150" dirty="0" err="1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muxas</a:t>
            </a:r>
            <a:r>
              <a:rPr lang="es-ES" sz="3200" b="1" cap="none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 alegrías</a:t>
            </a:r>
            <a:endParaRPr lang="es-ES" sz="3200" b="1" cap="none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53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917640285_3243a43759_o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143000" y="0"/>
            <a:ext cx="6858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1" y="0"/>
            <a:ext cx="9144001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200" b="1" cap="none" spc="150" dirty="0" err="1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Grindo</a:t>
            </a:r>
            <a:r>
              <a:rPr lang="es-ES" sz="3200" b="1" cap="none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 </a:t>
            </a:r>
            <a:r>
              <a:rPr lang="es-ES" sz="3200" b="1" cap="none" spc="150" dirty="0" err="1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odra</a:t>
            </a:r>
            <a:r>
              <a:rPr lang="es-ES" sz="3200" b="1" cap="none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 ves </a:t>
            </a:r>
            <a:r>
              <a:rPr lang="es-ES" sz="3200" b="1" cap="none" spc="150" dirty="0" err="1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porgue</a:t>
            </a:r>
            <a:r>
              <a:rPr lang="es-ES" sz="3200" b="1" cap="none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 os den </a:t>
            </a:r>
            <a:r>
              <a:rPr lang="es-ES" sz="3200" b="1" cap="none" spc="150" dirty="0" err="1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buchos</a:t>
            </a:r>
            <a:r>
              <a:rPr lang="es-ES" sz="3200" b="1" cap="none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 </a:t>
            </a:r>
            <a:r>
              <a:rPr lang="es-ES" sz="3200" b="1" cap="none" spc="150" dirty="0" err="1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besssitoss</a:t>
            </a:r>
            <a:r>
              <a:rPr lang="es-ES" sz="3200" b="1" cap="none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..</a:t>
            </a:r>
            <a:r>
              <a:rPr lang="es-ES" sz="3200" b="1" cap="none" spc="150" dirty="0" err="1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hipp</a:t>
            </a:r>
            <a:endParaRPr lang="es-ES" sz="3200" b="1" cap="none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lgerian" pitchFamily="82" charset="0"/>
            </a:endParaRPr>
          </a:p>
        </p:txBody>
      </p:sp>
      <p:pic>
        <p:nvPicPr>
          <p:cNvPr id="4" name="3 Imagen" descr="2917640285_3243a43759_o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187624" y="0"/>
            <a:ext cx="6858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2917640285_3243a43759_o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115616" y="0"/>
            <a:ext cx="6858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ilando-03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263525"/>
            <a:ext cx="9144000" cy="633095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618040" y="1"/>
            <a:ext cx="7907935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200" b="1" cap="none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Y </a:t>
            </a:r>
            <a:r>
              <a:rPr lang="es-ES" sz="3200" b="1" cap="none" spc="150" dirty="0" err="1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buchooossss</a:t>
            </a:r>
            <a:r>
              <a:rPr lang="es-ES" sz="3200" b="1" cap="none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 </a:t>
            </a:r>
            <a:r>
              <a:rPr lang="es-ES" sz="3200" b="1" cap="none" spc="150" dirty="0" err="1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mimitooossss</a:t>
            </a:r>
            <a:r>
              <a:rPr lang="es-ES" sz="3200" b="1" cap="none" spc="150" dirty="0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…</a:t>
            </a:r>
            <a:r>
              <a:rPr lang="es-ES" sz="3200" b="1" cap="none" spc="150" dirty="0" err="1" smtClean="0">
                <a:ln w="11430"/>
                <a:solidFill>
                  <a:srgbClr val="FFFF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hipp</a:t>
            </a:r>
            <a:endParaRPr lang="es-ES" sz="3200" b="1" cap="none" spc="150" dirty="0">
              <a:ln w="11430"/>
              <a:solidFill>
                <a:srgbClr val="FFFF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ilando-11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644008" y="0"/>
            <a:ext cx="4499992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Bailando-11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471601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Bailando-11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796408" y="152400"/>
            <a:ext cx="4499992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1205538" y="5445224"/>
            <a:ext cx="6732933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200" b="1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 </a:t>
            </a:r>
            <a:r>
              <a:rPr lang="es-ES" sz="3200" b="1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heeeyyy</a:t>
            </a:r>
            <a:r>
              <a:rPr lang="es-ES" sz="3200" b="1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…No dejes de mover el !!</a:t>
            </a:r>
            <a:r>
              <a:rPr lang="es-ES" sz="3200" b="1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boodyyyyyyy</a:t>
            </a:r>
            <a:r>
              <a:rPr lang="es-ES" sz="3200" b="1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!!</a:t>
            </a:r>
            <a:endParaRPr lang="es-ES" sz="32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ww-bigxy-com--0003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211960" y="0"/>
            <a:ext cx="493204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www-bigxy-com--0003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471601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www-bigxy-com--0003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364360" y="152400"/>
            <a:ext cx="493204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ilando-candy-mayer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bailando-candy-mayer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52400" y="152400"/>
            <a:ext cx="9143999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5148064" y="332656"/>
            <a:ext cx="144016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2400" b="1" cap="none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charo</a:t>
            </a:r>
            <a:endParaRPr lang="es-ES" sz="24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331640" y="0"/>
            <a:ext cx="2592288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2400" b="1" cap="none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antonio</a:t>
            </a:r>
            <a:endParaRPr lang="es-ES" sz="24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ifs Animados Esqueletos (14)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Gifs Animados Esqueletos (14)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52400" y="15240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bala-00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abala-00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52400" y="15240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5805264"/>
            <a:ext cx="9144000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2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!eh!..sin </a:t>
            </a:r>
            <a:r>
              <a:rPr lang="es-ES" sz="3200" b="1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t</a:t>
            </a:r>
            <a:r>
              <a:rPr lang="es-ES" sz="3200" b="1" cap="none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rrrampa</a:t>
            </a:r>
            <a:r>
              <a:rPr lang="es-ES" sz="32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..hay </a:t>
            </a:r>
            <a:r>
              <a:rPr lang="es-ES" sz="3200" b="1" cap="none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gue</a:t>
            </a:r>
            <a:r>
              <a:rPr lang="es-ES" sz="32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 comer las </a:t>
            </a:r>
            <a:r>
              <a:rPr lang="es-ES" sz="3200" b="1" cap="none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goooce</a:t>
            </a:r>
            <a:r>
              <a:rPr lang="es-ES" sz="32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 </a:t>
            </a:r>
            <a:r>
              <a:rPr lang="es-ES" sz="3200" b="1" cap="none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uvassss</a:t>
            </a:r>
            <a:r>
              <a:rPr lang="es-ES" sz="32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………</a:t>
            </a:r>
            <a:endParaRPr lang="es-ES" sz="32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3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s.jpe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s.jpe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52400" y="152400"/>
            <a:ext cx="9144000" cy="6857999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1"/>
            <a:ext cx="9385186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2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Corre </a:t>
            </a:r>
            <a:r>
              <a:rPr lang="es-ES" sz="3200" b="1" cap="none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gue</a:t>
            </a:r>
            <a:r>
              <a:rPr lang="es-ES" sz="32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 empiezan los “</a:t>
            </a:r>
            <a:r>
              <a:rPr lang="es-ES" sz="3200" b="1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c</a:t>
            </a:r>
            <a:r>
              <a:rPr lang="es-ES" sz="3200" b="1" cap="none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uaartoos</a:t>
            </a:r>
            <a:r>
              <a:rPr lang="es-ES" sz="32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” </a:t>
            </a:r>
            <a:r>
              <a:rPr lang="es-ES" sz="3200" b="1" cap="none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yuppii</a:t>
            </a:r>
            <a:r>
              <a:rPr lang="es-ES" sz="32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…</a:t>
            </a:r>
            <a:r>
              <a:rPr lang="es-ES" sz="3200" b="1" cap="none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hipppppppppp</a:t>
            </a:r>
            <a:endParaRPr lang="es-ES" sz="32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6" presetClass="exit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uidarse-en-año-nuevo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uidarse-en-año-nuevo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52400" y="15240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rindis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149161" y="1"/>
            <a:ext cx="8845691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200" b="1" cap="none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Odro</a:t>
            </a:r>
            <a:r>
              <a:rPr lang="es-ES" sz="32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 </a:t>
            </a:r>
            <a:r>
              <a:rPr lang="es-ES" sz="3200" b="1" cap="none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grindiiiiiiiisssssssssssss</a:t>
            </a:r>
            <a:r>
              <a:rPr lang="es-ES" sz="32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….por </a:t>
            </a:r>
            <a:r>
              <a:rPr lang="es-ES" sz="3200" b="1" cap="none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tí</a:t>
            </a:r>
            <a:endParaRPr lang="es-ES" sz="32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lgerian" pitchFamily="82" charset="0"/>
            </a:endParaRPr>
          </a:p>
        </p:txBody>
      </p:sp>
      <p:pic>
        <p:nvPicPr>
          <p:cNvPr id="4" name="3 Imagen" descr="brindis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52400" y="0"/>
            <a:ext cx="9144000" cy="7010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brindis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70104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ailerock-2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285750" y="0"/>
            <a:ext cx="85725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bailerock-2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4139952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bailerock-2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644008" y="152400"/>
            <a:ext cx="4652392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bailerock-2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491608" y="0"/>
            <a:ext cx="4652392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va03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1"/>
            <a:ext cx="914400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200" b="1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Zi</a:t>
            </a:r>
            <a:r>
              <a:rPr lang="es-ES" sz="3200" b="1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 </a:t>
            </a:r>
            <a:r>
              <a:rPr lang="es-ES" sz="3200" b="1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gebbeees</a:t>
            </a:r>
            <a:r>
              <a:rPr lang="es-ES" sz="3200" b="1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 no </a:t>
            </a:r>
            <a:r>
              <a:rPr lang="es-ES" sz="3200" b="1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gonduzcasss</a:t>
            </a:r>
            <a:r>
              <a:rPr lang="es-ES" sz="3200" b="1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 ¿eh?</a:t>
            </a:r>
            <a:endParaRPr lang="es-ES" sz="32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lgerian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-1" y="5733256"/>
            <a:ext cx="9144001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2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Hay </a:t>
            </a:r>
            <a:r>
              <a:rPr lang="es-ES" sz="3200" b="1" cap="none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gue</a:t>
            </a:r>
            <a:r>
              <a:rPr lang="es-ES" sz="32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 tener </a:t>
            </a:r>
            <a:r>
              <a:rPr lang="es-ES" sz="3200" b="1" cap="none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guidaddín</a:t>
            </a:r>
            <a:r>
              <a:rPr lang="es-ES" sz="32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 </a:t>
            </a:r>
            <a:r>
              <a:rPr lang="es-ES" sz="3200" b="1" cap="none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goon</a:t>
            </a:r>
            <a:r>
              <a:rPr lang="es-ES" sz="32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 la </a:t>
            </a:r>
            <a:r>
              <a:rPr lang="es-ES" sz="3200" b="1" cap="none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garreteraaaaaaaaa</a:t>
            </a:r>
            <a:endParaRPr lang="es-ES" sz="32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rindis1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1"/>
            <a:ext cx="9144000" cy="465313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brindis1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1"/>
            <a:ext cx="9144000" cy="3501007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brindis1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2204865"/>
            <a:ext cx="9144000" cy="465313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1"/>
            <a:ext cx="9144000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200" b="1" cap="none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Grindemos</a:t>
            </a:r>
            <a:r>
              <a:rPr lang="es-ES" sz="32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 </a:t>
            </a:r>
            <a:r>
              <a:rPr lang="es-ES" sz="3200" b="1" cap="none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odra</a:t>
            </a:r>
            <a:r>
              <a:rPr lang="es-ES" sz="32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 </a:t>
            </a:r>
            <a:r>
              <a:rPr lang="es-ES" sz="3200" b="1" cap="none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vesssssss</a:t>
            </a:r>
            <a:r>
              <a:rPr lang="es-ES" sz="32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 y </a:t>
            </a:r>
            <a:r>
              <a:rPr lang="es-ES" sz="3200" b="1" cap="none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odra</a:t>
            </a:r>
            <a:r>
              <a:rPr lang="es-ES" sz="32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   </a:t>
            </a:r>
            <a:r>
              <a:rPr lang="es-ES" sz="3200" b="1" cap="none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hipp</a:t>
            </a:r>
            <a:r>
              <a:rPr lang="es-ES" sz="32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…</a:t>
            </a:r>
            <a:r>
              <a:rPr lang="es-ES" sz="3200" b="1" cap="none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hipp</a:t>
            </a:r>
            <a:endParaRPr lang="es-ES" sz="32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ampaa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1"/>
            <a:ext cx="9144000" cy="465313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hampaa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4653135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hampaa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3645024"/>
            <a:ext cx="9144000" cy="3212976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Champaa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52400" y="3645024"/>
            <a:ext cx="9144000" cy="3365376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Rectángulo"/>
          <p:cNvSpPr/>
          <p:nvPr/>
        </p:nvSpPr>
        <p:spPr>
          <a:xfrm>
            <a:off x="1225576" y="1"/>
            <a:ext cx="6692858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200" b="1" cap="none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Chsssssssss</a:t>
            </a:r>
            <a:r>
              <a:rPr lang="es-ES" sz="32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…</a:t>
            </a:r>
            <a:r>
              <a:rPr lang="es-ES" sz="3200" b="1" cap="none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pummmmmmmmm</a:t>
            </a:r>
            <a:endParaRPr lang="es-ES" sz="32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ampagne_brindis30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hampagne_brindis30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52400" y="15240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1"/>
            <a:ext cx="914400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2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A </a:t>
            </a:r>
            <a:r>
              <a:rPr lang="es-ES" sz="3200" b="1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buu</a:t>
            </a:r>
            <a:r>
              <a:rPr lang="es-ES" sz="3200" b="1" cap="none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uesdra</a:t>
            </a:r>
            <a:r>
              <a:rPr lang="es-ES" sz="32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 </a:t>
            </a:r>
            <a:r>
              <a:rPr lang="es-ES" sz="3200" b="1" cap="none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zaludddddddddd</a:t>
            </a:r>
            <a:endParaRPr lang="es-ES" sz="32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2772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32772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32772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52400" y="15240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232772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232772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52400" y="0"/>
            <a:ext cx="9144000" cy="7010400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6 Rectángulo"/>
          <p:cNvSpPr/>
          <p:nvPr/>
        </p:nvSpPr>
        <p:spPr>
          <a:xfrm>
            <a:off x="1" y="1"/>
            <a:ext cx="9144000" cy="206210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200" b="1" spc="150" dirty="0" err="1" smtClean="0">
                <a:ln w="11430"/>
                <a:solidFill>
                  <a:srgbClr val="FFC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g</a:t>
            </a:r>
            <a:r>
              <a:rPr lang="es-ES" sz="3200" b="1" cap="none" spc="150" dirty="0" err="1" smtClean="0">
                <a:ln w="11430"/>
                <a:solidFill>
                  <a:srgbClr val="FFC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ueriía</a:t>
            </a:r>
            <a:r>
              <a:rPr lang="es-ES" sz="3200" b="1" cap="none" spc="150" dirty="0" smtClean="0">
                <a:ln w="11430"/>
                <a:solidFill>
                  <a:srgbClr val="FFC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 </a:t>
            </a:r>
            <a:r>
              <a:rPr lang="es-ES" sz="3200" b="1" spc="150" dirty="0" err="1" smtClean="0">
                <a:ln w="11430"/>
                <a:solidFill>
                  <a:srgbClr val="FFC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m</a:t>
            </a:r>
            <a:r>
              <a:rPr lang="es-ES" sz="3200" b="1" cap="none" spc="150" dirty="0" err="1" smtClean="0">
                <a:ln w="11430"/>
                <a:solidFill>
                  <a:srgbClr val="FFC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andarde</a:t>
            </a:r>
            <a:r>
              <a:rPr lang="es-ES" sz="3200" b="1" cap="none" spc="150" dirty="0" smtClean="0">
                <a:ln w="11430"/>
                <a:solidFill>
                  <a:srgbClr val="FFC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 en </a:t>
            </a:r>
            <a:r>
              <a:rPr lang="es-ES" sz="3200" b="1" cap="none" spc="150" dirty="0" err="1" smtClean="0">
                <a:ln w="11430"/>
                <a:solidFill>
                  <a:srgbClr val="FFC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esdas</a:t>
            </a:r>
            <a:r>
              <a:rPr lang="es-ES" sz="3200" b="1" cap="none" spc="150" dirty="0" smtClean="0">
                <a:ln w="11430"/>
                <a:solidFill>
                  <a:srgbClr val="FFC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 </a:t>
            </a:r>
            <a:r>
              <a:rPr lang="es-ES" sz="3200" b="1" cap="none" spc="150" dirty="0" err="1" smtClean="0">
                <a:ln w="11430"/>
                <a:solidFill>
                  <a:srgbClr val="FFC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fiesdas</a:t>
            </a:r>
            <a:r>
              <a:rPr lang="es-ES" sz="3200" b="1" cap="none" spc="150" dirty="0" smtClean="0">
                <a:ln w="11430"/>
                <a:solidFill>
                  <a:srgbClr val="FFC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 algo especial, </a:t>
            </a:r>
            <a:r>
              <a:rPr lang="es-ES" sz="3200" b="1" cap="none" spc="150" dirty="0" err="1" smtClean="0">
                <a:ln w="11430"/>
                <a:solidFill>
                  <a:srgbClr val="FFC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increible,dierno</a:t>
            </a:r>
            <a:r>
              <a:rPr lang="es-ES" sz="3200" b="1" cap="none" spc="150" dirty="0" smtClean="0">
                <a:ln w="11430"/>
                <a:solidFill>
                  <a:srgbClr val="FFC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, sexy..pero no </a:t>
            </a:r>
            <a:r>
              <a:rPr lang="es-ES" sz="3200" b="1" cap="none" spc="150" dirty="0" err="1" smtClean="0">
                <a:ln w="11430"/>
                <a:solidFill>
                  <a:srgbClr val="FFC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endro</a:t>
            </a:r>
            <a:r>
              <a:rPr lang="es-ES" sz="3200" b="1" cap="none" spc="150" dirty="0" smtClean="0">
                <a:ln w="11430"/>
                <a:solidFill>
                  <a:srgbClr val="FFC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 por la </a:t>
            </a:r>
            <a:r>
              <a:rPr lang="es-ES" sz="3200" b="1" cap="none" spc="150" dirty="0" err="1" smtClean="0">
                <a:ln w="11430"/>
                <a:solidFill>
                  <a:srgbClr val="FFC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pandalla</a:t>
            </a:r>
            <a:r>
              <a:rPr lang="es-ES" sz="3200" b="1" cap="none" spc="150" dirty="0" smtClean="0">
                <a:ln w="11430"/>
                <a:solidFill>
                  <a:srgbClr val="FFC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 hip,….</a:t>
            </a:r>
            <a:r>
              <a:rPr lang="es-ES" sz="3200" b="1" cap="none" spc="150" dirty="0" err="1" smtClean="0">
                <a:ln w="11430"/>
                <a:solidFill>
                  <a:srgbClr val="FFC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jejejjjjjjjjj</a:t>
            </a:r>
            <a:endParaRPr lang="es-ES" sz="3200" b="1" cap="none" spc="150" dirty="0">
              <a:ln w="11430"/>
              <a:solidFill>
                <a:srgbClr val="FFC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ampagnePOP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211960" y="0"/>
            <a:ext cx="493204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hampagnePOP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493204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hampagnePOP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364360" y="152400"/>
            <a:ext cx="493204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420068" y="332657"/>
            <a:ext cx="8303876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2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Odra ves </a:t>
            </a:r>
            <a:r>
              <a:rPr lang="es-ES" sz="3200" b="1" cap="none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chssssssssss</a:t>
            </a:r>
            <a:r>
              <a:rPr lang="es-ES" sz="32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….</a:t>
            </a:r>
            <a:r>
              <a:rPr lang="es-ES" sz="3200" b="1" cap="none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pummmmmm</a:t>
            </a:r>
            <a:endParaRPr lang="es-ES" sz="32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eliz-a%C3%B1o-nuevo-2013-happy-new-year.pn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feliz-a%C3%B1o-nuevo-2013-happy-new-year.pn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52400" y="152400"/>
            <a:ext cx="9144000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if+pareja+bailando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139952" y="0"/>
            <a:ext cx="5004048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gif+pareja+bailando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4499992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gif+pareja+bailando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292352" y="152400"/>
            <a:ext cx="5004048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rupo-baile_(6)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grupo-baile_(6).gif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3059832" y="152400"/>
            <a:ext cx="6236568" cy="68579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imagen-del-año-nuevo-2013-para-compartir-en-navidad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-19954" y="4869160"/>
            <a:ext cx="9183924" cy="206210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3200" b="1" cap="none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Y ya fuera bromas….os deseo lo mejor</a:t>
            </a:r>
          </a:p>
          <a:p>
            <a:pPr algn="ctr"/>
            <a:r>
              <a:rPr lang="es-ES" sz="3200" b="1" spc="150" dirty="0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De lo mejor a todos y cada uno de vosotros…un “abrazo” lleno de burbujas</a:t>
            </a:r>
            <a:endParaRPr lang="es-ES" sz="32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rjeta-2013-ano-nuevo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0" y="6309320"/>
            <a:ext cx="2590800" cy="412155"/>
          </a:xfrm>
        </p:spPr>
        <p:txBody>
          <a:bodyPr/>
          <a:lstStyle/>
          <a:p>
            <a:r>
              <a:rPr lang="es-ES" sz="2800" dirty="0" smtClean="0">
                <a:solidFill>
                  <a:srgbClr val="FF0000"/>
                </a:solidFill>
                <a:latin typeface="Algerian" pitchFamily="82" charset="0"/>
              </a:rPr>
              <a:t>28-12-2012</a:t>
            </a:r>
            <a:endParaRPr lang="es-ES" sz="2800" dirty="0">
              <a:solidFill>
                <a:srgbClr val="FF0000"/>
              </a:solidFill>
              <a:latin typeface="Algerian" pitchFamily="82" charset="0"/>
            </a:endParaRPr>
          </a:p>
        </p:txBody>
      </p:sp>
      <p:pic>
        <p:nvPicPr>
          <p:cNvPr id="5" name="4 Imagen" descr="tarjeta-2013-ano-nuevo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5664629" y="0"/>
            <a:ext cx="3479371" cy="2060848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Rectángulo"/>
          <p:cNvSpPr/>
          <p:nvPr/>
        </p:nvSpPr>
        <p:spPr>
          <a:xfrm>
            <a:off x="6804248" y="6237312"/>
            <a:ext cx="2339752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es-ES" sz="2800" b="1" cap="none" spc="150" dirty="0" err="1" smtClean="0">
                <a:ln w="11430"/>
                <a:solidFill>
                  <a:srgbClr val="FF0000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  <a:latin typeface="Algerian" pitchFamily="82" charset="0"/>
              </a:rPr>
              <a:t>Charo.zs</a:t>
            </a:r>
            <a:endParaRPr lang="es-ES" sz="2800" b="1" cap="none" spc="150" dirty="0">
              <a:ln w="11430"/>
              <a:solidFill>
                <a:srgbClr val="FF0000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  <a:latin typeface="Algerian" pitchFamily="82" charset="0"/>
            </a:endParaRP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190</TotalTime>
  <Words>271</Words>
  <Application>Microsoft Office PowerPoint</Application>
  <PresentationFormat>Presentación en pantalla (4:3)</PresentationFormat>
  <Paragraphs>42</Paragraphs>
  <Slides>31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Charo</dc:creator>
  <cp:lastModifiedBy>Charo</cp:lastModifiedBy>
  <cp:revision>19</cp:revision>
  <dcterms:created xsi:type="dcterms:W3CDTF">2012-12-28T11:33:08Z</dcterms:created>
  <dcterms:modified xsi:type="dcterms:W3CDTF">2012-12-28T14:50:20Z</dcterms:modified>
</cp:coreProperties>
</file>