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64" r:id="rId3"/>
    <p:sldId id="284" r:id="rId4"/>
    <p:sldId id="302" r:id="rId5"/>
    <p:sldId id="274" r:id="rId6"/>
    <p:sldId id="328" r:id="rId7"/>
    <p:sldId id="307" r:id="rId8"/>
    <p:sldId id="329" r:id="rId9"/>
    <p:sldId id="282" r:id="rId10"/>
    <p:sldId id="261" r:id="rId11"/>
    <p:sldId id="305" r:id="rId12"/>
    <p:sldId id="327" r:id="rId13"/>
    <p:sldId id="306" r:id="rId14"/>
    <p:sldId id="303" r:id="rId15"/>
    <p:sldId id="315" r:id="rId16"/>
    <p:sldId id="331" r:id="rId17"/>
    <p:sldId id="304" r:id="rId18"/>
    <p:sldId id="257" r:id="rId19"/>
    <p:sldId id="277" r:id="rId20"/>
    <p:sldId id="289" r:id="rId21"/>
    <p:sldId id="326" r:id="rId22"/>
    <p:sldId id="308" r:id="rId23"/>
    <p:sldId id="330" r:id="rId24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ItaFuSaFvZojT9JNmIaNg==" hashData="uoQVIZiL7R0X2mX34PMz1w/Eaw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DC1B3-B945-4DCF-A0AC-81150F4D4A51}" type="datetimeFigureOut">
              <a:rPr lang="es-ES" smtClean="0"/>
              <a:pPr/>
              <a:t>07/12/2013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395AE-127C-4A94-9EDC-3EA173A106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95AE-127C-4A94-9EDC-3EA173A106C5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CB449-C772-45D3-95D0-4A053512E9CB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39871-5BFD-4C25-8804-C31189BA788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264B2-4AE7-4111-98B0-2A0230CECDD1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72DE8-016F-410B-97D4-F4235BF44C9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1E82F-08F1-4100-8C0B-05718D28750E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2A34C-028B-48D0-9BB9-F62DFBB9BAA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27A8C-2C6B-4552-9284-E858806A9DE1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96341-A40A-4D21-A46A-FDE7F2CA427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CEE7D-5451-42F3-88EE-02C68A403FAF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13475-494C-438A-9884-17D29AE491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3FCF2-7F71-4E0E-8C17-0504E27A185A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326D3-46CC-4572-A73A-3683B33AA26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1C623-14CE-4182-9813-C609356B6E00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A1737-40D0-4665-9CCC-A6FC8BD7455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56A04-A49D-499C-8861-683A013B497F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B0D43-2DD4-40A9-95DB-1CC6BDDE228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0EB1A-02B6-4E91-98F8-7D9BEF3B6361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58925-8183-484D-98B2-69727E06F62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F8735-2AC2-45B0-A850-0A775C03FA0D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754FA-48AA-488A-BF21-41409B34790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55FEC-289A-4E12-9CCF-F73268B13EA8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15321-B530-452F-B6F8-0BF83EFD47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F6528C-1DA6-4967-B53F-E96B581A917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12C34D-63C0-423F-A138-4FC75F8A2F59}" type="datetimeFigureOut">
              <a:rPr lang="es-ES"/>
              <a:pPr>
                <a:defRPr/>
              </a:pPr>
              <a:t>07/12/2013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37076BC-D219-4A2D-A1A4-F844368C7B5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2F816B-B720-42EA-8F85-AFDD97C70845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2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15.gif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8000" contrast="1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ementos-para-hacer-tus-postales-e-imágenes-de-Navidad-decoraciones-navideñas+(11)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rcRect l="9315" r="7886"/>
          <a:stretch>
            <a:fillRect/>
          </a:stretch>
        </p:blipFill>
        <p:spPr>
          <a:xfrm>
            <a:off x="971600" y="0"/>
            <a:ext cx="7272808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pic>
        <p:nvPicPr>
          <p:cNvPr id="2051" name="2 Imagen" descr="BOLITASROJAS-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3638" y="0"/>
            <a:ext cx="4276725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" y="6453336"/>
            <a:ext cx="212372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Imágenes Internet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020272" y="6381328"/>
            <a:ext cx="122413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Clic., Clic.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8" name="7 Imagen" descr="ARBOLBRILL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3203848" cy="623731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ARBOLBRILL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0152" y="0"/>
            <a:ext cx="3203848" cy="6237312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706474" y="2967335"/>
            <a:ext cx="5731056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!!CUENTO DE NAVIDAD!!</a:t>
            </a:r>
          </a:p>
        </p:txBody>
      </p:sp>
      <p:pic>
        <p:nvPicPr>
          <p:cNvPr id="10" name="9 Imagen" descr="mick20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8108082" y="5715000"/>
            <a:ext cx="1035918" cy="1143000"/>
          </a:xfrm>
          <a:prstGeom prst="ellipse">
            <a:avLst/>
          </a:prstGeom>
          <a:effectLst>
            <a:softEdge rad="12700"/>
          </a:effectLst>
        </p:spPr>
      </p:pic>
      <p:sp>
        <p:nvSpPr>
          <p:cNvPr id="7" name="6 Rectángulo"/>
          <p:cNvSpPr/>
          <p:nvPr/>
        </p:nvSpPr>
        <p:spPr>
          <a:xfrm>
            <a:off x="1979712" y="3933056"/>
            <a:ext cx="5184577" cy="523220"/>
          </a:xfrm>
          <a:prstGeom prst="rect">
            <a:avLst/>
          </a:prstGeom>
          <a:noFill/>
        </p:spPr>
        <p:txBody>
          <a:bodyPr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u="sng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!!EL MUNDO AL REVÉS!!</a:t>
            </a:r>
            <a:endParaRPr lang="es-ES" sz="2800" b="1" u="sng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>
    <p:fade/>
    <p:sndAc>
      <p:stSnd loop="1">
        <p:snd r:embed="rId2" name="tamborilero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67240" y="1"/>
            <a:ext cx="9211240" cy="138499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Era la época de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“Navidad” y una abuela decidió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leerles 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un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cuento  mágico con una gran enseñanza  a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sus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nietos…Les dijo, niños ,dejad de jugar y prestad atención….</a:t>
            </a:r>
            <a:endParaRPr lang="es-ES" sz="20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3075" name="7 Imagen" descr="ABUELA-LEYEND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5538"/>
            <a:ext cx="9144000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9 Imagen" descr="guirnaldas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5" y="2905125"/>
            <a:ext cx="1428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10 Imagen" descr="guirnaldas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2924175"/>
            <a:ext cx="1428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11 Imagen" descr="guirnaldas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2924175"/>
            <a:ext cx="1428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12 Imagen" descr="guirnaldas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2924175"/>
            <a:ext cx="1428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PAPANOEL-MUÑECONIEVEMOVIMIENT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4077072"/>
            <a:ext cx="2051720" cy="278092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11 Imagen" descr="arbolito-o-pinito-de-navidad-con-luces-regalos-y-ni%C3%B1os-junto-a-la-chimenea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4932041" y="1340768"/>
            <a:ext cx="1656184" cy="2808312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AARBO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" y="1484784"/>
            <a:ext cx="4427983" cy="532453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Era el día de Nochebuena y 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u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na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mujer  de mediana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edad,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María, estaba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sentada en un sillón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descansando antes de preparar la cena.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Cerró los ojos y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empezó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 recordar 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alegre Navidad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en su infancia ,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como ayudaban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 su papá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para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adornar el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árbol, sus hermanos y ella cantaban  alegres villancicos.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Mientras ,su mamá preparaba 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riquísimos platos para la cena.</a:t>
            </a:r>
          </a:p>
        </p:txBody>
      </p:sp>
      <p:pic>
        <p:nvPicPr>
          <p:cNvPr id="8" name="7 Imagen" descr="niña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2852936"/>
            <a:ext cx="3059832" cy="355297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papa+decorando+la+navidad.jpg.jpg"/>
          <p:cNvPicPr>
            <a:picLocks noChangeAspect="1"/>
          </p:cNvPicPr>
          <p:nvPr/>
        </p:nvPicPr>
        <p:blipFill>
          <a:blip r:embed="rId5" cstate="print">
            <a:lum contrast="30000"/>
          </a:blip>
          <a:srcRect/>
          <a:stretch>
            <a:fillRect/>
          </a:stretch>
        </p:blipFill>
        <p:spPr>
          <a:xfrm flipH="1">
            <a:off x="4644008" y="548680"/>
            <a:ext cx="2088232" cy="2636912"/>
          </a:xfrm>
          <a:prstGeom prst="teardrop">
            <a:avLst/>
          </a:prstGeom>
          <a:effectLst>
            <a:softEdge rad="317500"/>
          </a:effectLst>
        </p:spPr>
      </p:pic>
      <p:pic>
        <p:nvPicPr>
          <p:cNvPr id="10" name="9 Imagen" descr="103_estrellapola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56176" y="0"/>
            <a:ext cx="1333500" cy="13335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guirnaldas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" y="0"/>
            <a:ext cx="4644007" cy="155679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" y="980728"/>
            <a:ext cx="9144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Mmm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, aún recordaba el aroma</a:t>
            </a: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  los  “Capones asados”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,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el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“Pastel de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Pescado”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el  exquisito olor de la masa  de los “Roscones”. </a:t>
            </a:r>
          </a:p>
          <a:p>
            <a:pPr algn="ctr"/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Aunque no eran ricos, no faltaba la  comida ni la alegría y el amor en su casa .</a:t>
            </a:r>
          </a:p>
          <a:p>
            <a:pPr algn="ctr"/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Pero lo que más le gustaba era  recordar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la “bondad “de sus padres.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Siempre preparaban 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comida  para los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pobres;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primero, un consomé calentito</a:t>
            </a: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ara que se les quite el frío del estómago ..decía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la mamá de María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 después daban todo lo que podían.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I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ncluso  varios años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invitaron a cenar a una señora muy pobre , Julia ,con su hija “Celia” ,</a:t>
            </a:r>
            <a:endParaRPr lang="es-ES" sz="2000" b="1" cap="none" spc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para que no pasaran las Navidades solitas .</a:t>
            </a:r>
          </a:p>
        </p:txBody>
      </p:sp>
      <p:pic>
        <p:nvPicPr>
          <p:cNvPr id="5" name="4 Imagen" descr="guirnaldas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1907703" cy="1340768"/>
          </a:xfrm>
          <a:prstGeom prst="rect">
            <a:avLst/>
          </a:prstGeom>
        </p:spPr>
      </p:pic>
      <p:pic>
        <p:nvPicPr>
          <p:cNvPr id="6" name="5 Imagen" descr="guirnaldas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7" y="0"/>
            <a:ext cx="1907703" cy="1340768"/>
          </a:xfrm>
          <a:prstGeom prst="rect">
            <a:avLst/>
          </a:prstGeom>
        </p:spPr>
      </p:pic>
      <p:pic>
        <p:nvPicPr>
          <p:cNvPr id="7" name="6 Imagen" descr="guirnaldas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0"/>
            <a:ext cx="1907703" cy="836712"/>
          </a:xfrm>
          <a:prstGeom prst="rect">
            <a:avLst/>
          </a:prstGeom>
        </p:spPr>
      </p:pic>
      <p:pic>
        <p:nvPicPr>
          <p:cNvPr id="8" name="7 Imagen" descr="guirnaldas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V="1">
            <a:off x="3563888" y="5993904"/>
            <a:ext cx="1907703" cy="864096"/>
          </a:xfrm>
          <a:prstGeom prst="rect">
            <a:avLst/>
          </a:prstGeom>
        </p:spPr>
      </p:pic>
      <p:pic>
        <p:nvPicPr>
          <p:cNvPr id="9" name="8 Imagen" descr="guirnaldas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0" y="5589240"/>
            <a:ext cx="1907703" cy="1268760"/>
          </a:xfrm>
          <a:prstGeom prst="rect">
            <a:avLst/>
          </a:prstGeom>
        </p:spPr>
      </p:pic>
      <p:pic>
        <p:nvPicPr>
          <p:cNvPr id="10" name="9 Imagen" descr="guirnaldas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7236297" y="5517232"/>
            <a:ext cx="1907703" cy="1340768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708920"/>
            <a:ext cx="91440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Se sentaban a la mesa con ellos y después le entregaban a la niña un regalo, le decían que los Reyes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Magos  sabían que no tenían casa y se lo llevaron allí por adelantado..las risas  nerviosas de Celia mientras desenvolvía el regalo eran contagiosas y preguntaba ¿es que los Reyes sabían que  iba a estar aquí? Y la mamá de María le decía con una  dulce sonrisa, claro ,por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algo son “Magos”,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cuando  la mamá de “Celia” emocionada les daba las gracias..le decían ,las gracias te las damos a ti, nos haces muy felices y mis hijos  aprenden  algo importante..que hay que compartir..algún día nos puede pasar a nosotros..Julia sabía hacer  preciosos cestos de mimbre y le regaló varios a la mamá de María cuando ya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las cosas le fueron mejor.</a:t>
            </a:r>
            <a:endParaRPr lang="es-ES" sz="2000" b="1" cap="none" spc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3" name="2 Imagen" descr="ARBOLBRILLAN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779912" cy="292494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4" name="3 Imagen" descr="ARBOLBRILLAN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0"/>
            <a:ext cx="3779912" cy="285293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5" name="4 Imagen" descr="ARBOLBRILLAN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0"/>
            <a:ext cx="3779912" cy="2852936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2852936"/>
            <a:ext cx="9144000" cy="440120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recordando las palabras de sus </a:t>
            </a:r>
            <a:r>
              <a:rPr lang="es-ES" sz="2000" b="1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padres..”algún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día nos puede pasar a </a:t>
            </a:r>
            <a:r>
              <a:rPr lang="es-ES" sz="2000" b="1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nosotros”,“algún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día nos puede pasar a nosotros”..De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pronto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, abrió los ojos y unas lágrimas corrían por sus mejillas ,le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invadió una gran tristeza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,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pues 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le vino a la memoria una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etapa muy triste de su vida, </a:t>
            </a:r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cuando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se quedó sin  casa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ni trabajo y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no tenía dinero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para dar de comer a  sus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hijos.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Recordaba que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tuvo que dormir en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un banco en la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calle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no tenía ni un pedazo de pan para llevarse a la boca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Parecía que sus padres predecían  su futuro cuando dijeron esas palabras.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Ella, que vivía muy lejos de su familia ,guardó el secreto.</a:t>
            </a:r>
            <a:endParaRPr lang="es-ES" sz="20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4" name="3 Imagen" descr="estrella-animada-Adorno-de-navidad-3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411760" cy="2724150"/>
          </a:xfrm>
          <a:prstGeom prst="rect">
            <a:avLst/>
          </a:prstGeom>
        </p:spPr>
      </p:pic>
      <p:pic>
        <p:nvPicPr>
          <p:cNvPr id="5" name="4 Imagen" descr="estrella-animada-Adorno-de-navidad-3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0"/>
            <a:ext cx="2411760" cy="2724150"/>
          </a:xfrm>
          <a:prstGeom prst="rect">
            <a:avLst/>
          </a:prstGeom>
        </p:spPr>
      </p:pic>
      <p:pic>
        <p:nvPicPr>
          <p:cNvPr id="6" name="5 Imagen" descr="estrella-animada-Adorno-de-navidad-3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0"/>
            <a:ext cx="2592288" cy="272415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2780928"/>
            <a:ext cx="84969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Pero un día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,como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por arte de  magia, apareció una señora muy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buena y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sonriendo se sentó a su lado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para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hablar con ella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, María ,supo que era un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ángel y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llorando le contó lo que le había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sucedido,</a:t>
            </a:r>
            <a:endParaRPr lang="es-ES" sz="20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así que la buena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mujer le dijo : María, no llores más.</a:t>
            </a:r>
            <a:endParaRPr lang="es-ES" sz="20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o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te invito a comer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hasta que encuentres trabajo</a:t>
            </a:r>
            <a:endParaRPr lang="es-ES" sz="20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tengo una habitación  libre en mi casa para  ti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..María  ya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estando 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protegida con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tanto cariño..se puso a buscar trabajo y con el tiempo recuperó lo que había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perdido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mantuvo una bonita amistad con esa mujer  durante muchos años, hasta que Dios  se la llevó a su lado.</a:t>
            </a:r>
            <a:endParaRPr lang="es-ES" sz="20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4" name="3 Imagen" descr="campanasvicky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2483768" cy="2343150"/>
          </a:xfrm>
          <a:prstGeom prst="rect">
            <a:avLst/>
          </a:prstGeom>
        </p:spPr>
      </p:pic>
      <p:pic>
        <p:nvPicPr>
          <p:cNvPr id="5" name="4 Imagen" descr="campanasvicky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0"/>
            <a:ext cx="2647950" cy="2343150"/>
          </a:xfrm>
          <a:prstGeom prst="rect">
            <a:avLst/>
          </a:prstGeom>
        </p:spPr>
      </p:pic>
      <p:pic>
        <p:nvPicPr>
          <p:cNvPr id="6" name="5 Imagen" descr="campanasvicky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588224" y="0"/>
            <a:ext cx="2555776" cy="234315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34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movimiento-2.gif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flipH="1">
            <a:off x="4283968" y="0"/>
            <a:ext cx="4860032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pic>
        <p:nvPicPr>
          <p:cNvPr id="3" name="2 Imagen" descr="el-duende-de-la-navida.jpg"/>
          <p:cNvPicPr>
            <a:picLocks noChangeAspect="1"/>
          </p:cNvPicPr>
          <p:nvPr/>
        </p:nvPicPr>
        <p:blipFill>
          <a:blip r:embed="rId4" cstate="print"/>
          <a:srcRect r="8345"/>
          <a:stretch>
            <a:fillRect/>
          </a:stretch>
        </p:blipFill>
        <p:spPr>
          <a:xfrm>
            <a:off x="6300192" y="2492896"/>
            <a:ext cx="2843808" cy="396240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" y="1700808"/>
            <a:ext cx="4572000" cy="40934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Entonces María, recordó que </a:t>
            </a: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había mucha gente pobre  en las calles, igual que le había pasado a ella.</a:t>
            </a:r>
          </a:p>
          <a:p>
            <a:pPr algn="ctr"/>
            <a:endParaRPr lang="es-ES" sz="2000" b="1" cap="none" spc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Así que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volvió a cerrar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los ojos  y con toda la fuerza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de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su corazón, pidió </a:t>
            </a: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un deseo al “Duende de la Navidad”.</a:t>
            </a:r>
          </a:p>
          <a:p>
            <a:pPr algn="ctr"/>
            <a:endParaRPr lang="es-ES" sz="2000" b="1" cap="none" spc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Que</a:t>
            </a:r>
            <a:r>
              <a:rPr lang="es-ES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“el mundo se volviera del revés”.</a:t>
            </a:r>
            <a:endParaRPr lang="es-ES" sz="2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5" name="4 Imagen" descr="el-duende-de-la-navida.jpg"/>
          <p:cNvPicPr>
            <a:picLocks noChangeAspect="1"/>
          </p:cNvPicPr>
          <p:nvPr/>
        </p:nvPicPr>
        <p:blipFill>
          <a:blip r:embed="rId4" cstate="print"/>
          <a:srcRect r="8345"/>
          <a:stretch>
            <a:fillRect/>
          </a:stretch>
        </p:blipFill>
        <p:spPr>
          <a:xfrm>
            <a:off x="5652120" y="2708920"/>
            <a:ext cx="3491880" cy="414908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guirnaldas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4572000" cy="1412776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christmas-dinner-table-2716x1810-wines-to-enjoy-with-your-christmas-dinner-lifestyle-club-together-urumix.com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" y="404664"/>
            <a:ext cx="4788023" cy="563231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Que todo el que tuviera dinero </a:t>
            </a:r>
          </a:p>
          <a:p>
            <a:pPr algn="ctr"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para poner una buena  mesa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con ricos manjares,</a:t>
            </a:r>
          </a:p>
          <a:p>
            <a:pPr algn="ctr"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repartieran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con los pobres</a:t>
            </a:r>
          </a:p>
          <a:p>
            <a:pPr algn="ctr"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 invitaran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por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lo menos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 uno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, para que </a:t>
            </a:r>
          </a:p>
          <a:p>
            <a:pPr algn="ctr"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no estuviera solo y sintiera la alegría</a:t>
            </a:r>
          </a:p>
          <a:p>
            <a:pPr algn="ctr">
              <a:defRPr/>
            </a:pP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de sentirse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acompañado como en 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familia, rodeado de cariño y de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sonrisas.</a:t>
            </a:r>
          </a:p>
          <a:p>
            <a:pPr algn="ctr">
              <a:defRPr/>
            </a:pPr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quién tuviera menos, que ayudara en la medida de sus</a:t>
            </a:r>
          </a:p>
          <a:p>
            <a:pPr algn="ctr"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posibilidades, </a:t>
            </a:r>
          </a:p>
          <a:p>
            <a:pPr algn="ctr">
              <a:defRPr/>
            </a:pP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pero que  nunca se olvidaran de la gente pobre y menos aún de los niños.</a:t>
            </a:r>
            <a:endParaRPr lang="es-ES" sz="20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RBOL-CORAZONESCOLO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0"/>
            <a:ext cx="5076056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1 Imagen" descr="pobreza317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67944" y="1916832"/>
            <a:ext cx="5076056" cy="4941168"/>
          </a:xfrm>
          <a:prstGeom prst="ellipse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" y="1052735"/>
            <a:ext cx="4427983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Que jamás una persona anciana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fuera “abandonada” </a:t>
            </a:r>
            <a:endParaRPr lang="es-ES" sz="2000" b="1" cap="none" spc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 viera solita en la calle ,</a:t>
            </a:r>
            <a:endParaRPr lang="es-ES" sz="2000" b="1" cap="none" spc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sin tener  para comer ni donde dormir..</a:t>
            </a:r>
          </a:p>
          <a:p>
            <a:pPr algn="ctr"/>
            <a:endParaRPr lang="es-ES" sz="2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Los niños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,escuchaban 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con mucha atención a su abuela y la interrumpen..abuelita ¿hay personas que hacen eso?..</a:t>
            </a:r>
          </a:p>
          <a:p>
            <a:pPr algn="ctr"/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Si hijos míos, hay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personas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malas y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desagradecidas ..pero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dejad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que os siga leyendo  este cuento …</a:t>
            </a:r>
            <a:endParaRPr lang="es-ES" sz="2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FONDOCUEDRO.jpg"/>
          <p:cNvPicPr>
            <a:picLocks noChangeAspect="1"/>
          </p:cNvPicPr>
          <p:nvPr/>
        </p:nvPicPr>
        <p:blipFill>
          <a:blip r:embed="rId3" cstate="print"/>
          <a:srcRect l="18500"/>
          <a:stretch>
            <a:fillRect/>
          </a:stretch>
        </p:blipFill>
        <p:spPr>
          <a:xfrm flipH="1">
            <a:off x="0" y="0"/>
            <a:ext cx="4283968" cy="429309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1 Imagen" descr="arbol-de-navidad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rcRect b="4851"/>
          <a:stretch>
            <a:fillRect/>
          </a:stretch>
        </p:blipFill>
        <p:spPr>
          <a:xfrm>
            <a:off x="4139952" y="0"/>
            <a:ext cx="5004048" cy="6858000"/>
          </a:xfrm>
          <a:prstGeom prst="bevel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0" y="4365104"/>
            <a:ext cx="4211960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María, </a:t>
            </a:r>
            <a:r>
              <a:rPr lang="es-ES" sz="2000" b="1" cap="none" spc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siguió pidiendo sus deseos </a:t>
            </a:r>
          </a:p>
          <a:p>
            <a:pPr algn="ctr"/>
            <a:r>
              <a:rPr lang="es-ES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a</a:t>
            </a:r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l “Duende de la Navidad” con </a:t>
            </a:r>
            <a:r>
              <a:rPr lang="es-ES" sz="2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mucha fuerza  y se quedó dormida..</a:t>
            </a:r>
            <a:endParaRPr lang="es-ES" sz="2000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  <p:pic>
        <p:nvPicPr>
          <p:cNvPr id="4" name="3 Imagen" descr="el-duende-de-la-navida.jpg"/>
          <p:cNvPicPr>
            <a:picLocks noChangeAspect="1"/>
          </p:cNvPicPr>
          <p:nvPr/>
        </p:nvPicPr>
        <p:blipFill>
          <a:blip r:embed="rId5" cstate="print"/>
          <a:srcRect r="6220"/>
          <a:stretch>
            <a:fillRect/>
          </a:stretch>
        </p:blipFill>
        <p:spPr>
          <a:xfrm>
            <a:off x="6588224" y="0"/>
            <a:ext cx="2195736" cy="314096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5" name="4 Imagen" descr="mujerdurmiendo.jpg"/>
          <p:cNvPicPr>
            <a:picLocks noChangeAspect="1"/>
          </p:cNvPicPr>
          <p:nvPr/>
        </p:nvPicPr>
        <p:blipFill>
          <a:blip r:embed="rId6" cstate="print"/>
          <a:srcRect l="31500" b="14057"/>
          <a:stretch>
            <a:fillRect/>
          </a:stretch>
        </p:blipFill>
        <p:spPr>
          <a:xfrm flipH="1">
            <a:off x="0" y="404664"/>
            <a:ext cx="3419872" cy="3140968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LAARBOLNEVAD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499991" y="0"/>
            <a:ext cx="4644007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1 Imagen" descr="pobreza-y-hambre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99991" y="2420888"/>
            <a:ext cx="4644009" cy="4437112"/>
          </a:xfrm>
          <a:prstGeom prst="ellipse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" y="2492896"/>
            <a:ext cx="457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Entonces empezó a soñar y tuvo un sueño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muy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bonito. </a:t>
            </a:r>
            <a:r>
              <a:rPr lang="es-ES" sz="2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!!El mundo se </a:t>
            </a:r>
            <a:r>
              <a:rPr lang="es-ES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había vuelto </a:t>
            </a:r>
            <a:r>
              <a:rPr lang="es-ES" sz="2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del revés!!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De pronto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desaparecieron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de las calles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personas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buscando </a:t>
            </a: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alimento en los cubos de basura…</a:t>
            </a:r>
            <a:endParaRPr lang="es-ES" sz="2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6" name="5 Imagen" descr="guirnaldas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4572000" cy="198884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PLATO ADORNO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" y="2708920"/>
            <a:ext cx="4788024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partir de entonces</a:t>
            </a: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t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odos tenían  un plato </a:t>
            </a: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n una mesa para ellos y  el hambre y la soledad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habían desaparecido..</a:t>
            </a:r>
            <a:endParaRPr lang="es-ES" sz="2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5" name="1 Imagen" descr="PLATO ADORNO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6" name="5 Imagen" descr="campanasvicky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0"/>
            <a:ext cx="3744416" cy="2132856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sferas-y-adornos-navide%C3%B12os-en-el-pino-de-navidad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427984" y="0"/>
            <a:ext cx="4716016" cy="6858000"/>
          </a:xfrm>
          <a:prstGeom prst="cube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1" y="2708920"/>
            <a:ext cx="4499991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T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odos los niños tenían</a:t>
            </a: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u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n regalo de Navidad, ya que la gente aprendió a  ser más generosa y a compartir.</a:t>
            </a:r>
          </a:p>
          <a:p>
            <a:pPr algn="ctr"/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5" name="4 Imagen" descr="guirnaldas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4355976" cy="1916832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JAREGALOMOVIMIENT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436510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484784"/>
            <a:ext cx="45720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En vez de  pedir a los “Reyes Magos”  regalos tan caros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para sus hijos y nietos, pedían un poquito menos  para que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por pequeño que fuese,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esos niños pobres, tuviesen un 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juguete para disfrutar.</a:t>
            </a:r>
          </a:p>
          <a:p>
            <a:pPr algn="ctr"/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Su sonrisa ,sería el mejor regalo para  esa buena gente, María , recordaba en el sueño las risas tan alegres de “Celia”.</a:t>
            </a:r>
            <a:endParaRPr lang="es-ES" sz="20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6" name="5 Imagen" descr="REGALOS-NIÑ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3717032"/>
            <a:ext cx="4572000" cy="314096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A ESPERANZA-NIEV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0" y="1916833"/>
            <a:ext cx="4788024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mientras soñaba y soñaba, </a:t>
            </a: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vio aparecer al “Ángel de la Esperanza” , María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sorprendida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le dijo ¿qué haces aquí ?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quiero que me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acompañes,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tengo que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enseñarte  algo…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así que María no lo dudó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ni un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momento y salió a la calle</a:t>
            </a: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on el “Ángel de la Esperanza”</a:t>
            </a:r>
            <a:endParaRPr lang="es-ES" sz="2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5" name="4 Imagen" descr="campanasvicky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647950" cy="2132856"/>
          </a:xfrm>
          <a:prstGeom prst="rect">
            <a:avLst/>
          </a:prstGeom>
        </p:spPr>
      </p:pic>
      <p:pic>
        <p:nvPicPr>
          <p:cNvPr id="6" name="5 Imagen" descr="campanasvicky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4653136"/>
            <a:ext cx="2647950" cy="2204864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UCES-SUEL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bevel">
            <a:avLst/>
          </a:prstGeom>
          <a:effectLst>
            <a:softEdge rad="63500"/>
          </a:effectLst>
        </p:spPr>
      </p:pic>
      <p:sp>
        <p:nvSpPr>
          <p:cNvPr id="4" name="3 Rectángulo"/>
          <p:cNvSpPr/>
          <p:nvPr/>
        </p:nvSpPr>
        <p:spPr>
          <a:xfrm>
            <a:off x="1" y="332656"/>
            <a:ext cx="4499992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Le dijo, mostrándole las calles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¿ves?  Tus deseos se han cumplido.</a:t>
            </a:r>
          </a:p>
          <a:p>
            <a:pPr algn="ctr"/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n el lugar de cada persona que dormía en la calle</a:t>
            </a: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s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 ha encendido una luz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porque 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ahora cada uno de ellos </a:t>
            </a: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 tiene un lugar en un hogar, no pasarán frío ni hambre y bailan de felicidad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..¿lo ves?</a:t>
            </a:r>
            <a:endParaRPr lang="es-ES" sz="2000" b="1" cap="none" spc="0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Todo  se ha vuelto al revés, la gente en vez de egoísta se ha vuelto generosa y han aprendido que  el DAR es mucho más gratificante que el  RECIBIR..</a:t>
            </a:r>
            <a:endParaRPr lang="es-ES" sz="2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8" name="7 Imagen" descr="estrella azu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052736"/>
            <a:ext cx="971550" cy="9715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8 Imagen" descr="estrella azu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548680"/>
            <a:ext cx="971550" cy="9715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ROJ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52320" y="4581128"/>
            <a:ext cx="1162050" cy="151447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ROJ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932040" y="4653136"/>
            <a:ext cx="1232520" cy="151447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ROJ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2636912"/>
            <a:ext cx="1018034" cy="151447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10 Imagen" descr="ROJ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8144" y="1700809"/>
            <a:ext cx="720080" cy="1008112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1700808"/>
            <a:ext cx="4572000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En ese momento, María se despertó muy feliz, entonces 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dijo, “vaya “ que pena, solo ha sido un sueño, aunque sería bonito que se hiciese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realidad, así que se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levantó del sillón porque ya era la hora de  preparar la cena y desperezándose, se asomó a la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v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entana…y  !oh! vio al “Duende de la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Na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vidad”  encima de  un  tejado, se frotó los ojos y  se dio cuenta de que estaba </a:t>
            </a:r>
            <a:r>
              <a:rPr lang="es-ES" sz="2000" b="1" cap="none" spc="0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bieeen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despierta.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!!No era un sueño!!</a:t>
            </a:r>
            <a:endParaRPr lang="es-ES" sz="2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4" name="3 Imagen" descr="VENTA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5" name="4 Imagen" descr="el-duende-de-la-navid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1700808"/>
            <a:ext cx="2364888" cy="2420888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2" name="11 Imagen" descr="guirnaldas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4499992" cy="1412776"/>
          </a:xfrm>
          <a:prstGeom prst="rect">
            <a:avLst/>
          </a:prstGeom>
        </p:spPr>
      </p:pic>
      <p:pic>
        <p:nvPicPr>
          <p:cNvPr id="13" name="12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0"/>
            <a:ext cx="971550" cy="97155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4" name="13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548680"/>
            <a:ext cx="971550" cy="97155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5" name="14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548680"/>
            <a:ext cx="971550" cy="108012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6" name="15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88224" y="1772816"/>
            <a:ext cx="971550" cy="108012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7" name="16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1916832"/>
            <a:ext cx="971550" cy="1080120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ágenes-navideñas-para-navidad-y-año-nuevo-2014-postales-de-navidad-para-compartir+(18)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flipH="1">
            <a:off x="4572000" y="0"/>
            <a:ext cx="4572000" cy="6858000"/>
          </a:xfrm>
          <a:prstGeom prst="can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3" name="2 Imagen" descr="FUEGOMOVIMIENT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2996952"/>
            <a:ext cx="4427984" cy="3861048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" y="2636912"/>
            <a:ext cx="4571999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El “Duende” le mostró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que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gracias a sus deseos, esa Navidad se 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había encendido</a:t>
            </a:r>
          </a:p>
          <a:p>
            <a:pPr algn="ctr"/>
            <a:r>
              <a:rPr lang="es-ES" sz="2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 </a:t>
            </a:r>
            <a:r>
              <a:rPr lang="es-ES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“Llama del Amor “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entre la gente…</a:t>
            </a: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le contó el secreto de que</a:t>
            </a:r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  ya nadie la podría apagar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.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Ese amor y solidaridad, serían eternos.</a:t>
            </a:r>
          </a:p>
          <a:p>
            <a:pPr algn="ctr"/>
            <a:endParaRPr lang="es-ES" sz="2000" b="1" cap="none" spc="0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5" name="4 Imagen" descr="corazon11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475656" cy="1905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orazon11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0"/>
            <a:ext cx="1440160" cy="1905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orazon11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0"/>
            <a:ext cx="1440160" cy="1905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ornos-navide%C3%B1os-beautiful-christimas-ornaments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499992" y="0"/>
            <a:ext cx="4644008" cy="6858000"/>
          </a:xfrm>
          <a:prstGeom prst="cube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1" y="1268760"/>
            <a:ext cx="4572000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Entonces supo que su sueño se había hecho realidad.</a:t>
            </a:r>
          </a:p>
          <a:p>
            <a:pPr algn="ctr"/>
            <a:r>
              <a:rPr lang="es-ES" sz="20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El mundo se había vuelto del revés..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Todo el mundo se ayudaba entre sí y habían aprendido a compartir , a ser  generosos y a dar verdadero “Amor”. </a:t>
            </a:r>
          </a:p>
          <a:p>
            <a:pPr algn="ctr"/>
            <a:endParaRPr lang="es-ES" sz="2000" b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Así que  muy feliz, se fue  cantando  para la cocina.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Por fin el mundo se ha vuelto del revés</a:t>
            </a:r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..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Y colorín, colorado..</a:t>
            </a:r>
          </a:p>
          <a:p>
            <a:pPr algn="ctr"/>
            <a:r>
              <a:rPr lang="es-ES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El </a:t>
            </a:r>
            <a:r>
              <a:rPr lang="es-ES" sz="2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Amor  y la Solidaridad habían  ganado.</a:t>
            </a:r>
          </a:p>
          <a:p>
            <a:pPr algn="ctr"/>
            <a:endParaRPr lang="es-ES" sz="20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endParaRPr lang="es-ES" sz="20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9" name="8 Imagen" descr="LUCE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943100" cy="1277913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10" name="9 Imagen" descr="LUCE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0"/>
            <a:ext cx="2159124" cy="1124744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11" name="10 Imagen" descr="LUCE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0"/>
            <a:ext cx="1943100" cy="1124744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stales-navideñas-con-mensajes-de-navidad-para-compartir-y-adornos-navideños-+(5).JPG"/>
          <p:cNvPicPr>
            <a:picLocks noGrp="1" noChangeAspect="1"/>
          </p:cNvPicPr>
          <p:nvPr isPhoto="1"/>
        </p:nvPicPr>
        <p:blipFill>
          <a:blip r:embed="rId4" cstate="print">
            <a:lum bright="-20000"/>
          </a:blip>
          <a:srcRect b="5113"/>
          <a:stretch>
            <a:fillRect/>
          </a:stretch>
        </p:blipFill>
        <p:spPr>
          <a:xfrm>
            <a:off x="0" y="0"/>
            <a:ext cx="9144000" cy="5805264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</p:spPr>
      </p:pic>
      <p:sp>
        <p:nvSpPr>
          <p:cNvPr id="3" name="2 Rectángulo"/>
          <p:cNvSpPr/>
          <p:nvPr/>
        </p:nvSpPr>
        <p:spPr>
          <a:xfrm>
            <a:off x="7668344" y="6453336"/>
            <a:ext cx="147565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1600" b="1" cap="none" spc="0" dirty="0" err="1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Charo.zs</a:t>
            </a:r>
            <a:endParaRPr lang="es-ES" sz="1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6453336"/>
            <a:ext cx="291581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16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4 de Diciembre 2013</a:t>
            </a:r>
            <a:endParaRPr lang="es-ES" sz="1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5" name="4 Imagen" descr="gifhadacharo.jp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7380312" y="5157192"/>
            <a:ext cx="1763688" cy="1296144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0" y="5949280"/>
            <a:ext cx="219573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16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Texto  Charo</a:t>
            </a:r>
            <a:endParaRPr lang="es-ES" sz="1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1479</TotalTime>
  <Words>1437</Words>
  <Application>Microsoft Office PowerPoint</Application>
  <PresentationFormat>Presentación en pantalla (4:3)</PresentationFormat>
  <Paragraphs>124</Paragraphs>
  <Slides>22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!!CUENTO DE NAVIDAD!!</dc:title>
  <dc:subject>El Mundo al revés</dc:subject>
  <dc:creator>Charo.zs</dc:creator>
  <cp:lastModifiedBy>Charo</cp:lastModifiedBy>
  <cp:revision>141</cp:revision>
  <dcterms:created xsi:type="dcterms:W3CDTF">2013-12-02T05:57:32Z</dcterms:created>
  <dcterms:modified xsi:type="dcterms:W3CDTF">2013-12-07T06:56:01Z</dcterms:modified>
</cp:coreProperties>
</file>