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98" r:id="rId4"/>
    <p:sldId id="297" r:id="rId5"/>
    <p:sldId id="294" r:id="rId6"/>
    <p:sldId id="336" r:id="rId7"/>
    <p:sldId id="295" r:id="rId8"/>
    <p:sldId id="270" r:id="rId9"/>
    <p:sldId id="344" r:id="rId10"/>
    <p:sldId id="296" r:id="rId11"/>
    <p:sldId id="338" r:id="rId12"/>
    <p:sldId id="337" r:id="rId13"/>
    <p:sldId id="343" r:id="rId14"/>
    <p:sldId id="340" r:id="rId15"/>
    <p:sldId id="325" r:id="rId16"/>
    <p:sldId id="331" r:id="rId17"/>
    <p:sldId id="341" r:id="rId18"/>
  </p:sldIdLst>
  <p:sldSz cx="10837863" cy="7334250"/>
  <p:notesSz cx="6858000" cy="9144000"/>
  <p:defaultTextStyle>
    <a:defPPr>
      <a:defRPr lang="es-ES"/>
    </a:defPPr>
    <a:lvl1pPr marL="0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9196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8393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7589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6785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95982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15178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34374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53571" algn="l" defTabSz="103839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dUdSJPeqoF+pdG1tGfZzA==" hashData="TQ3+Y6JdkBmhh/hNJlLJhqFgn0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50" y="-84"/>
      </p:cViewPr>
      <p:guideLst>
        <p:guide orient="horz" pos="2310"/>
        <p:guide pos="341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278372"/>
            <a:ext cx="9212184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156075"/>
            <a:ext cx="7586504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7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5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5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34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53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3716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4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16" y="4712935"/>
            <a:ext cx="9212184" cy="1456664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16" y="3108568"/>
            <a:ext cx="9212184" cy="160436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91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839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75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67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59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51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343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535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288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3" y="1711326"/>
            <a:ext cx="4786723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7" y="1711326"/>
            <a:ext cx="4786723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639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641718"/>
            <a:ext cx="4788605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9196" indent="0">
              <a:buNone/>
              <a:defRPr sz="2300" b="1"/>
            </a:lvl2pPr>
            <a:lvl3pPr marL="1038393" indent="0">
              <a:buNone/>
              <a:defRPr sz="2000" b="1"/>
            </a:lvl3pPr>
            <a:lvl4pPr marL="1557589" indent="0">
              <a:buNone/>
              <a:defRPr sz="1800" b="1"/>
            </a:lvl4pPr>
            <a:lvl5pPr marL="2076785" indent="0">
              <a:buNone/>
              <a:defRPr sz="1800" b="1"/>
            </a:lvl5pPr>
            <a:lvl6pPr marL="2595982" indent="0">
              <a:buNone/>
              <a:defRPr sz="1800" b="1"/>
            </a:lvl6pPr>
            <a:lvl7pPr marL="3115178" indent="0">
              <a:buNone/>
              <a:defRPr sz="1800" b="1"/>
            </a:lvl7pPr>
            <a:lvl8pPr marL="3634374" indent="0">
              <a:buNone/>
              <a:defRPr sz="1800" b="1"/>
            </a:lvl8pPr>
            <a:lvl9pPr marL="4153571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3" y="2325908"/>
            <a:ext cx="4788605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484" y="1641718"/>
            <a:ext cx="4790486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9196" indent="0">
              <a:buNone/>
              <a:defRPr sz="2300" b="1"/>
            </a:lvl2pPr>
            <a:lvl3pPr marL="1038393" indent="0">
              <a:buNone/>
              <a:defRPr sz="2000" b="1"/>
            </a:lvl3pPr>
            <a:lvl4pPr marL="1557589" indent="0">
              <a:buNone/>
              <a:defRPr sz="1800" b="1"/>
            </a:lvl4pPr>
            <a:lvl5pPr marL="2076785" indent="0">
              <a:buNone/>
              <a:defRPr sz="1800" b="1"/>
            </a:lvl5pPr>
            <a:lvl6pPr marL="2595982" indent="0">
              <a:buNone/>
              <a:defRPr sz="1800" b="1"/>
            </a:lvl6pPr>
            <a:lvl7pPr marL="3115178" indent="0">
              <a:buNone/>
              <a:defRPr sz="1800" b="1"/>
            </a:lvl7pPr>
            <a:lvl8pPr marL="3634374" indent="0">
              <a:buNone/>
              <a:defRPr sz="1800" b="1"/>
            </a:lvl8pPr>
            <a:lvl9pPr marL="4153571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484" y="2325908"/>
            <a:ext cx="4790486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96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3872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880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4" y="292012"/>
            <a:ext cx="3565582" cy="124274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4" y="292012"/>
            <a:ext cx="6058666" cy="625957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894" y="1534760"/>
            <a:ext cx="3565582" cy="5016831"/>
          </a:xfrm>
        </p:spPr>
        <p:txBody>
          <a:bodyPr/>
          <a:lstStyle>
            <a:lvl1pPr marL="0" indent="0">
              <a:buNone/>
              <a:defRPr sz="1600"/>
            </a:lvl1pPr>
            <a:lvl2pPr marL="519196" indent="0">
              <a:buNone/>
              <a:defRPr sz="1400"/>
            </a:lvl2pPr>
            <a:lvl3pPr marL="1038393" indent="0">
              <a:buNone/>
              <a:defRPr sz="1100"/>
            </a:lvl3pPr>
            <a:lvl4pPr marL="1557589" indent="0">
              <a:buNone/>
              <a:defRPr sz="1000"/>
            </a:lvl4pPr>
            <a:lvl5pPr marL="2076785" indent="0">
              <a:buNone/>
              <a:defRPr sz="1000"/>
            </a:lvl5pPr>
            <a:lvl6pPr marL="2595982" indent="0">
              <a:buNone/>
              <a:defRPr sz="1000"/>
            </a:lvl6pPr>
            <a:lvl7pPr marL="3115178" indent="0">
              <a:buNone/>
              <a:defRPr sz="1000"/>
            </a:lvl7pPr>
            <a:lvl8pPr marL="3634374" indent="0">
              <a:buNone/>
              <a:defRPr sz="1000"/>
            </a:lvl8pPr>
            <a:lvl9pPr marL="415357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1302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297" y="5133975"/>
            <a:ext cx="6502718" cy="6060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297" y="655329"/>
            <a:ext cx="6502718" cy="4400550"/>
          </a:xfrm>
        </p:spPr>
        <p:txBody>
          <a:bodyPr/>
          <a:lstStyle>
            <a:lvl1pPr marL="0" indent="0">
              <a:buNone/>
              <a:defRPr sz="3600"/>
            </a:lvl1pPr>
            <a:lvl2pPr marL="519196" indent="0">
              <a:buNone/>
              <a:defRPr sz="3200"/>
            </a:lvl2pPr>
            <a:lvl3pPr marL="1038393" indent="0">
              <a:buNone/>
              <a:defRPr sz="2700"/>
            </a:lvl3pPr>
            <a:lvl4pPr marL="1557589" indent="0">
              <a:buNone/>
              <a:defRPr sz="2300"/>
            </a:lvl4pPr>
            <a:lvl5pPr marL="2076785" indent="0">
              <a:buNone/>
              <a:defRPr sz="2300"/>
            </a:lvl5pPr>
            <a:lvl6pPr marL="2595982" indent="0">
              <a:buNone/>
              <a:defRPr sz="2300"/>
            </a:lvl6pPr>
            <a:lvl7pPr marL="3115178" indent="0">
              <a:buNone/>
              <a:defRPr sz="2300"/>
            </a:lvl7pPr>
            <a:lvl8pPr marL="3634374" indent="0">
              <a:buNone/>
              <a:defRPr sz="2300"/>
            </a:lvl8pPr>
            <a:lvl9pPr marL="4153571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297" y="5740070"/>
            <a:ext cx="6502718" cy="860755"/>
          </a:xfrm>
        </p:spPr>
        <p:txBody>
          <a:bodyPr/>
          <a:lstStyle>
            <a:lvl1pPr marL="0" indent="0">
              <a:buNone/>
              <a:defRPr sz="1600"/>
            </a:lvl1pPr>
            <a:lvl2pPr marL="519196" indent="0">
              <a:buNone/>
              <a:defRPr sz="1400"/>
            </a:lvl2pPr>
            <a:lvl3pPr marL="1038393" indent="0">
              <a:buNone/>
              <a:defRPr sz="1100"/>
            </a:lvl3pPr>
            <a:lvl4pPr marL="1557589" indent="0">
              <a:buNone/>
              <a:defRPr sz="1000"/>
            </a:lvl4pPr>
            <a:lvl5pPr marL="2076785" indent="0">
              <a:buNone/>
              <a:defRPr sz="1000"/>
            </a:lvl5pPr>
            <a:lvl6pPr marL="2595982" indent="0">
              <a:buNone/>
              <a:defRPr sz="1000"/>
            </a:lvl6pPr>
            <a:lvl7pPr marL="3115178" indent="0">
              <a:buNone/>
              <a:defRPr sz="1000"/>
            </a:lvl7pPr>
            <a:lvl8pPr marL="3634374" indent="0">
              <a:buNone/>
              <a:defRPr sz="1000"/>
            </a:lvl8pPr>
            <a:lvl9pPr marL="415357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9332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657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1" y="293711"/>
            <a:ext cx="2438519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293711"/>
            <a:ext cx="7134926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1219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278388"/>
            <a:ext cx="9212184" cy="1572110"/>
          </a:xfrm>
          <a:prstGeom prst="rect">
            <a:avLst/>
          </a:prstGeom>
        </p:spPr>
        <p:txBody>
          <a:bodyPr lIns="103575" tIns="51784" rIns="103575" bIns="517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156076"/>
            <a:ext cx="7586504" cy="1874309"/>
          </a:xfrm>
          <a:prstGeom prst="rect">
            <a:avLst/>
          </a:prstGeom>
        </p:spPr>
        <p:txBody>
          <a:bodyPr lIns="103575" tIns="51784" rIns="103575" bIns="51784"/>
          <a:lstStyle>
            <a:lvl1pPr marL="0" indent="0" algn="ctr">
              <a:buNone/>
              <a:defRPr/>
            </a:lvl1pPr>
            <a:lvl2pPr marL="517865" indent="0" algn="ctr">
              <a:buNone/>
              <a:defRPr/>
            </a:lvl2pPr>
            <a:lvl3pPr marL="1035738" indent="0" algn="ctr">
              <a:buNone/>
              <a:defRPr/>
            </a:lvl3pPr>
            <a:lvl4pPr marL="1553603" indent="0" algn="ctr">
              <a:buNone/>
              <a:defRPr/>
            </a:lvl4pPr>
            <a:lvl5pPr marL="2071470" indent="0" algn="ctr">
              <a:buNone/>
              <a:defRPr/>
            </a:lvl5pPr>
            <a:lvl6pPr marL="2589349" indent="0" algn="ctr">
              <a:buNone/>
              <a:defRPr/>
            </a:lvl6pPr>
            <a:lvl7pPr marL="3107206" indent="0" algn="ctr">
              <a:buNone/>
              <a:defRPr/>
            </a:lvl7pPr>
            <a:lvl8pPr marL="3625068" indent="0" algn="ctr">
              <a:buNone/>
              <a:defRPr/>
            </a:lvl8pPr>
            <a:lvl9pPr marL="414294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53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8" y="293740"/>
            <a:ext cx="9754077" cy="1222376"/>
          </a:xfrm>
          <a:prstGeom prst="rect">
            <a:avLst/>
          </a:prstGeom>
        </p:spPr>
        <p:txBody>
          <a:bodyPr lIns="103575" tIns="51784" rIns="103575" bIns="517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1898" y="1711326"/>
            <a:ext cx="9754077" cy="4840267"/>
          </a:xfrm>
          <a:prstGeom prst="rect">
            <a:avLst/>
          </a:prstGeom>
        </p:spPr>
        <p:txBody>
          <a:bodyPr lIns="103575" tIns="51784" rIns="103575" bIns="5178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3456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16" y="4712940"/>
            <a:ext cx="9212184" cy="1456665"/>
          </a:xfrm>
          <a:prstGeom prst="rect">
            <a:avLst/>
          </a:prstGeom>
        </p:spPr>
        <p:txBody>
          <a:bodyPr lIns="103575" tIns="51784" rIns="103575" bIns="51784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16" y="3108572"/>
            <a:ext cx="9212184" cy="1604367"/>
          </a:xfrm>
          <a:prstGeom prst="rect">
            <a:avLst/>
          </a:prstGeom>
        </p:spPr>
        <p:txBody>
          <a:bodyPr lIns="103575" tIns="51784" rIns="103575" bIns="51784" anchor="b"/>
          <a:lstStyle>
            <a:lvl1pPr marL="0" indent="0">
              <a:buNone/>
              <a:defRPr sz="2300"/>
            </a:lvl1pPr>
            <a:lvl2pPr marL="517865" indent="0">
              <a:buNone/>
              <a:defRPr sz="2000"/>
            </a:lvl2pPr>
            <a:lvl3pPr marL="1035738" indent="0">
              <a:buNone/>
              <a:defRPr sz="1800"/>
            </a:lvl3pPr>
            <a:lvl4pPr marL="1553603" indent="0">
              <a:buNone/>
              <a:defRPr sz="1600"/>
            </a:lvl4pPr>
            <a:lvl5pPr marL="2071470" indent="0">
              <a:buNone/>
              <a:defRPr sz="1600"/>
            </a:lvl5pPr>
            <a:lvl6pPr marL="2589349" indent="0">
              <a:buNone/>
              <a:defRPr sz="1600"/>
            </a:lvl6pPr>
            <a:lvl7pPr marL="3107206" indent="0">
              <a:buNone/>
              <a:defRPr sz="1600"/>
            </a:lvl7pPr>
            <a:lvl8pPr marL="3625068" indent="0">
              <a:buNone/>
              <a:defRPr sz="1600"/>
            </a:lvl8pPr>
            <a:lvl9pPr marL="414294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24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8" y="293740"/>
            <a:ext cx="9754077" cy="1222376"/>
          </a:xfrm>
          <a:prstGeom prst="rect">
            <a:avLst/>
          </a:prstGeom>
        </p:spPr>
        <p:txBody>
          <a:bodyPr lIns="103575" tIns="51784" rIns="103575" bIns="517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7" y="1711326"/>
            <a:ext cx="4786723" cy="4840267"/>
          </a:xfrm>
          <a:prstGeom prst="rect">
            <a:avLst/>
          </a:prstGeom>
        </p:spPr>
        <p:txBody>
          <a:bodyPr lIns="103575" tIns="51784" rIns="103575" bIns="51784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9" y="1711326"/>
            <a:ext cx="4786723" cy="4840267"/>
          </a:xfrm>
          <a:prstGeom prst="rect">
            <a:avLst/>
          </a:prstGeom>
        </p:spPr>
        <p:txBody>
          <a:bodyPr lIns="103575" tIns="51784" rIns="103575" bIns="51784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703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8" y="293740"/>
            <a:ext cx="9754077" cy="1222376"/>
          </a:xfrm>
          <a:prstGeom prst="rect">
            <a:avLst/>
          </a:prstGeom>
        </p:spPr>
        <p:txBody>
          <a:bodyPr lIns="103575" tIns="51784" rIns="103575" bIns="51784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6" y="1641719"/>
            <a:ext cx="4788605" cy="684192"/>
          </a:xfrm>
          <a:prstGeom prst="rect">
            <a:avLst/>
          </a:prstGeom>
        </p:spPr>
        <p:txBody>
          <a:bodyPr lIns="103575" tIns="51784" rIns="103575" bIns="51784" anchor="b"/>
          <a:lstStyle>
            <a:lvl1pPr marL="0" indent="0">
              <a:buNone/>
              <a:defRPr sz="2800" b="1"/>
            </a:lvl1pPr>
            <a:lvl2pPr marL="517865" indent="0">
              <a:buNone/>
              <a:defRPr sz="2300" b="1"/>
            </a:lvl2pPr>
            <a:lvl3pPr marL="1035738" indent="0">
              <a:buNone/>
              <a:defRPr sz="2000" b="1"/>
            </a:lvl3pPr>
            <a:lvl4pPr marL="1553603" indent="0">
              <a:buNone/>
              <a:defRPr sz="1800" b="1"/>
            </a:lvl4pPr>
            <a:lvl5pPr marL="2071470" indent="0">
              <a:buNone/>
              <a:defRPr sz="1800" b="1"/>
            </a:lvl5pPr>
            <a:lvl6pPr marL="2589349" indent="0">
              <a:buNone/>
              <a:defRPr sz="1800" b="1"/>
            </a:lvl6pPr>
            <a:lvl7pPr marL="3107206" indent="0">
              <a:buNone/>
              <a:defRPr sz="1800" b="1"/>
            </a:lvl7pPr>
            <a:lvl8pPr marL="3625068" indent="0">
              <a:buNone/>
              <a:defRPr sz="1800" b="1"/>
            </a:lvl8pPr>
            <a:lvl9pPr marL="414294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6" y="2325913"/>
            <a:ext cx="4788605" cy="4225683"/>
          </a:xfrm>
          <a:prstGeom prst="rect">
            <a:avLst/>
          </a:prstGeom>
        </p:spPr>
        <p:txBody>
          <a:bodyPr lIns="103575" tIns="51784" rIns="103575" bIns="51784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499" y="1641719"/>
            <a:ext cx="4790486" cy="684192"/>
          </a:xfrm>
          <a:prstGeom prst="rect">
            <a:avLst/>
          </a:prstGeom>
        </p:spPr>
        <p:txBody>
          <a:bodyPr lIns="103575" tIns="51784" rIns="103575" bIns="51784" anchor="b"/>
          <a:lstStyle>
            <a:lvl1pPr marL="0" indent="0">
              <a:buNone/>
              <a:defRPr sz="2800" b="1"/>
            </a:lvl1pPr>
            <a:lvl2pPr marL="517865" indent="0">
              <a:buNone/>
              <a:defRPr sz="2300" b="1"/>
            </a:lvl2pPr>
            <a:lvl3pPr marL="1035738" indent="0">
              <a:buNone/>
              <a:defRPr sz="2000" b="1"/>
            </a:lvl3pPr>
            <a:lvl4pPr marL="1553603" indent="0">
              <a:buNone/>
              <a:defRPr sz="1800" b="1"/>
            </a:lvl4pPr>
            <a:lvl5pPr marL="2071470" indent="0">
              <a:buNone/>
              <a:defRPr sz="1800" b="1"/>
            </a:lvl5pPr>
            <a:lvl6pPr marL="2589349" indent="0">
              <a:buNone/>
              <a:defRPr sz="1800" b="1"/>
            </a:lvl6pPr>
            <a:lvl7pPr marL="3107206" indent="0">
              <a:buNone/>
              <a:defRPr sz="1800" b="1"/>
            </a:lvl7pPr>
            <a:lvl8pPr marL="3625068" indent="0">
              <a:buNone/>
              <a:defRPr sz="1800" b="1"/>
            </a:lvl8pPr>
            <a:lvl9pPr marL="414294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499" y="2325913"/>
            <a:ext cx="4790486" cy="4225683"/>
          </a:xfrm>
          <a:prstGeom prst="rect">
            <a:avLst/>
          </a:prstGeom>
        </p:spPr>
        <p:txBody>
          <a:bodyPr lIns="103575" tIns="51784" rIns="103575" bIns="51784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339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8" y="293740"/>
            <a:ext cx="9754077" cy="1222376"/>
          </a:xfrm>
          <a:prstGeom prst="rect">
            <a:avLst/>
          </a:prstGeom>
        </p:spPr>
        <p:txBody>
          <a:bodyPr lIns="103575" tIns="51784" rIns="103575" bIns="517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1757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8404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960" y="292045"/>
            <a:ext cx="3565582" cy="1242749"/>
          </a:xfrm>
          <a:prstGeom prst="rect">
            <a:avLst/>
          </a:prstGeom>
        </p:spPr>
        <p:txBody>
          <a:bodyPr lIns="103575" tIns="51784" rIns="103575" bIns="51784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4" y="292017"/>
            <a:ext cx="6058666" cy="6259578"/>
          </a:xfrm>
          <a:prstGeom prst="rect">
            <a:avLst/>
          </a:prstGeom>
        </p:spPr>
        <p:txBody>
          <a:bodyPr lIns="103575" tIns="51784" rIns="103575" bIns="51784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960" y="1534795"/>
            <a:ext cx="3565582" cy="5016831"/>
          </a:xfrm>
          <a:prstGeom prst="rect">
            <a:avLst/>
          </a:prstGeom>
        </p:spPr>
        <p:txBody>
          <a:bodyPr lIns="103575" tIns="51784" rIns="103575" bIns="51784"/>
          <a:lstStyle>
            <a:lvl1pPr marL="0" indent="0">
              <a:buNone/>
              <a:defRPr sz="1600"/>
            </a:lvl1pPr>
            <a:lvl2pPr marL="517865" indent="0">
              <a:buNone/>
              <a:defRPr sz="1400"/>
            </a:lvl2pPr>
            <a:lvl3pPr marL="1035738" indent="0">
              <a:buNone/>
              <a:defRPr sz="1200"/>
            </a:lvl3pPr>
            <a:lvl4pPr marL="1553603" indent="0">
              <a:buNone/>
              <a:defRPr sz="1000"/>
            </a:lvl4pPr>
            <a:lvl5pPr marL="2071470" indent="0">
              <a:buNone/>
              <a:defRPr sz="1000"/>
            </a:lvl5pPr>
            <a:lvl6pPr marL="2589349" indent="0">
              <a:buNone/>
              <a:defRPr sz="1000"/>
            </a:lvl6pPr>
            <a:lvl7pPr marL="3107206" indent="0">
              <a:buNone/>
              <a:defRPr sz="1000"/>
            </a:lvl7pPr>
            <a:lvl8pPr marL="3625068" indent="0">
              <a:buNone/>
              <a:defRPr sz="1000"/>
            </a:lvl8pPr>
            <a:lvl9pPr marL="414294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1023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300" y="5133976"/>
            <a:ext cx="6502718" cy="606099"/>
          </a:xfrm>
          <a:prstGeom prst="rect">
            <a:avLst/>
          </a:prstGeom>
        </p:spPr>
        <p:txBody>
          <a:bodyPr lIns="103575" tIns="51784" rIns="103575" bIns="51784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300" y="655329"/>
            <a:ext cx="6502718" cy="4400550"/>
          </a:xfrm>
          <a:prstGeom prst="rect">
            <a:avLst/>
          </a:prstGeom>
        </p:spPr>
        <p:txBody>
          <a:bodyPr lIns="103575" tIns="51784" rIns="103575" bIns="51784"/>
          <a:lstStyle>
            <a:lvl1pPr marL="0" indent="0">
              <a:buNone/>
              <a:defRPr sz="3600"/>
            </a:lvl1pPr>
            <a:lvl2pPr marL="517865" indent="0">
              <a:buNone/>
              <a:defRPr sz="3200"/>
            </a:lvl2pPr>
            <a:lvl3pPr marL="1035738" indent="0">
              <a:buNone/>
              <a:defRPr sz="2800"/>
            </a:lvl3pPr>
            <a:lvl4pPr marL="1553603" indent="0">
              <a:buNone/>
              <a:defRPr sz="2300"/>
            </a:lvl4pPr>
            <a:lvl5pPr marL="2071470" indent="0">
              <a:buNone/>
              <a:defRPr sz="2300"/>
            </a:lvl5pPr>
            <a:lvl6pPr marL="2589349" indent="0">
              <a:buNone/>
              <a:defRPr sz="2300"/>
            </a:lvl6pPr>
            <a:lvl7pPr marL="3107206" indent="0">
              <a:buNone/>
              <a:defRPr sz="2300"/>
            </a:lvl7pPr>
            <a:lvl8pPr marL="3625068" indent="0">
              <a:buNone/>
              <a:defRPr sz="2300"/>
            </a:lvl8pPr>
            <a:lvl9pPr marL="4142940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300" y="5740114"/>
            <a:ext cx="6502718" cy="860756"/>
          </a:xfrm>
          <a:prstGeom prst="rect">
            <a:avLst/>
          </a:prstGeom>
        </p:spPr>
        <p:txBody>
          <a:bodyPr lIns="103575" tIns="51784" rIns="103575" bIns="51784"/>
          <a:lstStyle>
            <a:lvl1pPr marL="0" indent="0">
              <a:buNone/>
              <a:defRPr sz="1600"/>
            </a:lvl1pPr>
            <a:lvl2pPr marL="517865" indent="0">
              <a:buNone/>
              <a:defRPr sz="1400"/>
            </a:lvl2pPr>
            <a:lvl3pPr marL="1035738" indent="0">
              <a:buNone/>
              <a:defRPr sz="1200"/>
            </a:lvl3pPr>
            <a:lvl4pPr marL="1553603" indent="0">
              <a:buNone/>
              <a:defRPr sz="1000"/>
            </a:lvl4pPr>
            <a:lvl5pPr marL="2071470" indent="0">
              <a:buNone/>
              <a:defRPr sz="1000"/>
            </a:lvl5pPr>
            <a:lvl6pPr marL="2589349" indent="0">
              <a:buNone/>
              <a:defRPr sz="1000"/>
            </a:lvl6pPr>
            <a:lvl7pPr marL="3107206" indent="0">
              <a:buNone/>
              <a:defRPr sz="1000"/>
            </a:lvl7pPr>
            <a:lvl8pPr marL="3625068" indent="0">
              <a:buNone/>
              <a:defRPr sz="1000"/>
            </a:lvl8pPr>
            <a:lvl9pPr marL="414294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30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8" y="293740"/>
            <a:ext cx="9754077" cy="1222376"/>
          </a:xfrm>
          <a:prstGeom prst="rect">
            <a:avLst/>
          </a:prstGeom>
        </p:spPr>
        <p:txBody>
          <a:bodyPr lIns="103575" tIns="51784" rIns="103575" bIns="517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8" y="1711326"/>
            <a:ext cx="9754077" cy="4840267"/>
          </a:xfrm>
          <a:prstGeom prst="rect">
            <a:avLst/>
          </a:prstGeom>
        </p:spPr>
        <p:txBody>
          <a:bodyPr vert="eaVert" lIns="103575" tIns="51784" rIns="103575" bIns="5178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5786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1" y="293752"/>
            <a:ext cx="2438519" cy="6257881"/>
          </a:xfrm>
          <a:prstGeom prst="rect">
            <a:avLst/>
          </a:prstGeom>
        </p:spPr>
        <p:txBody>
          <a:bodyPr vert="eaVert" lIns="103575" tIns="51784" rIns="103575" bIns="517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293752"/>
            <a:ext cx="7134926" cy="6257881"/>
          </a:xfrm>
          <a:prstGeom prst="rect">
            <a:avLst/>
          </a:prstGeom>
        </p:spPr>
        <p:txBody>
          <a:bodyPr vert="eaVert" lIns="103575" tIns="51784" rIns="103575" bIns="5178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942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1893" y="293710"/>
            <a:ext cx="9754077" cy="1222375"/>
          </a:xfrm>
          <a:prstGeom prst="rect">
            <a:avLst/>
          </a:prstGeom>
        </p:spPr>
        <p:txBody>
          <a:bodyPr vert="horz" lIns="103839" tIns="51920" rIns="103839" bIns="519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711326"/>
            <a:ext cx="9754077" cy="4840266"/>
          </a:xfrm>
          <a:prstGeom prst="rect">
            <a:avLst/>
          </a:prstGeom>
        </p:spPr>
        <p:txBody>
          <a:bodyPr vert="horz" lIns="103839" tIns="51920" rIns="103839" bIns="519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1893" y="6797764"/>
            <a:ext cx="2528835" cy="390481"/>
          </a:xfrm>
          <a:prstGeom prst="rect">
            <a:avLst/>
          </a:prstGeom>
        </p:spPr>
        <p:txBody>
          <a:bodyPr vert="horz" lIns="103839" tIns="51920" rIns="103839" bIns="519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FC052-E5FA-4E90-8A2D-038719A9902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02937" y="6797764"/>
            <a:ext cx="3431990" cy="390481"/>
          </a:xfrm>
          <a:prstGeom prst="rect">
            <a:avLst/>
          </a:prstGeom>
        </p:spPr>
        <p:txBody>
          <a:bodyPr vert="horz" lIns="103839" tIns="51920" rIns="103839" bIns="519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67135" y="6797764"/>
            <a:ext cx="2528835" cy="390481"/>
          </a:xfrm>
          <a:prstGeom prst="rect">
            <a:avLst/>
          </a:prstGeom>
        </p:spPr>
        <p:txBody>
          <a:bodyPr vert="horz" lIns="103839" tIns="51920" rIns="103839" bIns="519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33EA5-3706-4725-B972-AFA54331163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850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38393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9397" indent="-389397" algn="l" defTabSz="1038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3694" indent="-3244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7991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17187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6383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55580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74776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93972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13169" indent="-259598" algn="l" defTabSz="1038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96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8393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7589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6785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5982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5178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34374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53571" algn="l" defTabSz="10383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1893" y="6678935"/>
            <a:ext cx="2528835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575" tIns="51784" rIns="103575" bIns="51784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573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50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786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5738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53603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7147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8404" indent="-388404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41536" indent="-323670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4677" indent="-258934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12536" indent="-258934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30406" indent="-25893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48274" indent="-25893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66136" indent="-25893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84015" indent="-25893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01877" indent="-25893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865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5738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3603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1470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9349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7206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5068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2940" algn="l" defTabSz="10357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Picture 2" descr="https://www.solofondos.com/wp-content/uploads/2015/11/Estrellas-noche-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00" y="0"/>
            <a:ext cx="10805449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3786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ya viene Papa Noel Helen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90" y="-10857"/>
            <a:ext cx="10870353" cy="734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 descr="C:\Users\Eleni\Desktop\ya viene Papa Noel Helen\Diapositiva8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90" y="-36256"/>
            <a:ext cx="10870353" cy="7370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5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91">
        <p14:ferris dir="l"/>
        <p:sndAc>
          <p:stSnd loop="1">
            <p:snd r:embed="rId2" name="Santa Claus is Coming to Town Perry Como.wav"/>
          </p:stSnd>
        </p:sndAc>
      </p:transition>
    </mc:Choice>
    <mc:Fallback xmlns="">
      <p:transition spd="slow" advTm="27991">
        <p:fade/>
        <p:sndAc>
          <p:stSnd loop="1">
            <p:snd r:embed="rId7" name="Santa Claus is Coming to Town Perry Co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ya viene Papa Noel Helen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ya viene Papa Noel Helen\Diapositiva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4" y="0"/>
            <a:ext cx="1097439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ya viene Papa Noel Helen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4" y="0"/>
            <a:ext cx="1097439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27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298">
        <p14:flythrough/>
      </p:transition>
    </mc:Choice>
    <mc:Fallback xmlns="">
      <p:transition spd="slow" advTm="232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ya viene Papa Noel 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ya viene Papa Noel Helen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67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8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45">
        <p14:window dir="vert"/>
      </p:transition>
    </mc:Choice>
    <mc:Fallback xmlns="">
      <p:transition spd="slow" advTm="460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ya viene Papa Noel Hele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ya viene Papa Noel Helen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8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6382">
        <p14:shred/>
      </p:transition>
    </mc:Choice>
    <mc:Fallback xmlns="">
      <p:transition spd="slow" advTm="463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comocomonutricion.es/blog/wp-content/uploads/2016/12/Comocomo_navid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ya viene Papa Noel 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17"/>
            <a:ext cx="10906126" cy="75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01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3696">
        <p14:honeycomb/>
      </p:transition>
    </mc:Choice>
    <mc:Fallback xmlns="">
      <p:transition spd="slow" advTm="136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ya viene Papa Noel 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249" y="0"/>
            <a:ext cx="10906125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28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8000">
        <p14:shred pattern="rectangle" dir="out"/>
      </p:transition>
    </mc:Choice>
    <mc:Fallback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ya viene Papa Noel Helen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13" y="1"/>
            <a:ext cx="10860676" cy="748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ya viene Papa Noel Helen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13" y="1"/>
            <a:ext cx="10860676" cy="748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ya viene Papa Noel Helen\Diapositiva8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" y="2266"/>
            <a:ext cx="10835374" cy="748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87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900">
        <p14:switch dir="r"/>
      </p:transition>
    </mc:Choice>
    <mc:Fallback xmlns="">
      <p:transition spd="slow" advTm="22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C:\Users\Eleni\Desktop\ya viene Papa Noel Helen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8" descr="C:\Users\Eleni\Desktop\ya viene Papa Noel Helen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" y="0"/>
            <a:ext cx="1083405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ya viene Papa Noel 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55" y="-10053"/>
            <a:ext cx="10845718" cy="734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92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201">
        <p:blinds dir="vert"/>
      </p:transition>
    </mc:Choice>
    <mc:Fallback xmlns="">
      <p:transition spd="slow" advTm="2020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ya viene Papa Noel Helen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ya viene Papa Noel Helen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34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554">
        <p14:warp/>
      </p:transition>
    </mc:Choice>
    <mc:Fallback xmlns="">
      <p:transition spd="slow" advTm="335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7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ya viene Papa Noel Helen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65" y="0"/>
            <a:ext cx="10906126" cy="75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ya viene Papa Noel Helen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65" y="-31317"/>
            <a:ext cx="10941691" cy="75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ya viene Papa Noel Helen\Diapositiva6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65" y="-31317"/>
            <a:ext cx="10941691" cy="754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ya viene Papa Noel Helen\Diapositiva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660"/>
            <a:ext cx="10941691" cy="75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1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763">
        <p14:vortex dir="r"/>
      </p:transition>
    </mc:Choice>
    <mc:Fallback xmlns="">
      <p:transition spd="slow" advTm="417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9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3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7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7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ya viene Papa Noel 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7" y="0"/>
            <a:ext cx="10864818" cy="747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ya viene Papa Noel 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7" y="1"/>
            <a:ext cx="10864818" cy="747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4" descr="C:\Users\Eleni\Desktop\ya viene Papa Noel Helen\Diapositiva7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926172" cy="747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9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708">
        <p14:vortex dir="u"/>
      </p:transition>
    </mc:Choice>
    <mc:Fallback xmlns="">
      <p:transition spd="slow" advTm="26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00E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92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ya viene Papa Noel Helen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-149298"/>
            <a:ext cx="10906126" cy="750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22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940">
        <p14:glitter pattern="hexagon"/>
      </p:transition>
    </mc:Choice>
    <mc:Fallback xmlns="">
      <p:transition spd="slow" advTm="239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ya viene Papa Noel Helen\Diapositiva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"/>
          <a:stretch/>
        </p:blipFill>
        <p:spPr bwMode="auto">
          <a:xfrm>
            <a:off x="-1" y="-89140"/>
            <a:ext cx="10919687" cy="75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0" descr="C:\Users\Eleni\Desktop\ya viene Papa Noel Helen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208" y="-89141"/>
            <a:ext cx="10982893" cy="751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23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627">
        <p14:glitter dir="u"/>
      </p:transition>
    </mc:Choice>
    <mc:Fallback xmlns="">
      <p:transition spd="slow" advTm="186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ya viene Papa Noel Helen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ya viene Papa Noel Helen\Diapositiva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612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Eleni\Desktop\ya viene Papa Noel Helen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9" y="0"/>
            <a:ext cx="109061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242170">
            <a:off x="5001797" y="1855825"/>
            <a:ext cx="17990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Feliz Navidad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y   Próspero Año  Nuevo. 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Con cariño.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     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Bruji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Picture 21" descr="C:\Users\Eleni\Desktop\ya viene Papa Noel Helen\Diapositiva7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"/>
          <a:stretch/>
        </p:blipFill>
        <p:spPr bwMode="auto">
          <a:xfrm>
            <a:off x="-61216" y="0"/>
            <a:ext cx="1096734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5" descr="C:\Users\Eleni\Desktop\ya viene Papa Noel Helen\Diapositiva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16" y="-666"/>
            <a:ext cx="10967342" cy="733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79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20000">
        <p14:honeycomb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Viene Papa No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3628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lh5.ggpht.com/-0sOPwZL89Sg/UM8Yn0PGDHI/AAAAAAAAF_4/p1cC6p78rJY/feliz%252520navidad%252520%25252815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533" y="3413706"/>
            <a:ext cx="2831456" cy="144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.giphy.com/media/pvwRytJS5ED5u/sour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091" y="1718917"/>
            <a:ext cx="2831456" cy="171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483" y="2211377"/>
            <a:ext cx="1410979" cy="116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ya viene Papa Noel Helen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93628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39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2157">
        <p14:shred pattern="rectangle" dir="out"/>
      </p:transition>
    </mc:Choice>
    <mc:Fallback xmlns="">
      <p:transition spd="slow" advTm="321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53"/>
            <a:ext cx="10837863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564" tIns="51779" rIns="103564" bIns="51779" anchor="ctr"/>
          <a:lstStyle/>
          <a:p>
            <a:pPr defTabSz="103563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837863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564" tIns="51779" rIns="103564" bIns="51779" anchor="ctr"/>
          <a:lstStyle/>
          <a:p>
            <a:pPr algn="ctr" defTabSz="103563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8205" y="1"/>
            <a:ext cx="5780194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4"/>
            <a:ext cx="10837863" cy="2689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64" tIns="51779" rIns="103564" bIns="51779">
            <a:spAutoFit/>
          </a:bodyPr>
          <a:lstStyle/>
          <a:p>
            <a:pPr algn="ctr" defTabSz="1035630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4734" y="5052493"/>
            <a:ext cx="3161043" cy="179734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564" tIns="51779" rIns="103564" bIns="51779">
            <a:spAutoFit/>
          </a:bodyPr>
          <a:lstStyle/>
          <a:p>
            <a:pPr algn="ctr" defTabSz="103563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35630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3355" y="4482061"/>
            <a:ext cx="2799781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724" y="5215470"/>
            <a:ext cx="1445048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78208"/>
            <a:ext cx="632209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748651"/>
            <a:ext cx="632209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319089"/>
            <a:ext cx="632209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89530"/>
            <a:ext cx="632209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9548213"/>
      </p:ext>
    </p:extLst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29</Words>
  <Application>Microsoft Office PowerPoint</Application>
  <PresentationFormat>Personalizado</PresentationFormat>
  <Paragraphs>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 viene Papa Noel</dc:title>
  <dc:creator>Helen VC</dc:creator>
  <cp:lastModifiedBy>Usuario</cp:lastModifiedBy>
  <cp:revision>71</cp:revision>
  <dcterms:created xsi:type="dcterms:W3CDTF">2017-12-17T23:06:09Z</dcterms:created>
  <dcterms:modified xsi:type="dcterms:W3CDTF">2017-12-20T23:09:21Z</dcterms:modified>
</cp:coreProperties>
</file>