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9" r:id="rId3"/>
    <p:sldId id="289" r:id="rId4"/>
    <p:sldId id="283" r:id="rId5"/>
    <p:sldId id="261" r:id="rId6"/>
    <p:sldId id="294" r:id="rId7"/>
    <p:sldId id="287" r:id="rId8"/>
    <p:sldId id="295" r:id="rId9"/>
    <p:sldId id="291" r:id="rId10"/>
    <p:sldId id="257" r:id="rId11"/>
    <p:sldId id="262" r:id="rId12"/>
    <p:sldId id="284" r:id="rId13"/>
    <p:sldId id="288" r:id="rId14"/>
    <p:sldId id="296" r:id="rId15"/>
    <p:sldId id="279" r:id="rId16"/>
    <p:sldId id="300" r:id="rId17"/>
  </p:sldIdLst>
  <p:sldSz cx="10801350" cy="7334250"/>
  <p:notesSz cx="6858000" cy="9144000"/>
  <p:defaultTextStyle>
    <a:defPPr>
      <a:defRPr lang="es-ES"/>
    </a:defPPr>
    <a:lvl1pPr marL="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8145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629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443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257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9072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886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7013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5158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HMf9j+FmUptDiw/IS7rqw==" hashData="fdoZeQyj3ZrFoeh9AsO3/6rW1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20" autoAdjust="0"/>
  </p:normalViewPr>
  <p:slideViewPr>
    <p:cSldViewPr>
      <p:cViewPr>
        <p:scale>
          <a:sx n="70" d="100"/>
          <a:sy n="70" d="100"/>
        </p:scale>
        <p:origin x="-162" y="-90"/>
      </p:cViewPr>
      <p:guideLst>
        <p:guide orient="horz" pos="2310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3C9963-11AF-4B6E-AEDD-0281E625F3D7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685800"/>
            <a:ext cx="5048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D216A-4BAD-4753-9DED-AC1F6283C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3113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216A-4BAD-4753-9DED-AC1F6283CAFE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6157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72"/>
            <a:ext cx="9181148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5"/>
            <a:ext cx="7560945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4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2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0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5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7585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7043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35"/>
            <a:ext cx="9181148" cy="1456664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68"/>
            <a:ext cx="9181148" cy="160436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1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2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44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2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0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8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7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51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094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6547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41718"/>
            <a:ext cx="4772472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325908"/>
            <a:ext cx="4772472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641718"/>
            <a:ext cx="4774347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325908"/>
            <a:ext cx="4774347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3921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262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704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92012"/>
            <a:ext cx="3553570" cy="124274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2"/>
            <a:ext cx="6038255" cy="625957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534760"/>
            <a:ext cx="3553570" cy="5016831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625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133975"/>
            <a:ext cx="6480810" cy="6060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55329"/>
            <a:ext cx="6480810" cy="4400550"/>
          </a:xfrm>
        </p:spPr>
        <p:txBody>
          <a:bodyPr/>
          <a:lstStyle>
            <a:lvl1pPr marL="0" indent="0">
              <a:buNone/>
              <a:defRPr sz="3600"/>
            </a:lvl1pPr>
            <a:lvl2pPr marL="518145" indent="0">
              <a:buNone/>
              <a:defRPr sz="3200"/>
            </a:lvl2pPr>
            <a:lvl3pPr marL="1036290" indent="0">
              <a:buNone/>
              <a:defRPr sz="2700"/>
            </a:lvl3pPr>
            <a:lvl4pPr marL="1554434" indent="0">
              <a:buNone/>
              <a:defRPr sz="2300"/>
            </a:lvl4pPr>
            <a:lvl5pPr marL="2072579" indent="0">
              <a:buNone/>
              <a:defRPr sz="2300"/>
            </a:lvl5pPr>
            <a:lvl6pPr marL="2590724" indent="0">
              <a:buNone/>
              <a:defRPr sz="2300"/>
            </a:lvl6pPr>
            <a:lvl7pPr marL="3108869" indent="0">
              <a:buNone/>
              <a:defRPr sz="2300"/>
            </a:lvl7pPr>
            <a:lvl8pPr marL="3627013" indent="0">
              <a:buNone/>
              <a:defRPr sz="2300"/>
            </a:lvl8pPr>
            <a:lvl9pPr marL="414515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740070"/>
            <a:ext cx="6480810" cy="860755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8619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295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11"/>
            <a:ext cx="2430304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11"/>
            <a:ext cx="711088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3480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89"/>
            <a:ext cx="9181148" cy="1572110"/>
          </a:xfrm>
          <a:prstGeom prst="rect">
            <a:avLst/>
          </a:prstGeom>
        </p:spPr>
        <p:txBody>
          <a:bodyPr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4156077"/>
            <a:ext cx="7560945" cy="1874309"/>
          </a:xfrm>
          <a:prstGeom prst="rect">
            <a:avLst/>
          </a:prstGeom>
        </p:spPr>
        <p:txBody>
          <a:bodyPr lIns="103356" tIns="51675" rIns="103356" bIns="51675"/>
          <a:lstStyle>
            <a:lvl1pPr marL="0" indent="0" algn="ctr">
              <a:buNone/>
              <a:defRPr/>
            </a:lvl1pPr>
            <a:lvl2pPr marL="516771" indent="0" algn="ctr">
              <a:buNone/>
              <a:defRPr/>
            </a:lvl2pPr>
            <a:lvl3pPr marL="1033548" indent="0" algn="ctr">
              <a:buNone/>
              <a:defRPr/>
            </a:lvl3pPr>
            <a:lvl4pPr marL="1550317" indent="0" algn="ctr">
              <a:buNone/>
              <a:defRPr/>
            </a:lvl4pPr>
            <a:lvl5pPr marL="2067089" indent="0" algn="ctr">
              <a:buNone/>
              <a:defRPr/>
            </a:lvl5pPr>
            <a:lvl6pPr marL="2583873" indent="0" algn="ctr">
              <a:buNone/>
              <a:defRPr/>
            </a:lvl6pPr>
            <a:lvl7pPr marL="3100636" indent="0" algn="ctr">
              <a:buNone/>
              <a:defRPr/>
            </a:lvl7pPr>
            <a:lvl8pPr marL="3617403" indent="0" algn="ctr">
              <a:buNone/>
              <a:defRPr/>
            </a:lvl8pPr>
            <a:lvl9pPr marL="413418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81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1"/>
            <a:ext cx="9721215" cy="1222376"/>
          </a:xfrm>
          <a:prstGeom prst="rect">
            <a:avLst/>
          </a:prstGeom>
        </p:spPr>
        <p:txBody>
          <a:bodyPr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lIns="103356" tIns="51675" rIns="103356" bIns="51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560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41"/>
            <a:ext cx="9181148" cy="1456665"/>
          </a:xfrm>
          <a:prstGeom prst="rect">
            <a:avLst/>
          </a:prstGeom>
        </p:spPr>
        <p:txBody>
          <a:bodyPr lIns="103356" tIns="51675" rIns="103356" bIns="51675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73"/>
            <a:ext cx="9181148" cy="1604367"/>
          </a:xfrm>
          <a:prstGeom prst="rect">
            <a:avLst/>
          </a:prstGeom>
        </p:spPr>
        <p:txBody>
          <a:bodyPr lIns="103356" tIns="51675" rIns="103356" bIns="51675" anchor="b"/>
          <a:lstStyle>
            <a:lvl1pPr marL="0" indent="0">
              <a:buNone/>
              <a:defRPr sz="2300"/>
            </a:lvl1pPr>
            <a:lvl2pPr marL="516771" indent="0">
              <a:buNone/>
              <a:defRPr sz="2000"/>
            </a:lvl2pPr>
            <a:lvl3pPr marL="1033548" indent="0">
              <a:buNone/>
              <a:defRPr sz="1800"/>
            </a:lvl3pPr>
            <a:lvl4pPr marL="1550317" indent="0">
              <a:buNone/>
              <a:defRPr sz="1600"/>
            </a:lvl4pPr>
            <a:lvl5pPr marL="2067089" indent="0">
              <a:buNone/>
              <a:defRPr sz="1600"/>
            </a:lvl5pPr>
            <a:lvl6pPr marL="2583873" indent="0">
              <a:buNone/>
              <a:defRPr sz="1600"/>
            </a:lvl6pPr>
            <a:lvl7pPr marL="3100636" indent="0">
              <a:buNone/>
              <a:defRPr sz="1600"/>
            </a:lvl7pPr>
            <a:lvl8pPr marL="3617403" indent="0">
              <a:buNone/>
              <a:defRPr sz="1600"/>
            </a:lvl8pPr>
            <a:lvl9pPr marL="413418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529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1"/>
            <a:ext cx="9721215" cy="1222376"/>
          </a:xfrm>
          <a:prstGeom prst="rect">
            <a:avLst/>
          </a:prstGeom>
        </p:spPr>
        <p:txBody>
          <a:bodyPr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711326"/>
            <a:ext cx="4770596" cy="4840267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711326"/>
            <a:ext cx="4770596" cy="4840267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969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1"/>
            <a:ext cx="9721215" cy="1222376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41719"/>
            <a:ext cx="4772472" cy="684192"/>
          </a:xfrm>
          <a:prstGeom prst="rect">
            <a:avLst/>
          </a:prstGeom>
        </p:spPr>
        <p:txBody>
          <a:bodyPr lIns="103356" tIns="51675" rIns="103356" bIns="51675" anchor="b"/>
          <a:lstStyle>
            <a:lvl1pPr marL="0" indent="0">
              <a:buNone/>
              <a:defRPr sz="2800" b="1"/>
            </a:lvl1pPr>
            <a:lvl2pPr marL="516771" indent="0">
              <a:buNone/>
              <a:defRPr sz="2300" b="1"/>
            </a:lvl2pPr>
            <a:lvl3pPr marL="1033548" indent="0">
              <a:buNone/>
              <a:defRPr sz="2000" b="1"/>
            </a:lvl3pPr>
            <a:lvl4pPr marL="1550317" indent="0">
              <a:buNone/>
              <a:defRPr sz="1800" b="1"/>
            </a:lvl4pPr>
            <a:lvl5pPr marL="2067089" indent="0">
              <a:buNone/>
              <a:defRPr sz="1800" b="1"/>
            </a:lvl5pPr>
            <a:lvl6pPr marL="2583873" indent="0">
              <a:buNone/>
              <a:defRPr sz="1800" b="1"/>
            </a:lvl6pPr>
            <a:lvl7pPr marL="3100636" indent="0">
              <a:buNone/>
              <a:defRPr sz="1800" b="1"/>
            </a:lvl7pPr>
            <a:lvl8pPr marL="3617403" indent="0">
              <a:buNone/>
              <a:defRPr sz="1800" b="1"/>
            </a:lvl8pPr>
            <a:lvl9pPr marL="413418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25913"/>
            <a:ext cx="4772472" cy="4225683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2" y="1641719"/>
            <a:ext cx="4774347" cy="684192"/>
          </a:xfrm>
          <a:prstGeom prst="rect">
            <a:avLst/>
          </a:prstGeom>
        </p:spPr>
        <p:txBody>
          <a:bodyPr lIns="103356" tIns="51675" rIns="103356" bIns="51675" anchor="b"/>
          <a:lstStyle>
            <a:lvl1pPr marL="0" indent="0">
              <a:buNone/>
              <a:defRPr sz="2800" b="1"/>
            </a:lvl1pPr>
            <a:lvl2pPr marL="516771" indent="0">
              <a:buNone/>
              <a:defRPr sz="2300" b="1"/>
            </a:lvl2pPr>
            <a:lvl3pPr marL="1033548" indent="0">
              <a:buNone/>
              <a:defRPr sz="2000" b="1"/>
            </a:lvl3pPr>
            <a:lvl4pPr marL="1550317" indent="0">
              <a:buNone/>
              <a:defRPr sz="1800" b="1"/>
            </a:lvl4pPr>
            <a:lvl5pPr marL="2067089" indent="0">
              <a:buNone/>
              <a:defRPr sz="1800" b="1"/>
            </a:lvl5pPr>
            <a:lvl6pPr marL="2583873" indent="0">
              <a:buNone/>
              <a:defRPr sz="1800" b="1"/>
            </a:lvl6pPr>
            <a:lvl7pPr marL="3100636" indent="0">
              <a:buNone/>
              <a:defRPr sz="1800" b="1"/>
            </a:lvl7pPr>
            <a:lvl8pPr marL="3617403" indent="0">
              <a:buNone/>
              <a:defRPr sz="1800" b="1"/>
            </a:lvl8pPr>
            <a:lvl9pPr marL="413418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2" y="2325913"/>
            <a:ext cx="4774347" cy="4225683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78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1"/>
            <a:ext cx="9721215" cy="1222376"/>
          </a:xfrm>
          <a:prstGeom prst="rect">
            <a:avLst/>
          </a:prstGeom>
        </p:spPr>
        <p:txBody>
          <a:bodyPr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9033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389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92047"/>
            <a:ext cx="3553570" cy="1242749"/>
          </a:xfrm>
          <a:prstGeom prst="rect">
            <a:avLst/>
          </a:prstGeom>
        </p:spPr>
        <p:txBody>
          <a:bodyPr lIns="103356" tIns="51675" rIns="103356" bIns="51675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9" y="292017"/>
            <a:ext cx="6038255" cy="6259578"/>
          </a:xfrm>
          <a:prstGeom prst="rect">
            <a:avLst/>
          </a:prstGeom>
        </p:spPr>
        <p:txBody>
          <a:bodyPr lIns="103356" tIns="51675" rIns="103356" bIns="51675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34796"/>
            <a:ext cx="3553570" cy="5016831"/>
          </a:xfrm>
          <a:prstGeom prst="rect">
            <a:avLst/>
          </a:prstGeom>
        </p:spPr>
        <p:txBody>
          <a:bodyPr lIns="103356" tIns="51675" rIns="103356" bIns="51675"/>
          <a:lstStyle>
            <a:lvl1pPr marL="0" indent="0">
              <a:buNone/>
              <a:defRPr sz="1600"/>
            </a:lvl1pPr>
            <a:lvl2pPr marL="516771" indent="0">
              <a:buNone/>
              <a:defRPr sz="1400"/>
            </a:lvl2pPr>
            <a:lvl3pPr marL="1033548" indent="0">
              <a:buNone/>
              <a:defRPr sz="1200"/>
            </a:lvl3pPr>
            <a:lvl4pPr marL="1550317" indent="0">
              <a:buNone/>
              <a:defRPr sz="1000"/>
            </a:lvl4pPr>
            <a:lvl5pPr marL="2067089" indent="0">
              <a:buNone/>
              <a:defRPr sz="1000"/>
            </a:lvl5pPr>
            <a:lvl6pPr marL="2583873" indent="0">
              <a:buNone/>
              <a:defRPr sz="1000"/>
            </a:lvl6pPr>
            <a:lvl7pPr marL="3100636" indent="0">
              <a:buNone/>
              <a:defRPr sz="1000"/>
            </a:lvl7pPr>
            <a:lvl8pPr marL="3617403" indent="0">
              <a:buNone/>
              <a:defRPr sz="1000"/>
            </a:lvl8pPr>
            <a:lvl9pPr marL="413418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899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133976"/>
            <a:ext cx="6480810" cy="606099"/>
          </a:xfrm>
          <a:prstGeom prst="rect">
            <a:avLst/>
          </a:prstGeom>
        </p:spPr>
        <p:txBody>
          <a:bodyPr lIns="103356" tIns="51675" rIns="103356" bIns="51675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55329"/>
            <a:ext cx="6480810" cy="4400550"/>
          </a:xfrm>
          <a:prstGeom prst="rect">
            <a:avLst/>
          </a:prstGeom>
        </p:spPr>
        <p:txBody>
          <a:bodyPr lIns="103356" tIns="51675" rIns="103356" bIns="51675"/>
          <a:lstStyle>
            <a:lvl1pPr marL="0" indent="0">
              <a:buNone/>
              <a:defRPr sz="3600"/>
            </a:lvl1pPr>
            <a:lvl2pPr marL="516771" indent="0">
              <a:buNone/>
              <a:defRPr sz="3200"/>
            </a:lvl2pPr>
            <a:lvl3pPr marL="1033548" indent="0">
              <a:buNone/>
              <a:defRPr sz="2800"/>
            </a:lvl3pPr>
            <a:lvl4pPr marL="1550317" indent="0">
              <a:buNone/>
              <a:defRPr sz="2300"/>
            </a:lvl4pPr>
            <a:lvl5pPr marL="2067089" indent="0">
              <a:buNone/>
              <a:defRPr sz="2300"/>
            </a:lvl5pPr>
            <a:lvl6pPr marL="2583873" indent="0">
              <a:buNone/>
              <a:defRPr sz="2300"/>
            </a:lvl6pPr>
            <a:lvl7pPr marL="3100636" indent="0">
              <a:buNone/>
              <a:defRPr sz="2300"/>
            </a:lvl7pPr>
            <a:lvl8pPr marL="3617403" indent="0">
              <a:buNone/>
              <a:defRPr sz="2300"/>
            </a:lvl8pPr>
            <a:lvl9pPr marL="4134180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740114"/>
            <a:ext cx="6480810" cy="860756"/>
          </a:xfrm>
          <a:prstGeom prst="rect">
            <a:avLst/>
          </a:prstGeom>
        </p:spPr>
        <p:txBody>
          <a:bodyPr lIns="103356" tIns="51675" rIns="103356" bIns="51675"/>
          <a:lstStyle>
            <a:lvl1pPr marL="0" indent="0">
              <a:buNone/>
              <a:defRPr sz="1600"/>
            </a:lvl1pPr>
            <a:lvl2pPr marL="516771" indent="0">
              <a:buNone/>
              <a:defRPr sz="1400"/>
            </a:lvl2pPr>
            <a:lvl3pPr marL="1033548" indent="0">
              <a:buNone/>
              <a:defRPr sz="1200"/>
            </a:lvl3pPr>
            <a:lvl4pPr marL="1550317" indent="0">
              <a:buNone/>
              <a:defRPr sz="1000"/>
            </a:lvl4pPr>
            <a:lvl5pPr marL="2067089" indent="0">
              <a:buNone/>
              <a:defRPr sz="1000"/>
            </a:lvl5pPr>
            <a:lvl6pPr marL="2583873" indent="0">
              <a:buNone/>
              <a:defRPr sz="1000"/>
            </a:lvl6pPr>
            <a:lvl7pPr marL="3100636" indent="0">
              <a:buNone/>
              <a:defRPr sz="1000"/>
            </a:lvl7pPr>
            <a:lvl8pPr marL="3617403" indent="0">
              <a:buNone/>
              <a:defRPr sz="1000"/>
            </a:lvl8pPr>
            <a:lvl9pPr marL="413418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71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1"/>
            <a:ext cx="9721215" cy="1222376"/>
          </a:xfrm>
          <a:prstGeom prst="rect">
            <a:avLst/>
          </a:prstGeom>
        </p:spPr>
        <p:txBody>
          <a:bodyPr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vert="eaVert" lIns="103356" tIns="51675" rIns="103356" bIns="51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114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53"/>
            <a:ext cx="2430304" cy="6257881"/>
          </a:xfrm>
          <a:prstGeom prst="rect">
            <a:avLst/>
          </a:prstGeom>
        </p:spPr>
        <p:txBody>
          <a:bodyPr vert="eaVert" lIns="103356" tIns="51675" rIns="103356" bIns="5167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53"/>
            <a:ext cx="7110889" cy="6257881"/>
          </a:xfrm>
          <a:prstGeom prst="rect">
            <a:avLst/>
          </a:prstGeom>
        </p:spPr>
        <p:txBody>
          <a:bodyPr vert="eaVert" lIns="103356" tIns="51675" rIns="103356" bIns="51675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263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93710"/>
            <a:ext cx="9721215" cy="1222375"/>
          </a:xfrm>
          <a:prstGeom prst="rect">
            <a:avLst/>
          </a:prstGeom>
        </p:spPr>
        <p:txBody>
          <a:bodyPr vert="horz" lIns="103629" tIns="51814" rIns="103629" bIns="5181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711326"/>
            <a:ext cx="9721215" cy="4840266"/>
          </a:xfrm>
          <a:prstGeom prst="rect">
            <a:avLst/>
          </a:prstGeom>
        </p:spPr>
        <p:txBody>
          <a:bodyPr vert="horz" lIns="103629" tIns="51814" rIns="103629" bIns="5181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94104-6B95-46A5-92F0-1E6B8AB71302}" type="datetimeFigureOut">
              <a:rPr lang="es-ES" smtClean="0"/>
              <a:t>15/12/2017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97764"/>
            <a:ext cx="3420428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BC22E-0DB9-48CF-A2FF-87E580BA15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7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3629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609" indent="-388609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985" indent="-323840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5362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3507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165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979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94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608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4230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145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29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443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257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072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886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7013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5158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9" y="6678936"/>
            <a:ext cx="2520315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356" tIns="51675" rIns="103356" bIns="51675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01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77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3548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5031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7089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582" indent="-387582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9757" indent="-32298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1939" indent="-258386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8704" indent="-258386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5478" indent="-25838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42252" indent="-25838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9018" indent="-25838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5802" indent="-25838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92569" indent="-258386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771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3548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0317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7089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73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636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7403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4180" algn="l" defTabSz="103354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.gif"/><Relationship Id="rId7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4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gif"/><Relationship Id="rId7" Type="http://schemas.openxmlformats.org/officeDocument/2006/relationships/image" Target="../media/image4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267" y="354756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25258" y="0"/>
            <a:ext cx="10826608" cy="7496811"/>
            <a:chOff x="0" y="-77291"/>
            <a:chExt cx="10801350" cy="7392491"/>
          </a:xfrm>
        </p:grpSpPr>
        <p:pic>
          <p:nvPicPr>
            <p:cNvPr id="8" name="Picture 2" descr="C:\Users\Eleni\Desktop\ultimo escritorio\bellisima\0000c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77291"/>
              <a:ext cx="10801350" cy="73924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3.bp.blogspot.com/-BfHKFNRsVpk/UqPV23BU01I/AAAAAAAAADc/L6w8ZenXHwU/s1600/tres-reyes-magos-estrellas-animados-navidad-gif-2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29" y="2254885"/>
              <a:ext cx="381000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9837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000">
        <p:sndAc>
          <p:stSnd loop="1">
            <p:snd r:embed="rId2" name="Ven a cantar que ya llego la navidad con letra CANCION DE NAVIDAD.wav"/>
          </p:stSnd>
        </p:sndAc>
      </p:transition>
    </mc:Choice>
    <mc:Fallback>
      <p:transition advTm="15000">
        <p:sndAc>
          <p:stSnd loop="1">
            <p:snd r:embed="rId2" name="Ven a cantar que ya llego la navidad con letra CANCION DE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Eleni\Desktop\Navidad 2017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59"/>
            <a:ext cx="10801350" cy="714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Reflexion en Navidad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59"/>
            <a:ext cx="10801350" cy="735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51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753">
        <p14:vortex/>
      </p:transition>
    </mc:Choice>
    <mc:Fallback>
      <p:transition spd="slow" advTm="317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Navidad 2017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IgAvnfvjQbA/UrextpsNx5I/AAAAAAAA5XM/FUGdKFmy2wY/s1600/gif+movimiento,navidad,telefono,m%C3%B3vil,fondo+de+pantalla+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3941" y="930821"/>
            <a:ext cx="2286000" cy="387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Navidad 2017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1" y="-1676"/>
            <a:ext cx="10801350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0" y="0"/>
            <a:ext cx="10801349" cy="7334249"/>
            <a:chOff x="-19140" y="-1676"/>
            <a:chExt cx="10820489" cy="7335926"/>
          </a:xfrm>
        </p:grpSpPr>
        <p:pic>
          <p:nvPicPr>
            <p:cNvPr id="8" name="Picture 17" descr="C:\Users\Eleni\Desktop\Navidad 2017\Diapositiva24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140" y="-1676"/>
              <a:ext cx="10820489" cy="73359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dl6.glitter-graphics.net/pub/1738/1738816ovntqw27pe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219" y="642789"/>
              <a:ext cx="2592288" cy="3943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dl6.glitter-graphics.net/pub/1738/1738816ovntqw27pe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2130" y="869339"/>
              <a:ext cx="2571750" cy="3943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 descr="C:\Users\Eleni\Desktop\ultimo escritorio\bellisima\00E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755"/>
            <a:ext cx="10945291" cy="736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02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0000">
        <p14:glitter dir="r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Reflexion en Navidad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pa1.narvii.com/6549/5757e7ce625213d28f0bf80c81d2d90e41b9b33b_h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403" y="2082949"/>
            <a:ext cx="60960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C:\Users\Eleni\Desktop\Reflexion en Navidad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41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pa1.narvii.com/6549/5757e7ce625213d28f0bf80c81d2d90e41b9b33b_h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659" y="0"/>
            <a:ext cx="5400600" cy="719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pa1.narvii.com/6549/5757e7ce625213d28f0bf80c81d2d90e41b9b33b_h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97" y="0"/>
            <a:ext cx="6153112" cy="740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63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0">
        <p14:vortex dir="u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267" y="354756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Reflexion en Navidad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10" y="0"/>
            <a:ext cx="10846159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360004" y="-198791"/>
            <a:ext cx="11161353" cy="7695601"/>
            <a:chOff x="-287957" y="-174351"/>
            <a:chExt cx="11089306" cy="7491366"/>
          </a:xfrm>
        </p:grpSpPr>
        <p:pic>
          <p:nvPicPr>
            <p:cNvPr id="7" name="Picture 2" descr="https://imagenesdenavidadconfrases.com/wp-content/uploads/2015/11/imagen-con-movimiento-para-navidad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0801349" cy="7317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CuadroTexto"/>
            <p:cNvSpPr txBox="1"/>
            <p:nvPr/>
          </p:nvSpPr>
          <p:spPr>
            <a:xfrm>
              <a:off x="8569027" y="6763469"/>
              <a:ext cx="16923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  <a:cs typeface="Vijaya" panose="020B0604020202020204" pitchFamily="34" charset="0"/>
                </a:rPr>
                <a:t>Diseño  Helen</a:t>
              </a:r>
              <a:endPara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Vijaya" panose="020B0604020202020204" pitchFamily="34" charset="0"/>
              </a:endParaRPr>
            </a:p>
          </p:txBody>
        </p:sp>
        <p:pic>
          <p:nvPicPr>
            <p:cNvPr id="9" name="Picture 2" descr="http://imagenpng.com/wp-content/uploads/2015/03/1bastonnnn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87957" y="-174351"/>
              <a:ext cx="3603569" cy="36149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3" descr="C:\Users\Eleni\Desktop\Reflexion en Navidad\Diapositiva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-19686"/>
            <a:ext cx="10801350" cy="751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60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38"/>
    </mc:Choice>
    <mc:Fallback>
      <p:transition spd="slow" advTm="30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Navidad 2017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" y="1"/>
            <a:ext cx="10801350" cy="73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Navidad 2017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12861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57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6857">
        <p14:vortex dir="r"/>
      </p:transition>
    </mc:Choice>
    <mc:Fallback>
      <p:transition spd="slow" advTm="268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22" y="210741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635" y="-20684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215949" y="-20684"/>
            <a:ext cx="11017299" cy="7517495"/>
            <a:chOff x="0" y="-20684"/>
            <a:chExt cx="10801350" cy="7517495"/>
          </a:xfrm>
        </p:grpSpPr>
        <p:pic>
          <p:nvPicPr>
            <p:cNvPr id="11" name="Picture 13" descr="C:\Users\Eleni\Desktop\Reflexion en Navidad\Diapositiva16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0684"/>
              <a:ext cx="10801350" cy="75174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2.bp.blogspot.com/-N1ZU694ZSGE/VDXkyBUXx7I/AAAAAAACtPk/Z3yzelCUFYQ/s1600/imagenes-de-navidad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179" y="2430538"/>
              <a:ext cx="5783479" cy="4616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1 Grupo"/>
          <p:cNvGrpSpPr/>
          <p:nvPr/>
        </p:nvGrpSpPr>
        <p:grpSpPr>
          <a:xfrm>
            <a:off x="-359965" y="-20684"/>
            <a:ext cx="11161315" cy="7517495"/>
            <a:chOff x="-34722" y="-27581"/>
            <a:chExt cx="10836071" cy="7524391"/>
          </a:xfrm>
        </p:grpSpPr>
        <p:pic>
          <p:nvPicPr>
            <p:cNvPr id="13" name="Picture 2" descr="https://4.bp.blogspot.com/-5KWSwzuANIQ/V8RQipc-5SI/AAAAAAAGAlE/rfZKJ9bXMDolkFRZp4vIxg3_3f9IzeI5wCEw/s1600/nioarbolnavidadvf4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4722" y="-27581"/>
              <a:ext cx="10836071" cy="75243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13 CuadroTexto"/>
            <p:cNvSpPr txBox="1"/>
            <p:nvPr/>
          </p:nvSpPr>
          <p:spPr>
            <a:xfrm>
              <a:off x="504131" y="6646626"/>
              <a:ext cx="16923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  <a:cs typeface="Vijaya" panose="020B0604020202020204" pitchFamily="34" charset="0"/>
                </a:rPr>
                <a:t>Diseño  Helen</a:t>
              </a:r>
              <a:endPara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Vijaya" panose="020B0604020202020204" pitchFamily="34" charset="0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-359966" y="-10343"/>
            <a:ext cx="11161315" cy="7517495"/>
            <a:chOff x="0" y="9888"/>
            <a:chExt cx="10818876" cy="7324361"/>
          </a:xfrm>
        </p:grpSpPr>
        <p:pic>
          <p:nvPicPr>
            <p:cNvPr id="16" name="Picture 6" descr="C:\Users\Eleni\Desktop\Reflexion en Navidad\Diapositiva6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404"/>
            <a:stretch/>
          </p:blipFill>
          <p:spPr bwMode="auto">
            <a:xfrm>
              <a:off x="0" y="9888"/>
              <a:ext cx="10818876" cy="7324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Resultado de imagen de gifs de feliz navidad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2643" y="170038"/>
              <a:ext cx="5379181" cy="22063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98198589"/>
      </p:ext>
    </p:extLst>
  </p:cSld>
  <p:clrMapOvr>
    <a:masterClrMapping/>
  </p:clrMapOvr>
  <p:transition spd="slow" advTm="2856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210741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739" y="209194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Reflexion en Navidad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-1471"/>
            <a:ext cx="10945291" cy="74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143941" y="-1471"/>
            <a:ext cx="10945291" cy="7498282"/>
            <a:chOff x="-143941" y="-1471"/>
            <a:chExt cx="10945291" cy="7498282"/>
          </a:xfrm>
        </p:grpSpPr>
        <p:pic>
          <p:nvPicPr>
            <p:cNvPr id="7" name="Picture 12" descr="C:\Users\Eleni\Desktop\Reflexion en Navidad\Diapositiva15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3941" y="-1471"/>
              <a:ext cx="10945291" cy="74982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Image 3" descr="1hajcone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91267" y="3503430"/>
              <a:ext cx="3376596" cy="3744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775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60">
        <p14:flash/>
      </p:transition>
    </mc:Choice>
    <mc:Fallback>
      <p:transition spd="slow" advTm="188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Reflexion en Navidad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Reflexion en Navidad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Reflexion en Navidad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19" y="0"/>
            <a:ext cx="5958850" cy="740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659" y="1"/>
            <a:ext cx="553126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50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000">
        <p14:glitter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Reflexion en Navidad\Diapositiva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4"/>
          <a:stretch/>
        </p:blipFill>
        <p:spPr bwMode="auto">
          <a:xfrm>
            <a:off x="-28528" y="0"/>
            <a:ext cx="1082987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C:\Users\Eleni\Desktop\Reflexion en Navidad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28528" y="0"/>
            <a:ext cx="10831486" cy="7334250"/>
            <a:chOff x="0" y="11651"/>
            <a:chExt cx="10801350" cy="733425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51"/>
              <a:ext cx="10801350" cy="733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" descr="http://graphics.comments.funmunch.com/holidays/christmas/christmas-comment-03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9506" y="3933074"/>
              <a:ext cx="2004190" cy="28549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" y="6568"/>
            <a:ext cx="5399162" cy="732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843" y="13137"/>
            <a:ext cx="5399162" cy="732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22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098">
        <p14:glitter dir="d" pattern="hexagon"/>
      </p:transition>
    </mc:Choice>
    <mc:Fallback>
      <p:transition spd="slow" advTm="210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Navidad 2017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Reflexion en Navidad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0"/>
            <a:ext cx="1082518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806" y="-13527"/>
            <a:ext cx="10800544" cy="7362980"/>
            <a:chOff x="0" y="-27054"/>
            <a:chExt cx="10800544" cy="7335926"/>
          </a:xfrm>
        </p:grpSpPr>
        <p:pic>
          <p:nvPicPr>
            <p:cNvPr id="4" name="Picture 6" descr="C:\Users\Eleni\Desktop\Navidad 2017\Diapositiva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7054"/>
              <a:ext cx="10800544" cy="73359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s://pa1.narvii.com/6549/5757e7ce625213d28f0bf80c81d2d90e41b9b33b_hq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131" y="498773"/>
              <a:ext cx="6096000" cy="62937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s://pa1.narvii.com/6549/5757e7ce625213d28f0bf80c81d2d90e41b9b33b_hq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539" y="498773"/>
              <a:ext cx="6336704" cy="6408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802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4003">
        <p14:vortex dir="d"/>
      </p:transition>
    </mc:Choice>
    <mc:Fallback>
      <p:transition spd="slow" advTm="24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Navidad 2017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733"/>
            <a:ext cx="10801350" cy="73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gorgonzola1.files.wordpress.com/2009/03/feliz-navidad-letra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467" y="2558480"/>
            <a:ext cx="2851051" cy="142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024411" y="3635992"/>
            <a:ext cx="48965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Que la Paz y la armonía reinen en vuestros hogares  y en vuestras familias.  Les  deseo a </a:t>
            </a:r>
            <a:r>
              <a:rPr lang="es-E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tod@s</a:t>
            </a:r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 los visitantes y componentes de  </a:t>
            </a:r>
            <a:r>
              <a:rPr lang="es-E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MisPps</a:t>
            </a:r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.</a:t>
            </a:r>
            <a:endParaRPr lang="es-E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431688" y="665177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Bruji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7" name="Picture 2" descr="C:\Users\Eleni\Desktop\Navidad 2017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" y="1"/>
            <a:ext cx="10801350" cy="749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86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528">
        <p14:vortex dir="d"/>
      </p:transition>
    </mc:Choice>
    <mc:Fallback>
      <p:transition spd="slow" advTm="21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0"/>
            <a:ext cx="10826608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267" y="354756"/>
            <a:ext cx="5411611" cy="541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Eleni\Desktop\Reflexion en Navidad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32" y="-1"/>
            <a:ext cx="10801350" cy="749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31" y="-1"/>
            <a:ext cx="10957921" cy="749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s://pa1.narvii.com/6549/5757e7ce625213d28f0bf80c81d2d90e41b9b33b_hq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8" y="138732"/>
            <a:ext cx="6379154" cy="719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pa1.narvii.com/6549/5757e7ce625213d28f0bf80c81d2d90e41b9b33b_hq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454" y="138731"/>
            <a:ext cx="6330064" cy="719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Eleni\Desktop\ultimo escritorio\bellisima\00E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51" y="0"/>
            <a:ext cx="10968541" cy="749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07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6204"/>
    </mc:Choice>
    <mc:Fallback>
      <p:transition advTm="26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Navidad 2017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2.bp.blogspot.com/-qdG1g9gkNI0/Unqw8bNxawI/AAAAAAABQE0/JnmKsqunrUM/s1600/Feliz+Navidad,+Gifs+Animados+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307" y="-293316"/>
            <a:ext cx="5715000" cy="477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img1.picmix.com/output/stamp/normal/3/2/1/6/336123_fdf7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464" y="4485735"/>
            <a:ext cx="1900685" cy="20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Navidad 2017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46" y="-15981"/>
            <a:ext cx="10836695" cy="733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0" y="1"/>
            <a:ext cx="10777517" cy="7334250"/>
            <a:chOff x="-23832" y="-15981"/>
            <a:chExt cx="10801350" cy="7350231"/>
          </a:xfrm>
        </p:grpSpPr>
        <p:pic>
          <p:nvPicPr>
            <p:cNvPr id="6" name="Picture 2" descr="C:\Users\Eleni\Desktop\Reflexion en Navidad\Diapositiva1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3832" y="-15981"/>
              <a:ext cx="10801350" cy="7350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s://gorgonzola1.files.wordpress.com/2009/03/feliz-navidad-letras-4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712331">
              <a:off x="4670946" y="918052"/>
              <a:ext cx="5796738" cy="28536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91" y="303661"/>
            <a:ext cx="1440160" cy="119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37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211">
        <p14:glitter dir="d"/>
      </p:transition>
    </mc:Choice>
    <mc:Fallback>
      <p:transition spd="slow" advTm="40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801350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347" tIns="51671" rIns="103347" bIns="51671" anchor="ctr"/>
          <a:lstStyle/>
          <a:p>
            <a:pPr defTabSz="103345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801350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347" tIns="51671" rIns="103347" bIns="51671" anchor="ctr"/>
          <a:lstStyle/>
          <a:p>
            <a:pPr algn="ctr" defTabSz="103345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4"/>
            <a:ext cx="10801350" cy="268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347" tIns="51671" rIns="103347" bIns="51671">
            <a:spAutoFit/>
          </a:bodyPr>
          <a:lstStyle/>
          <a:p>
            <a:pPr algn="ctr" defTabSz="1033455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52494"/>
            <a:ext cx="3150394" cy="179712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347" tIns="51671" rIns="103347" bIns="51671">
            <a:spAutoFit/>
          </a:bodyPr>
          <a:lstStyle/>
          <a:p>
            <a:pPr algn="ctr" defTabSz="1033455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3455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82062"/>
            <a:ext cx="2790349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215471"/>
            <a:ext cx="1440180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78210"/>
            <a:ext cx="630079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48652"/>
            <a:ext cx="630079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319090"/>
            <a:ext cx="630079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89531"/>
            <a:ext cx="630079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332421"/>
      </p:ext>
    </p:extLst>
  </p:cSld>
  <p:clrMapOvr>
    <a:masterClrMapping/>
  </p:clrMapOvr>
  <p:transition spd="slow" advTm="11486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48</Words>
  <Application>Microsoft Office PowerPoint</Application>
  <PresentationFormat>Personalizado</PresentationFormat>
  <Paragraphs>7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 llegó la Navidad</dc:title>
  <dc:creator>HelenVC</dc:creator>
  <cp:lastModifiedBy>Usuario</cp:lastModifiedBy>
  <cp:revision>38</cp:revision>
  <dcterms:created xsi:type="dcterms:W3CDTF">2017-12-14T18:48:00Z</dcterms:created>
  <dcterms:modified xsi:type="dcterms:W3CDTF">2017-12-15T23:32:45Z</dcterms:modified>
</cp:coreProperties>
</file>