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377" r:id="rId3"/>
    <p:sldId id="440" r:id="rId4"/>
    <p:sldId id="430" r:id="rId5"/>
    <p:sldId id="439" r:id="rId6"/>
    <p:sldId id="431" r:id="rId7"/>
    <p:sldId id="432" r:id="rId8"/>
    <p:sldId id="444" r:id="rId9"/>
    <p:sldId id="441" r:id="rId10"/>
    <p:sldId id="433" r:id="rId11"/>
    <p:sldId id="434" r:id="rId12"/>
    <p:sldId id="435" r:id="rId13"/>
    <p:sldId id="436" r:id="rId14"/>
    <p:sldId id="437" r:id="rId15"/>
    <p:sldId id="443" r:id="rId16"/>
    <p:sldId id="438" r:id="rId17"/>
    <p:sldId id="442" r:id="rId18"/>
    <p:sldId id="445" r:id="rId19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D9IKUH6fQdSt5BH99R+BQ" hashData="kfr3CeNwwm5DYnJn0VVDV2znTO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14" y="-726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24/12/2018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1459DD3-4EBB-4F3A-8DBA-9FA843624FB0}" type="slidenum">
              <a:rPr lang="es-ES"/>
              <a:pPr/>
              <a:t>16</a:t>
            </a:fld>
            <a:endParaRPr lang="es-ES"/>
          </a:p>
        </p:txBody>
      </p:sp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78FC52C1-242E-4BA4-80BE-3ABDFAF6AE5D}" type="slidenum">
              <a:rPr lang="es-ES_tradnl" sz="1200">
                <a:latin typeface="Arial" charset="0"/>
              </a:rPr>
              <a:pPr algn="r"/>
              <a:t>16</a:t>
            </a:fld>
            <a:endParaRPr lang="es-ES_tradnl" sz="1200">
              <a:latin typeface="Arial" charset="0"/>
            </a:endParaRPr>
          </a:p>
        </p:txBody>
      </p:sp>
      <p:sp>
        <p:nvSpPr>
          <p:cNvPr id="74755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6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es-ES"/>
          </a:p>
        </p:txBody>
      </p:sp>
      <p:sp>
        <p:nvSpPr>
          <p:cNvPr id="74757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4406009-4DE8-4D1C-BE63-2BF6B29958CB}" type="slidenum">
              <a:rPr lang="es-ES" sz="1200">
                <a:latin typeface="Calibri" pitchFamily="34" charset="0"/>
              </a:rPr>
              <a:pPr algn="r"/>
              <a:t>16</a:t>
            </a:fld>
            <a:endParaRPr lang="es-E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24/12/2018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24/12/2018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24/12/2018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24/12/2018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24/12/2018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24/12/2018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24/12/2018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24/12/2018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24/12/2018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24/12/2018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24/12/2018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24/12/2018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13.jpeg"/><Relationship Id="rId7" Type="http://schemas.openxmlformats.org/officeDocument/2006/relationships/image" Target="../media/image3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3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fondosnaturaleza.org.es/wallpapers/paisajes/paisajes-90.jpg" TargetMode="Externa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13.jpeg"/><Relationship Id="rId7" Type="http://schemas.openxmlformats.org/officeDocument/2006/relationships/image" Target="../media/image3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1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20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7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3.png"/><Relationship Id="rId12" Type="http://schemas.openxmlformats.org/officeDocument/2006/relationships/image" Target="../media/image6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52.png"/><Relationship Id="rId11" Type="http://schemas.openxmlformats.org/officeDocument/2006/relationships/image" Target="../media/image8.gif"/><Relationship Id="rId5" Type="http://schemas.openxmlformats.org/officeDocument/2006/relationships/image" Target="../media/image51.png"/><Relationship Id="rId10" Type="http://schemas.openxmlformats.org/officeDocument/2006/relationships/image" Target="../media/image56.jpeg"/><Relationship Id="rId4" Type="http://schemas.openxmlformats.org/officeDocument/2006/relationships/image" Target="../media/image47.jpeg"/><Relationship Id="rId9" Type="http://schemas.openxmlformats.org/officeDocument/2006/relationships/image" Target="../media/image55.png"/><Relationship Id="rId14" Type="http://schemas.openxmlformats.org/officeDocument/2006/relationships/image" Target="../media/image58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ermoso%20Invierno_8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92585"/>
            <a:ext cx="11269663" cy="7825285"/>
          </a:xfrm>
          <a:prstGeom prst="rect">
            <a:avLst/>
          </a:prstGeom>
          <a:noFill/>
        </p:spPr>
      </p:pic>
      <p:pic>
        <p:nvPicPr>
          <p:cNvPr id="17" name="Picture 3" descr="paisaje_nevado_de_suiza-1024x768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55616"/>
            <a:ext cx="11269663" cy="8183951"/>
          </a:xfrm>
          <a:prstGeom prst="rect">
            <a:avLst/>
          </a:prstGeom>
          <a:noFill/>
        </p:spPr>
      </p:pic>
      <p:pic>
        <p:nvPicPr>
          <p:cNvPr id="18" name="Picture 4" descr="invierno-1024x768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1269663" cy="7682171"/>
          </a:xfrm>
          <a:prstGeom prst="rect">
            <a:avLst/>
          </a:prstGeom>
          <a:noFill/>
        </p:spPr>
      </p:pic>
      <p:pic>
        <p:nvPicPr>
          <p:cNvPr id="23" name="Picture 5" descr="imagenesskamaslecom0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11269663" cy="7726342"/>
          </a:xfrm>
          <a:prstGeom prst="rect">
            <a:avLst/>
          </a:prstGeom>
          <a:noFill/>
        </p:spPr>
      </p:pic>
      <p:pic>
        <p:nvPicPr>
          <p:cNvPr id="24" name="Picture 6" descr="Paisaje nevado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"/>
            <a:ext cx="11269663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4348947" y="387326"/>
            <a:ext cx="6539638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YA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ESTA AQUÍ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LA NAVIDAD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000">
    <p:comb dir="vert"/>
    <p:sndAc>
      <p:stSnd>
        <p:snd r:embed="rId2" name="04 - white christm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000"/>
                            </p:stCondLst>
                            <p:childTnLst>
                              <p:par>
                                <p:cTn id="30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000"/>
                            </p:stCondLst>
                            <p:childTnLst>
                              <p:par>
                                <p:cTn id="34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1" descr="C:\Documents and Settings\Elena Zanescu\My Documents\Zz nou in lucru   partial pt nov\MATER   gata pt pps\Mater red iarna\Pt red iarna n  1\Diapozitiv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z nou in lucru   partial pt nov\MATER   gata pt pps\Mater red iarna\Pt reducere imag  16  10\Diapozitiv7.JPG"/>
          <p:cNvPicPr>
            <a:picLocks noChangeAspect="1" noChangeArrowheads="1"/>
          </p:cNvPicPr>
          <p:nvPr/>
        </p:nvPicPr>
        <p:blipFill>
          <a:blip r:embed="rId3"/>
          <a:srcRect b="5499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577180" y="740302"/>
            <a:ext cx="3105026" cy="3433050"/>
          </a:xfrm>
          <a:prstGeom prst="rect">
            <a:avLst/>
          </a:prstGeom>
          <a:solidFill>
            <a:srgbClr val="FFFF00">
              <a:alpha val="4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108009" tIns="54004" rIns="108009" bIns="54004">
            <a:spAutoFit/>
          </a:bodyPr>
          <a:lstStyle/>
          <a:p>
            <a:pPr algn="ctr"/>
            <a:r>
              <a:rPr lang="es-ES" b="1" dirty="0" smtClean="0"/>
              <a:t>Era </a:t>
            </a:r>
            <a:r>
              <a:rPr lang="es-ES" b="1" dirty="0" smtClean="0"/>
              <a:t>un frío domingo de invierno, pero Jaime se levantó muy temprano para mirar por la ventana.</a:t>
            </a:r>
          </a:p>
          <a:p>
            <a:pPr algn="ctr"/>
            <a:r>
              <a:rPr lang="es-ES" b="1" dirty="0" smtClean="0"/>
              <a:t>— ¡Ha nevado! ¡Ha nevado! — gritó despertando a todos los de la casa. Los gemelos, Carlos y Andy, se levantaron con los pelos de punta y aún medio dormidos  se aproximaron también a la ventana.</a:t>
            </a:r>
          </a:p>
          <a:p>
            <a:pPr algn="ctr"/>
            <a:endParaRPr lang="es-ES" b="1" dirty="0">
              <a:latin typeface="Arial" charset="0"/>
            </a:endParaRPr>
          </a:p>
        </p:txBody>
      </p:sp>
    </p:spTree>
  </p:cSld>
  <p:clrMapOvr>
    <a:masterClrMapping/>
  </p:clrMapOvr>
  <p:transition spd="slow" advTm="2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"/>
                                        <p:tgtEl>
                                          <p:spTgt spid="89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2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Documents and Settings\Elena Zanescu\My Documents\Zz nou in lucru   partial pt nov\MATER   gata pt pps\Mater red iarna\Pt red iarna 2\Diapozitiv3.JPG"/>
          <p:cNvPicPr>
            <a:picLocks noChangeAspect="1" noChangeArrowheads="1"/>
          </p:cNvPicPr>
          <p:nvPr/>
        </p:nvPicPr>
        <p:blipFill>
          <a:blip r:embed="rId2"/>
          <a:srcRect b="716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1" name="Picture 3" descr="Frio-de-inviern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9471"/>
            <a:ext cx="11269663" cy="7682171"/>
          </a:xfrm>
          <a:prstGeom prst="rect">
            <a:avLst/>
          </a:prstGeom>
          <a:noFill/>
        </p:spPr>
      </p:pic>
      <p:pic>
        <p:nvPicPr>
          <p:cNvPr id="78852" name="Picture 4" descr="Vista%20de%20Invierno_80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269663" cy="7752844"/>
          </a:xfrm>
          <a:prstGeom prst="rect">
            <a:avLst/>
          </a:prstGeom>
          <a:noFill/>
        </p:spPr>
      </p:pic>
      <p:sp>
        <p:nvSpPr>
          <p:cNvPr id="78853" name="Text Box 5"/>
          <p:cNvSpPr txBox="1">
            <a:spLocks noChangeArrowheads="1"/>
          </p:cNvSpPr>
          <p:nvPr/>
        </p:nvSpPr>
        <p:spPr bwMode="auto">
          <a:xfrm>
            <a:off x="705609" y="458764"/>
            <a:ext cx="4071966" cy="2048055"/>
          </a:xfrm>
          <a:prstGeom prst="rect">
            <a:avLst/>
          </a:prstGeom>
          <a:solidFill>
            <a:srgbClr val="FFFF00">
              <a:alpha val="4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b="1" dirty="0" smtClean="0"/>
              <a:t>— </a:t>
            </a:r>
            <a:r>
              <a:rPr lang="es-ES" b="1" dirty="0" smtClean="0"/>
              <a:t>¡Ha evado! ¡Ha evado!,  — gritaron a la vez imitando a su hermano mayor con su lengua de trapo y fueron corriendo a la habitación de sus padres.</a:t>
            </a:r>
          </a:p>
          <a:p>
            <a:pPr algn="ctr"/>
            <a:r>
              <a:rPr lang="es-ES" b="1" dirty="0" smtClean="0"/>
              <a:t>— ¡</a:t>
            </a:r>
            <a:r>
              <a:rPr lang="es-ES" b="1" dirty="0" err="1" smtClean="0"/>
              <a:t>Chicooos</a:t>
            </a:r>
            <a:r>
              <a:rPr lang="es-ES" b="1" dirty="0" smtClean="0"/>
              <a:t>!  — protestó su madre metiéndose debajo de las sábanas. — ¡Hoy es </a:t>
            </a:r>
            <a:r>
              <a:rPr lang="es-ES" b="1" dirty="0" err="1" smtClean="0"/>
              <a:t>domingoooo</a:t>
            </a:r>
            <a:r>
              <a:rPr lang="es-ES" b="1" dirty="0" smtClean="0"/>
              <a:t>!</a:t>
            </a:r>
            <a:endParaRPr lang="es-ES" b="1" dirty="0"/>
          </a:p>
        </p:txBody>
      </p:sp>
    </p:spTree>
  </p:cSld>
  <p:clrMapOvr>
    <a:masterClrMapping/>
  </p:clrMapOvr>
  <p:transition spd="slow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"/>
                                        <p:tgtEl>
                                          <p:spTgt spid="78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800"/>
                            </p:stCondLst>
                            <p:childTnLst>
                              <p:par>
                                <p:cTn id="9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5000"/>
                                        <p:tgtEl>
                                          <p:spTgt spid="788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800"/>
                            </p:stCondLst>
                            <p:childTnLst>
                              <p:par>
                                <p:cTn id="13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3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1" descr="C:\Documents and Settings\Elena Zanescu\My Documents\Zz nou in lucru   partial pt nov\MATER   gata pt pps\Mater red iarna\Pt red iarna n  1\Diapozitiv17.JPG"/>
          <p:cNvPicPr>
            <a:picLocks noChangeAspect="1" noChangeArrowheads="1"/>
          </p:cNvPicPr>
          <p:nvPr/>
        </p:nvPicPr>
        <p:blipFill>
          <a:blip r:embed="rId2"/>
          <a:srcRect b="841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z nou in lucru   partial pt nov\MATER   gata pt pps\Mater red iarna\Pt reducere imag  16  10\Diapozitiv6.JPG"/>
          <p:cNvPicPr>
            <a:picLocks noChangeAspect="1" noChangeArrowheads="1"/>
          </p:cNvPicPr>
          <p:nvPr/>
        </p:nvPicPr>
        <p:blipFill>
          <a:blip r:embed="rId3"/>
          <a:srcRect b="5888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z nou in lucru   partial pt nov\MATER   gata pt pps\Mater red iarna\Pt red iarna 2\Diapozitiv15.JPG"/>
          <p:cNvPicPr>
            <a:picLocks noChangeAspect="1" noChangeArrowheads="1"/>
          </p:cNvPicPr>
          <p:nvPr/>
        </p:nvPicPr>
        <p:blipFill>
          <a:blip r:embed="rId4"/>
          <a:srcRect b="716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C:\Documents and Settings\Elena Zanescu\My Documents\Zz nou in lucru   partial pt nov\MATER   gata pt pps\Mater red iarna\Pt red iarna n  1\Diapozitiv10.JPG"/>
          <p:cNvPicPr>
            <a:picLocks noChangeAspect="1" noChangeArrowheads="1"/>
          </p:cNvPicPr>
          <p:nvPr/>
        </p:nvPicPr>
        <p:blipFill>
          <a:blip r:embed="rId5"/>
          <a:srcRect b="5888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z nou in lucru   partial pt nov\MATER   gata pt pps\Mater red iarna\Pt red iarna 2\Diapozitiv14.JPG"/>
          <p:cNvPicPr>
            <a:picLocks noChangeAspect="1" noChangeArrowheads="1"/>
          </p:cNvPicPr>
          <p:nvPr/>
        </p:nvPicPr>
        <p:blipFill>
          <a:blip r:embed="rId6"/>
          <a:srcRect b="10945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577179" y="740302"/>
            <a:ext cx="3637205" cy="2602053"/>
          </a:xfrm>
          <a:prstGeom prst="rect">
            <a:avLst/>
          </a:prstGeom>
          <a:solidFill>
            <a:srgbClr val="FFFF00">
              <a:alpha val="4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108009" tIns="54004" rIns="108009" bIns="54004">
            <a:spAutoFit/>
          </a:bodyPr>
          <a:lstStyle/>
          <a:p>
            <a:pPr algn="ctr"/>
            <a:r>
              <a:rPr lang="es-ES" b="1" dirty="0" smtClean="0"/>
              <a:t> </a:t>
            </a:r>
            <a:r>
              <a:rPr lang="es-ES" b="1" dirty="0" smtClean="0"/>
              <a:t>Pero los tres niños corrían dando saltos nerviosos alrededor de la cama del matrimonio tirando del edredón.</a:t>
            </a:r>
          </a:p>
          <a:p>
            <a:pPr algn="ctr"/>
            <a:r>
              <a:rPr lang="es-ES" b="1" dirty="0" smtClean="0"/>
              <a:t>—¡Está bien enanos! —dijo su padre dando un salto y levantándose de la cama. Pero primero hay que desayunar.</a:t>
            </a:r>
          </a:p>
          <a:p>
            <a:pPr algn="ctr"/>
            <a:endParaRPr lang="es-ES" b="1" dirty="0">
              <a:latin typeface="Arial" charset="0"/>
            </a:endParaRPr>
          </a:p>
        </p:txBody>
      </p:sp>
    </p:spTree>
  </p:cSld>
  <p:clrMapOvr>
    <a:masterClrMapping/>
  </p:clrMapOvr>
  <p:transition spd="slow" advTm="2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"/>
                                        <p:tgtEl>
                                          <p:spTgt spid="88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71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bosque%20en%20invier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82171"/>
          </a:xfrm>
          <a:prstGeom prst="rect">
            <a:avLst/>
          </a:prstGeom>
          <a:noFill/>
        </p:spPr>
      </p:pic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1062799" y="448775"/>
            <a:ext cx="3214710" cy="2602053"/>
          </a:xfrm>
          <a:prstGeom prst="rect">
            <a:avLst/>
          </a:prstGeom>
          <a:solidFill>
            <a:srgbClr val="FFFF00">
              <a:alpha val="4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b="1" dirty="0" smtClean="0"/>
              <a:t>Tomaron </a:t>
            </a:r>
            <a:r>
              <a:rPr lang="es-ES" b="1" dirty="0" smtClean="0"/>
              <a:t>un tazón de cacao con leche, un vaso de zumo de naranja y </a:t>
            </a:r>
            <a:r>
              <a:rPr lang="es-ES" b="1" dirty="0" smtClean="0"/>
              <a:t>unas tostadas</a:t>
            </a:r>
            <a:r>
              <a:rPr lang="es-ES" b="1" dirty="0" smtClean="0"/>
              <a:t> de pan con una </a:t>
            </a:r>
            <a:r>
              <a:rPr lang="es-ES" b="1" dirty="0" smtClean="0"/>
              <a:t>deliciosa </a:t>
            </a:r>
            <a:r>
              <a:rPr lang="es-ES" b="1" dirty="0" smtClean="0"/>
              <a:t>mermelada de fresa cada uno. Después se fueron a lavar los dientes y a vestir sin protestar para salir a la calle lo antes lo posible.</a:t>
            </a:r>
          </a:p>
          <a:p>
            <a:pPr algn="ctr"/>
            <a:endParaRPr lang="es-ES" b="1" dirty="0">
              <a:latin typeface="Arial" charset="0"/>
            </a:endParaRPr>
          </a:p>
        </p:txBody>
      </p:sp>
    </p:spTree>
  </p:cSld>
  <p:clrMapOvr>
    <a:masterClrMapping/>
  </p:clrMapOvr>
  <p:transition spd="slow" advTm="2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5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C:\Documents and Settings\Elena Zanescu\My Documents\Zz nou in lucru   partial pt nov\MATER   gata pt pps\Mater red iarna\Pt red Iarna n   3\Diapozitiv1.JPG"/>
          <p:cNvPicPr>
            <a:picLocks noChangeAspect="1" noChangeArrowheads="1"/>
          </p:cNvPicPr>
          <p:nvPr/>
        </p:nvPicPr>
        <p:blipFill>
          <a:blip r:embed="rId2"/>
          <a:srcRect b="5888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z nou in lucru   partial pt nov\MATER   gata pt pps\Mater red iarna\Pt red Iarna n   3\Diapozitiv2.JPG"/>
          <p:cNvPicPr>
            <a:picLocks noChangeAspect="1" noChangeArrowheads="1"/>
          </p:cNvPicPr>
          <p:nvPr/>
        </p:nvPicPr>
        <p:blipFill>
          <a:blip r:embed="rId3"/>
          <a:srcRect b="716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z nou in lucru   partial pt nov\MATER   gata pt pps\Mater red iarna\Pt red Iarna n   3\Diapozitiv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C:\Documents and Settings\Elena Zanescu\My Documents\Zz nou in lucru   partial pt nov\MATER   gata pt pps\Mater red iarna\Pt red iarna n  1\Diapozitiv19.JPG"/>
          <p:cNvPicPr>
            <a:picLocks noChangeAspect="1" noChangeArrowheads="1"/>
          </p:cNvPicPr>
          <p:nvPr/>
        </p:nvPicPr>
        <p:blipFill>
          <a:blip r:embed="rId5"/>
          <a:srcRect b="841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C:\Documents and Settings\Elena Zanescu\My Documents\Zz nou in lucru   partial pt nov\MATER   gata pt pps\Mater red iarna\Pt red iarna n  1\Diapozitiv14.JPG"/>
          <p:cNvPicPr>
            <a:picLocks noChangeAspect="1" noChangeArrowheads="1"/>
          </p:cNvPicPr>
          <p:nvPr/>
        </p:nvPicPr>
        <p:blipFill>
          <a:blip r:embed="rId6"/>
          <a:srcRect b="5888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903" name="Rectangle 7"/>
          <p:cNvSpPr>
            <a:spLocks noChangeArrowheads="1"/>
          </p:cNvSpPr>
          <p:nvPr/>
        </p:nvSpPr>
        <p:spPr bwMode="auto">
          <a:xfrm>
            <a:off x="1917409" y="1726192"/>
            <a:ext cx="9819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16871" tIns="0" rIns="16871" bIns="0" anchor="ctr">
            <a:spAutoFit/>
          </a:bodyPr>
          <a:lstStyle/>
          <a:p>
            <a:pPr algn="ctr"/>
            <a:r>
              <a:rPr lang="en-US" b="1">
                <a:latin typeface="Arial" charset="0"/>
              </a:rPr>
              <a:t> </a:t>
            </a:r>
          </a:p>
          <a:p>
            <a:pPr algn="ctr"/>
            <a:endParaRPr lang="en-US" b="1">
              <a:latin typeface="Arial" charset="0"/>
            </a:endParaRPr>
          </a:p>
        </p:txBody>
      </p:sp>
      <p:sp>
        <p:nvSpPr>
          <p:cNvPr id="80904" name="Text Box 8"/>
          <p:cNvSpPr txBox="1">
            <a:spLocks noChangeArrowheads="1"/>
          </p:cNvSpPr>
          <p:nvPr/>
        </p:nvSpPr>
        <p:spPr bwMode="auto">
          <a:xfrm>
            <a:off x="399134" y="371034"/>
            <a:ext cx="3306871" cy="2325054"/>
          </a:xfrm>
          <a:prstGeom prst="rect">
            <a:avLst/>
          </a:prstGeom>
          <a:solidFill>
            <a:srgbClr val="FFFF00">
              <a:alpha val="4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b="1" dirty="0" smtClean="0"/>
              <a:t>Llevaban puesto un chándal, un anorak, bufanda y gorro de lana, unas coloridas botas de agua sobre unos gruesos calcetines y unos guantes.</a:t>
            </a:r>
          </a:p>
          <a:p>
            <a:pPr algn="ctr"/>
            <a:r>
              <a:rPr lang="es-ES" b="1" dirty="0" smtClean="0"/>
              <a:t>— ¿Preparados?  — dijo el padre abriendo la puerta que daba al jardín</a:t>
            </a:r>
            <a:r>
              <a:rPr lang="es-ES" b="1" dirty="0" smtClean="0"/>
              <a:t>.</a:t>
            </a:r>
            <a:endParaRPr lang="es-ES" b="1" dirty="0" smtClean="0"/>
          </a:p>
        </p:txBody>
      </p:sp>
    </p:spTree>
  </p:cSld>
  <p:clrMapOvr>
    <a:masterClrMapping/>
  </p:clrMapOvr>
  <p:transition spd="slow" advTm="2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"/>
                                        <p:tgtEl>
                                          <p:spTgt spid="80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4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C:\Documents and Settings\Elena Zanescu\My Documents\Zz nou in lucru   partial pt nov\MATER   gata pt pps\Mater red iarna\Pt red iarna 2\Diapozitiv3.JPG"/>
          <p:cNvPicPr>
            <a:picLocks noChangeAspect="1" noChangeArrowheads="1"/>
          </p:cNvPicPr>
          <p:nvPr/>
        </p:nvPicPr>
        <p:blipFill>
          <a:blip r:embed="rId3"/>
          <a:srcRect b="841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487179" y="643126"/>
            <a:ext cx="3639162" cy="1217058"/>
          </a:xfrm>
          <a:prstGeom prst="rect">
            <a:avLst/>
          </a:prstGeom>
          <a:solidFill>
            <a:srgbClr val="C0C0C0">
              <a:alpha val="4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108009" tIns="54004" rIns="108009" bIns="54004">
            <a:spAutoFit/>
          </a:bodyPr>
          <a:lstStyle/>
          <a:p>
            <a:r>
              <a:rPr lang="en-US" b="1">
                <a:latin typeface="Arial" charset="0"/>
              </a:rPr>
              <a:t>Mi Monaco de nieve</a:t>
            </a:r>
            <a:endParaRPr lang="en-US">
              <a:latin typeface="Arial" charset="0"/>
            </a:endParaRPr>
          </a:p>
          <a:p>
            <a:r>
              <a:rPr lang="en-US" b="1">
                <a:latin typeface="Arial" charset="0"/>
              </a:rPr>
              <a:t>frío, frío, se quedó</a:t>
            </a:r>
            <a:endParaRPr lang="en-US">
              <a:latin typeface="Arial" charset="0"/>
            </a:endParaRPr>
          </a:p>
          <a:p>
            <a:r>
              <a:rPr lang="en-US" b="1">
                <a:latin typeface="Arial" charset="0"/>
              </a:rPr>
              <a:t>me lo llevaré a mi casa</a:t>
            </a:r>
            <a:endParaRPr lang="en-US">
              <a:latin typeface="Arial" charset="0"/>
            </a:endParaRPr>
          </a:p>
          <a:p>
            <a:r>
              <a:rPr lang="en-US" b="1">
                <a:latin typeface="Arial" charset="0"/>
              </a:rPr>
              <a:t>para que entre en calor</a:t>
            </a:r>
            <a:endParaRPr lang="es-ES" b="1">
              <a:latin typeface="Arial" charset="0"/>
            </a:endParaRPr>
          </a:p>
        </p:txBody>
      </p:sp>
      <p:pic>
        <p:nvPicPr>
          <p:cNvPr id="4" name="Picture 2" descr="C:\Documents and Settings\Elena Zanescu\My Documents\Zz nou in lucru   partial pt nov\MATER   gata pt pps\Mater red iarna\Pt reducere imag  16  10\Diapozitiv4.JPG"/>
          <p:cNvPicPr>
            <a:picLocks noChangeAspect="1" noChangeArrowheads="1"/>
          </p:cNvPicPr>
          <p:nvPr/>
        </p:nvPicPr>
        <p:blipFill>
          <a:blip r:embed="rId4"/>
          <a:srcRect b="5888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C:\Documents and Settings\Elena Zanescu\My Documents\Zz nou in lucru   partial pt nov\MATER   gata pt pps\Mater red iarna\Pt red iarna n  1\Diapozitiv7.JPG"/>
          <p:cNvPicPr>
            <a:picLocks noChangeAspect="1" noChangeArrowheads="1"/>
          </p:cNvPicPr>
          <p:nvPr/>
        </p:nvPicPr>
        <p:blipFill>
          <a:blip r:embed="rId5"/>
          <a:srcRect b="841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C:\Documents and Settings\Elena Zanescu\My Documents\Zz nou in lucru   partial pt nov\MATER   gata pt pps\Mater red iarna\Pt red iarna n  1\Diapozitiv2.JPG"/>
          <p:cNvPicPr>
            <a:picLocks noChangeAspect="1" noChangeArrowheads="1"/>
          </p:cNvPicPr>
          <p:nvPr/>
        </p:nvPicPr>
        <p:blipFill>
          <a:blip r:embed="rId6"/>
          <a:srcRect b="5888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C:\Documents and Settings\Elena Zanescu\My Documents\Zz nou in lucru   partial pt nov\MATER   gata pt pps\Mater red iarna\Pt red iarna n  1\Diapozitiv2.JPG"/>
          <p:cNvPicPr>
            <a:picLocks noChangeAspect="1" noChangeArrowheads="1"/>
          </p:cNvPicPr>
          <p:nvPr/>
        </p:nvPicPr>
        <p:blipFill>
          <a:blip r:embed="rId6"/>
          <a:srcRect b="5888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Elena Zanescu\My Documents\Zz nou in lucru   partial pt nov\MATER   gata pt pps\Mater red iarna\Pt red iarna n  1\Diapozitiv22.JPG"/>
          <p:cNvPicPr>
            <a:picLocks noChangeAspect="1" noChangeArrowheads="1"/>
          </p:cNvPicPr>
          <p:nvPr/>
        </p:nvPicPr>
        <p:blipFill>
          <a:blip r:embed="rId7"/>
          <a:srcRect b="5888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Elena Zanescu\My Documents\Zz nou in lucru   partial pt nov\MATER   gata pt pps\Mater red iarna\Pt red iarna n  1\Diapozitiv22.JPG"/>
          <p:cNvPicPr>
            <a:picLocks noChangeAspect="1" noChangeArrowheads="1"/>
          </p:cNvPicPr>
          <p:nvPr/>
        </p:nvPicPr>
        <p:blipFill>
          <a:blip r:embed="rId7"/>
          <a:srcRect b="5888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" descr="C:\Documents and Settings\Elena Zanescu\My Documents\Zz nou in lucru   partial pt nov\MATER   gata pt pps\Mater red iarna\Pt red iarna n  1\Diapozitiv11.JPG"/>
          <p:cNvPicPr>
            <a:picLocks noChangeAspect="1" noChangeArrowheads="1"/>
          </p:cNvPicPr>
          <p:nvPr/>
        </p:nvPicPr>
        <p:blipFill>
          <a:blip r:embed="rId8"/>
          <a:srcRect b="841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9" name="Text Box 11"/>
          <p:cNvSpPr txBox="1">
            <a:spLocks noChangeArrowheads="1"/>
          </p:cNvSpPr>
          <p:nvPr/>
        </p:nvSpPr>
        <p:spPr bwMode="auto">
          <a:xfrm>
            <a:off x="634171" y="458764"/>
            <a:ext cx="3639162" cy="2602053"/>
          </a:xfrm>
          <a:prstGeom prst="rect">
            <a:avLst/>
          </a:prstGeom>
          <a:solidFill>
            <a:srgbClr val="FFFF00">
              <a:alpha val="4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108009" tIns="54004" rIns="108009" bIns="54004">
            <a:spAutoFit/>
          </a:bodyPr>
          <a:lstStyle/>
          <a:p>
            <a:pPr algn="ctr"/>
            <a:r>
              <a:rPr lang="es-ES" b="1" dirty="0">
                <a:latin typeface="Arial" charset="0"/>
              </a:rPr>
              <a:t> </a:t>
            </a:r>
          </a:p>
          <a:p>
            <a:pPr algn="ctr"/>
            <a:r>
              <a:rPr lang="es-ES" b="1" dirty="0" smtClean="0"/>
              <a:t>— </a:t>
            </a:r>
            <a:r>
              <a:rPr lang="es-ES" b="1" dirty="0" smtClean="0"/>
              <a:t>¡</a:t>
            </a:r>
            <a:r>
              <a:rPr lang="es-ES" b="1" dirty="0" err="1" smtClean="0"/>
              <a:t>Síííí</a:t>
            </a:r>
            <a:r>
              <a:rPr lang="es-ES" b="1" dirty="0" smtClean="0"/>
              <a:t>! — gritaron los tres mientras la madre  iba subiendo sus capuchas según salían al exterior. </a:t>
            </a:r>
          </a:p>
          <a:p>
            <a:pPr algn="ctr"/>
            <a:r>
              <a:rPr lang="es-ES" b="1" dirty="0" smtClean="0"/>
              <a:t>Corrían de un lado a otro del jardín entre risas, mientras hacían bolas de nieve para tirárselas después los unos a los otros.</a:t>
            </a:r>
          </a:p>
          <a:p>
            <a:pPr algn="ctr"/>
            <a:endParaRPr lang="es-ES" b="1" dirty="0" smtClean="0"/>
          </a:p>
        </p:txBody>
      </p:sp>
    </p:spTree>
  </p:cSld>
  <p:clrMapOvr>
    <a:masterClrMapping/>
  </p:clrMapOvr>
  <p:transition spd="slow" advTm="15000">
    <p:comb dir="vert"/>
    <p:sndAc>
      <p:stSnd>
        <p:snd r:embed="rId2" name="What a wonderful worl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"/>
                                        <p:tgtEl>
                                          <p:spTgt spid="83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 animBg="1" autoUpdateAnimBg="0"/>
      <p:bldP spid="83979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ph-131231"/>
          <p:cNvPicPr>
            <a:picLocks noChangeAspect="1" noChangeArrowheads="1"/>
          </p:cNvPicPr>
          <p:nvPr/>
        </p:nvPicPr>
        <p:blipFill>
          <a:blip r:embed="rId2"/>
          <a:srcRect l="5090" t="6683" r="5090" b="7986"/>
          <a:stretch>
            <a:fillRect/>
          </a:stretch>
        </p:blipFill>
        <p:spPr bwMode="auto">
          <a:xfrm>
            <a:off x="0" y="0"/>
            <a:ext cx="11269663" cy="7685705"/>
          </a:xfrm>
          <a:prstGeom prst="rect">
            <a:avLst/>
          </a:prstGeom>
          <a:noFill/>
        </p:spPr>
      </p:pic>
      <p:pic>
        <p:nvPicPr>
          <p:cNvPr id="90115" name="Picture 3" descr="Invierno%20Blanco_8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63" cy="7752844"/>
          </a:xfrm>
          <a:prstGeom prst="rect">
            <a:avLst/>
          </a:prstGeom>
          <a:noFill/>
        </p:spPr>
      </p:pic>
      <p:pic>
        <p:nvPicPr>
          <p:cNvPr id="90116" name="Picture 4" descr="fondos-escritorio-inviern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992958"/>
            <a:ext cx="11269663" cy="9159240"/>
          </a:xfrm>
          <a:prstGeom prst="rect">
            <a:avLst/>
          </a:prstGeom>
          <a:noFill/>
        </p:spPr>
      </p:pic>
      <p:pic>
        <p:nvPicPr>
          <p:cNvPr id="90117" name="Picture 5" descr="paisaje_nevado_de_suiza-1024x768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1269663" cy="8183951"/>
          </a:xfrm>
          <a:prstGeom prst="rect">
            <a:avLst/>
          </a:prstGeom>
          <a:noFill/>
        </p:spPr>
      </p:pic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577179" y="740302"/>
            <a:ext cx="4200395" cy="2325054"/>
          </a:xfrm>
          <a:prstGeom prst="rect">
            <a:avLst/>
          </a:prstGeom>
          <a:solidFill>
            <a:srgbClr val="FFFF00">
              <a:alpha val="4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b="1" dirty="0" smtClean="0"/>
              <a:t>Se oyó una enorme carcajada cuando Jaime resbaló y cayó al suelo.</a:t>
            </a:r>
          </a:p>
          <a:p>
            <a:pPr algn="ctr"/>
            <a:r>
              <a:rPr lang="es-ES" b="1" dirty="0" smtClean="0"/>
              <a:t>— Papá — dijo Jaime mientras su padre le ayudaba a levantarse del suelo.</a:t>
            </a:r>
          </a:p>
          <a:p>
            <a:pPr algn="ctr"/>
            <a:r>
              <a:rPr lang="es-ES" b="1" dirty="0" smtClean="0"/>
              <a:t>— ¿Nos haces un muñeco de nieve? — preguntó.</a:t>
            </a:r>
          </a:p>
          <a:p>
            <a:pPr algn="ctr"/>
            <a:r>
              <a:rPr lang="es-ES" b="1" dirty="0" smtClean="0"/>
              <a:t>— ¡</a:t>
            </a:r>
            <a:r>
              <a:rPr lang="es-ES" b="1" dirty="0" err="1" smtClean="0"/>
              <a:t>Síííí</a:t>
            </a:r>
            <a:r>
              <a:rPr lang="es-ES" b="1" dirty="0" smtClean="0"/>
              <a:t>!  — gritaron otra vez los gemelos encantados con la idea.</a:t>
            </a:r>
            <a:endParaRPr lang="es-ES" b="1" dirty="0" smtClean="0"/>
          </a:p>
        </p:txBody>
      </p:sp>
    </p:spTree>
  </p:cSld>
  <p:clrMapOvr>
    <a:masterClrMapping/>
  </p:clrMapOvr>
  <p:transition spd="slow" advTm="1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"/>
                                        <p:tgtEl>
                                          <p:spTgt spid="90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90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800"/>
                            </p:stCondLst>
                            <p:childTnLst>
                              <p:par>
                                <p:cTn id="12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90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3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90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300"/>
                            </p:stCondLst>
                            <p:childTnLst>
                              <p:par>
                                <p:cTn id="23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20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8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cold-morni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pic>
        <p:nvPicPr>
          <p:cNvPr id="81923" name="Picture 3" descr="paisajes ciudad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269663" cy="8318230"/>
          </a:xfrm>
          <a:prstGeom prst="rect">
            <a:avLst/>
          </a:prstGeom>
          <a:noFill/>
        </p:spPr>
      </p:pic>
      <p:pic>
        <p:nvPicPr>
          <p:cNvPr id="81924" name="Picture 4" descr="bosque%20en%20invierno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1269663" cy="7682171"/>
          </a:xfrm>
          <a:prstGeom prst="rect">
            <a:avLst/>
          </a:prstGeom>
          <a:noFill/>
        </p:spPr>
      </p:pic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577180" y="740303"/>
            <a:ext cx="3486016" cy="2325054"/>
          </a:xfrm>
          <a:prstGeom prst="rect">
            <a:avLst/>
          </a:prstGeom>
          <a:solidFill>
            <a:srgbClr val="FFFF00">
              <a:alpha val="4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b="1" dirty="0" smtClean="0"/>
              <a:t>— </a:t>
            </a:r>
            <a:r>
              <a:rPr lang="es-ES" b="1" dirty="0" smtClean="0"/>
              <a:t>¡Está bien chicos!, — dijo el padre, pero necesitaré toda vuestra ayuda.</a:t>
            </a:r>
          </a:p>
          <a:p>
            <a:pPr algn="ctr"/>
            <a:r>
              <a:rPr lang="es-ES" b="1" dirty="0" smtClean="0"/>
              <a:t>Se puso a dar forma a una enorme bola de nieve rodándola por el suelo. A la vez, Jaime imitaba a su padre haciendo una bola más pequeña.</a:t>
            </a:r>
            <a:endParaRPr lang="es-ES" b="1" dirty="0"/>
          </a:p>
        </p:txBody>
      </p:sp>
    </p:spTree>
  </p:cSld>
  <p:clrMapOvr>
    <a:masterClrMapping/>
  </p:clrMapOvr>
  <p:transition spd="slow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40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400"/>
                            </p:stCondLst>
                            <p:childTnLst>
                              <p:par>
                                <p:cTn id="13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" dur="20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400"/>
                            </p:stCondLst>
                            <p:childTnLst>
                              <p:par>
                                <p:cTn id="17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" dur="2000"/>
                                        <p:tgtEl>
                                          <p:spTgt spid="819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819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5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C:\Documents and Settings\Elena Zanescu\My Documents\Zz nou in lucru   partial pt nov\MATER   gata pt pps\Mater red iarna\Pt red Iarna n   3\Diapozitiv1.JPG"/>
          <p:cNvPicPr>
            <a:picLocks noChangeAspect="1" noChangeArrowheads="1"/>
          </p:cNvPicPr>
          <p:nvPr/>
        </p:nvPicPr>
        <p:blipFill>
          <a:blip r:embed="rId2"/>
          <a:srcRect b="841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z nou in lucru   partial pt nov\MATER   gata pt pps\Mater red iarna\Pt red iarna n  1\Diapozitiv23.JPG"/>
          <p:cNvPicPr>
            <a:picLocks noChangeAspect="1" noChangeArrowheads="1"/>
          </p:cNvPicPr>
          <p:nvPr/>
        </p:nvPicPr>
        <p:blipFill>
          <a:blip r:embed="rId3"/>
          <a:srcRect b="8417"/>
          <a:stretch>
            <a:fillRect/>
          </a:stretch>
        </p:blipFill>
        <p:spPr bwMode="auto">
          <a:xfrm>
            <a:off x="0" y="0"/>
            <a:ext cx="11269663" cy="6989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z nou in lucru   partial pt nov\MATER   gata pt pps\Mater red iarna\Pt red iarna 2\Diapozitiv11.JPG"/>
          <p:cNvPicPr>
            <a:picLocks noChangeAspect="1" noChangeArrowheads="1"/>
          </p:cNvPicPr>
          <p:nvPr/>
        </p:nvPicPr>
        <p:blipFill>
          <a:blip r:embed="rId4"/>
          <a:srcRect b="841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C:\Documents and Settings\Elena Zanescu\My Documents\Zz nou in lucru   partial pt nov\MATER   gata pt pps\Mater red iarna\Pt red iarna n  1\Diapozitiv16.JPG"/>
          <p:cNvPicPr>
            <a:picLocks noChangeAspect="1" noChangeArrowheads="1"/>
          </p:cNvPicPr>
          <p:nvPr/>
        </p:nvPicPr>
        <p:blipFill>
          <a:blip r:embed="rId5"/>
          <a:srcRect b="841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z nou in lucru   partial pt nov\MATER   gata pt pps\Mater red iarna\Pt red iarna 2\Diapozitiv12.JPG"/>
          <p:cNvPicPr>
            <a:picLocks noChangeAspect="1" noChangeArrowheads="1"/>
          </p:cNvPicPr>
          <p:nvPr/>
        </p:nvPicPr>
        <p:blipFill>
          <a:blip r:embed="rId6"/>
          <a:srcRect b="841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51" name="Text Box 7"/>
          <p:cNvSpPr txBox="1">
            <a:spLocks noChangeArrowheads="1"/>
          </p:cNvSpPr>
          <p:nvPr/>
        </p:nvSpPr>
        <p:spPr bwMode="auto">
          <a:xfrm>
            <a:off x="221090" y="257958"/>
            <a:ext cx="4525473" cy="3987047"/>
          </a:xfrm>
          <a:prstGeom prst="rect">
            <a:avLst/>
          </a:prstGeom>
          <a:solidFill>
            <a:srgbClr val="FFFF00">
              <a:alpha val="4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108009" tIns="54004" rIns="108009" bIns="54004">
            <a:spAutoFit/>
          </a:bodyPr>
          <a:lstStyle/>
          <a:p>
            <a:pPr algn="ctr"/>
            <a:r>
              <a:rPr lang="es-ES" b="1" dirty="0" smtClean="0"/>
              <a:t>El padre puso la bola pequeña encima de la grande y cuando logró que se quedaran sujetas dijo: </a:t>
            </a:r>
          </a:p>
          <a:p>
            <a:pPr algn="ctr"/>
            <a:r>
              <a:rPr lang="es-ES" b="1" dirty="0" smtClean="0"/>
              <a:t>— ¡Ya tenemos el cuerpo y la cabeza!</a:t>
            </a:r>
          </a:p>
          <a:p>
            <a:pPr algn="ctr"/>
            <a:r>
              <a:rPr lang="es-ES" b="1" dirty="0" smtClean="0"/>
              <a:t>— ¡Carlos! — dijo llamando la atención del pequeño, — busca dos piedras pequeñas y redondas que nos sirvan para hacer los ojos.</a:t>
            </a:r>
          </a:p>
          <a:p>
            <a:pPr algn="ctr"/>
            <a:r>
              <a:rPr lang="es-ES" b="1" dirty="0" smtClean="0"/>
              <a:t>— Y tú Andy., — continúo, — busca una rama flexible para hacer la boca.</a:t>
            </a:r>
          </a:p>
          <a:p>
            <a:pPr algn="ctr"/>
            <a:r>
              <a:rPr lang="es-ES" b="1" dirty="0" smtClean="0"/>
              <a:t>Mientras, Jaime había entrado en la casa pidiendo a su madre ropa para vestir al muñeco.</a:t>
            </a:r>
          </a:p>
          <a:p>
            <a:pPr algn="ctr"/>
            <a:r>
              <a:rPr lang="es-ES" b="1" dirty="0" smtClean="0"/>
              <a:t>—-A ver lo que encontramos por aquí, — dijo su madre abriendo la puerta de un armario.</a:t>
            </a:r>
            <a:endParaRPr lang="es-ES" b="1" dirty="0" smtClean="0"/>
          </a:p>
        </p:txBody>
      </p:sp>
    </p:spTree>
  </p:cSld>
  <p:clrMapOvr>
    <a:masterClrMapping/>
  </p:clrMapOvr>
  <p:transition spd="slow" advTm="31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"/>
                                        <p:tgtEl>
                                          <p:spTgt spid="82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1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C:\Documents and Settings\Elena Zanescu\My Documents\Zz nou in lucru   partial pt nov\MATER   gata pt pps\Mater red iarna\Pt red iarna 2\Diapozitiv3.JPG"/>
          <p:cNvPicPr>
            <a:picLocks noChangeAspect="1" noChangeArrowheads="1"/>
          </p:cNvPicPr>
          <p:nvPr/>
        </p:nvPicPr>
        <p:blipFill>
          <a:blip r:embed="rId3"/>
          <a:srcRect b="841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487179" y="643126"/>
            <a:ext cx="3639162" cy="1217058"/>
          </a:xfrm>
          <a:prstGeom prst="rect">
            <a:avLst/>
          </a:prstGeom>
          <a:solidFill>
            <a:srgbClr val="C0C0C0">
              <a:alpha val="4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108009" tIns="54004" rIns="108009" bIns="54004">
            <a:spAutoFit/>
          </a:bodyPr>
          <a:lstStyle/>
          <a:p>
            <a:r>
              <a:rPr lang="en-US" b="1">
                <a:latin typeface="Arial" charset="0"/>
              </a:rPr>
              <a:t>Mi Monaco de nieve</a:t>
            </a:r>
            <a:endParaRPr lang="en-US">
              <a:latin typeface="Arial" charset="0"/>
            </a:endParaRPr>
          </a:p>
          <a:p>
            <a:r>
              <a:rPr lang="en-US" b="1">
                <a:latin typeface="Arial" charset="0"/>
              </a:rPr>
              <a:t>frío, frío, se quedó</a:t>
            </a:r>
            <a:endParaRPr lang="en-US">
              <a:latin typeface="Arial" charset="0"/>
            </a:endParaRPr>
          </a:p>
          <a:p>
            <a:r>
              <a:rPr lang="en-US" b="1">
                <a:latin typeface="Arial" charset="0"/>
              </a:rPr>
              <a:t>me lo llevaré a mi casa</a:t>
            </a:r>
            <a:endParaRPr lang="en-US">
              <a:latin typeface="Arial" charset="0"/>
            </a:endParaRPr>
          </a:p>
          <a:p>
            <a:r>
              <a:rPr lang="en-US" b="1">
                <a:latin typeface="Arial" charset="0"/>
              </a:rPr>
              <a:t>para que entre en calor</a:t>
            </a:r>
            <a:endParaRPr lang="es-ES" b="1">
              <a:latin typeface="Arial" charset="0"/>
            </a:endParaRPr>
          </a:p>
        </p:txBody>
      </p:sp>
      <p:pic>
        <p:nvPicPr>
          <p:cNvPr id="4" name="Picture 2" descr="C:\Documents and Settings\Elena Zanescu\My Documents\Zz nou in lucru   partial pt nov\MATER   gata pt pps\Mater red iarna\Pt reducere imag  16  10\Diapozitiv4.JPG"/>
          <p:cNvPicPr>
            <a:picLocks noChangeAspect="1" noChangeArrowheads="1"/>
          </p:cNvPicPr>
          <p:nvPr/>
        </p:nvPicPr>
        <p:blipFill>
          <a:blip r:embed="rId4"/>
          <a:srcRect b="5888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C:\Documents and Settings\Elena Zanescu\My Documents\Zz nou in lucru   partial pt nov\MATER   gata pt pps\Mater red iarna\Pt red iarna n  1\Diapozitiv7.JPG"/>
          <p:cNvPicPr>
            <a:picLocks noChangeAspect="1" noChangeArrowheads="1"/>
          </p:cNvPicPr>
          <p:nvPr/>
        </p:nvPicPr>
        <p:blipFill>
          <a:blip r:embed="rId5"/>
          <a:srcRect b="841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C:\Documents and Settings\Elena Zanescu\My Documents\Zz nou in lucru   partial pt nov\MATER   gata pt pps\Mater red iarna\Pt red iarna n  1\Diapozitiv2.JPG"/>
          <p:cNvPicPr>
            <a:picLocks noChangeAspect="1" noChangeArrowheads="1"/>
          </p:cNvPicPr>
          <p:nvPr/>
        </p:nvPicPr>
        <p:blipFill>
          <a:blip r:embed="rId6"/>
          <a:srcRect b="5888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C:\Documents and Settings\Elena Zanescu\My Documents\Zz nou in lucru   partial pt nov\MATER   gata pt pps\Mater red iarna\Pt red iarna n  1\Diapozitiv2.JPG"/>
          <p:cNvPicPr>
            <a:picLocks noChangeAspect="1" noChangeArrowheads="1"/>
          </p:cNvPicPr>
          <p:nvPr/>
        </p:nvPicPr>
        <p:blipFill>
          <a:blip r:embed="rId6"/>
          <a:srcRect b="5888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Elena Zanescu\My Documents\Zz nou in lucru   partial pt nov\MATER   gata pt pps\Mater red iarna\Pt red iarna n  1\Diapozitiv22.JPG"/>
          <p:cNvPicPr>
            <a:picLocks noChangeAspect="1" noChangeArrowheads="1"/>
          </p:cNvPicPr>
          <p:nvPr/>
        </p:nvPicPr>
        <p:blipFill>
          <a:blip r:embed="rId7"/>
          <a:srcRect b="5888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Elena Zanescu\My Documents\Zz nou in lucru   partial pt nov\MATER   gata pt pps\Mater red iarna\Pt red iarna n  1\Diapozitiv22.JPG"/>
          <p:cNvPicPr>
            <a:picLocks noChangeAspect="1" noChangeArrowheads="1"/>
          </p:cNvPicPr>
          <p:nvPr/>
        </p:nvPicPr>
        <p:blipFill>
          <a:blip r:embed="rId7"/>
          <a:srcRect b="5888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" descr="C:\Documents and Settings\Elena Zanescu\My Documents\Zz nou in lucru   partial pt nov\MATER   gata pt pps\Mater red iarna\Pt red iarna n  1\Diapozitiv11.JPG"/>
          <p:cNvPicPr>
            <a:picLocks noChangeAspect="1" noChangeArrowheads="1"/>
          </p:cNvPicPr>
          <p:nvPr/>
        </p:nvPicPr>
        <p:blipFill>
          <a:blip r:embed="rId8"/>
          <a:srcRect b="841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9" name="Text Box 11"/>
          <p:cNvSpPr txBox="1">
            <a:spLocks noChangeArrowheads="1"/>
          </p:cNvSpPr>
          <p:nvPr/>
        </p:nvSpPr>
        <p:spPr bwMode="auto">
          <a:xfrm>
            <a:off x="309133" y="353367"/>
            <a:ext cx="3639162" cy="3156051"/>
          </a:xfrm>
          <a:prstGeom prst="rect">
            <a:avLst/>
          </a:prstGeom>
          <a:solidFill>
            <a:srgbClr val="FFFF00">
              <a:alpha val="4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108009" tIns="54004" rIns="108009" bIns="54004">
            <a:spAutoFit/>
          </a:bodyPr>
          <a:lstStyle/>
          <a:p>
            <a:pPr algn="ctr"/>
            <a:r>
              <a:rPr lang="es-ES" b="1" dirty="0">
                <a:latin typeface="Arial" charset="0"/>
              </a:rPr>
              <a:t> </a:t>
            </a:r>
          </a:p>
          <a:p>
            <a:pPr algn="ctr"/>
            <a:r>
              <a:rPr lang="es-ES" b="1" dirty="0" smtClean="0"/>
              <a:t>—¡</a:t>
            </a:r>
            <a:r>
              <a:rPr lang="es-ES" b="1" dirty="0" smtClean="0"/>
              <a:t>Esto nos puede servir! — dijo sacando una larga bufanda de colores y un viejo gorro de lana azul. Jaime se lo quitó de las manos con impaciencia y salió corriendo.</a:t>
            </a:r>
          </a:p>
          <a:p>
            <a:pPr algn="ctr"/>
            <a:r>
              <a:rPr lang="es-ES" b="1" dirty="0" smtClean="0"/>
              <a:t>—¡Espera!  — dijo su madre — ¡Tengo una idea!,  y se dirigió a la cocina ante la mirada interrogante del niño, abrió la nevera y sacó una larga zanahoria.</a:t>
            </a:r>
            <a:endParaRPr lang="es-ES" b="1" dirty="0" smtClean="0"/>
          </a:p>
        </p:txBody>
      </p:sp>
    </p:spTree>
  </p:cSld>
  <p:clrMapOvr>
    <a:masterClrMapping/>
  </p:clrMapOvr>
  <p:transition spd="slow" advTm="32000">
    <p:comb dir="vert"/>
    <p:sndAc>
      <p:stSnd>
        <p:snd r:embed="rId2" name="Jingle_Bells_-_Ray_Conniff_fra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"/>
                                        <p:tgtEl>
                                          <p:spTgt spid="83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3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 animBg="1" autoUpdateAnimBg="0"/>
      <p:bldP spid="83979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1" descr="C:\Documents and Settings\Elena Zanescu\My Documents\Zz nou in lucru   partial pt nov\MATER   gata pt pps\Mater red iarna\Pt red iarna n  1\Diapozitiv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Documents and Settings\Elena Zanescu\My Documents\Zz nou in lucru   partial pt nov\MATER   gata pt pps\Mater red iarna\Pt reducere imag  16  10\Diapozitiv3.JPG"/>
          <p:cNvPicPr>
            <a:picLocks noChangeAspect="1" noChangeArrowheads="1"/>
          </p:cNvPicPr>
          <p:nvPr/>
        </p:nvPicPr>
        <p:blipFill>
          <a:blip r:embed="rId4"/>
          <a:srcRect b="716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Documents and Settings\Elena Zanescu\My Documents\Zz nou in lucru   partial pt nov\MATER   gata pt pps\Mater red iarna\Pt reducere imag  16  10\Diapozitiv8.JPG"/>
          <p:cNvPicPr>
            <a:picLocks noChangeAspect="1" noChangeArrowheads="1"/>
          </p:cNvPicPr>
          <p:nvPr/>
        </p:nvPicPr>
        <p:blipFill>
          <a:blip r:embed="rId5"/>
          <a:srcRect b="5888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" descr="C:\Documents and Settings\Elena Zanescu\My Documents\Zz nou in lucru   partial pt nov\MATER   gata pt pps\Mater red iarna\Pt red iarna n  1\Diapozitiv12.JPG"/>
          <p:cNvPicPr>
            <a:picLocks noChangeAspect="1" noChangeArrowheads="1"/>
          </p:cNvPicPr>
          <p:nvPr/>
        </p:nvPicPr>
        <p:blipFill>
          <a:blip r:embed="rId6"/>
          <a:srcRect b="841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" descr="C:\Documents and Settings\Elena Zanescu\My Documents\Zz nou in lucru   partial pt nov\MATER   gata pt pps\Mater red iarna\Pt red iarna n  1\Diapozitiv4.JPG"/>
          <p:cNvPicPr>
            <a:picLocks noChangeAspect="1" noChangeArrowheads="1"/>
          </p:cNvPicPr>
          <p:nvPr/>
        </p:nvPicPr>
        <p:blipFill>
          <a:blip r:embed="rId7"/>
          <a:srcRect b="841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9" name="Text Box 7"/>
          <p:cNvSpPr txBox="1">
            <a:spLocks noChangeArrowheads="1"/>
          </p:cNvSpPr>
          <p:nvPr/>
        </p:nvSpPr>
        <p:spPr bwMode="auto">
          <a:xfrm>
            <a:off x="577179" y="740302"/>
            <a:ext cx="3637205" cy="3433050"/>
          </a:xfrm>
          <a:prstGeom prst="rect">
            <a:avLst/>
          </a:prstGeom>
          <a:solidFill>
            <a:srgbClr val="FFFF00">
              <a:alpha val="4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108009" tIns="54004" rIns="108009" bIns="54004">
            <a:spAutoFit/>
          </a:bodyPr>
          <a:lstStyle/>
          <a:p>
            <a:pPr algn="ctr"/>
            <a:r>
              <a:rPr lang="es-ES" b="1" dirty="0" smtClean="0"/>
              <a:t>— </a:t>
            </a:r>
            <a:r>
              <a:rPr lang="es-ES" b="1" dirty="0" smtClean="0"/>
              <a:t>Se la pondremos de nariz — dijo sin dudar.</a:t>
            </a:r>
            <a:endParaRPr lang="es-ES" b="1" i="1" dirty="0" smtClean="0"/>
          </a:p>
          <a:p>
            <a:pPr algn="ctr"/>
            <a:r>
              <a:rPr lang="es-ES" b="1" i="1" dirty="0" smtClean="0"/>
              <a:t>Jaime corrió, esta vez sin esperar a su madre y, cuando llegó, vio que el muñeco ya había cobrado vida con los ojos y la boca recién puestos.</a:t>
            </a:r>
          </a:p>
          <a:p>
            <a:pPr algn="ctr"/>
            <a:r>
              <a:rPr lang="es-ES" b="1" i="1" dirty="0" smtClean="0"/>
              <a:t>Su padre levantó en brazos a Carlos y dando vueltas alrededor del muñeco enrollaron la bufanda a su cuello. Después levanto a Andy que puso cuidadosamente el gorro tapando la bola pequeña.</a:t>
            </a:r>
            <a:endParaRPr lang="es-ES" b="1" i="1" dirty="0" smtClean="0"/>
          </a:p>
        </p:txBody>
      </p:sp>
    </p:spTree>
  </p:cSld>
  <p:clrMapOvr>
    <a:masterClrMapping/>
  </p:clrMapOvr>
  <p:transition advTm="34000">
    <p:sndAc>
      <p:stSnd>
        <p:snd r:embed="rId2" name="whiteXm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"/>
                                        <p:tgtEl>
                                          <p:spTgt spid="84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9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ext Box 2"/>
          <p:cNvSpPr txBox="1">
            <a:spLocks noChangeArrowheads="1"/>
          </p:cNvSpPr>
          <p:nvPr/>
        </p:nvSpPr>
        <p:spPr bwMode="auto">
          <a:xfrm>
            <a:off x="309133" y="448774"/>
            <a:ext cx="3195028" cy="1217058"/>
          </a:xfrm>
          <a:prstGeom prst="rect">
            <a:avLst/>
          </a:prstGeom>
          <a:solidFill>
            <a:srgbClr val="C0C0C0">
              <a:alpha val="4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108009" tIns="54004" rIns="108009" bIns="54004">
            <a:spAutoFit/>
          </a:bodyPr>
          <a:lstStyle/>
          <a:p>
            <a:r>
              <a:rPr lang="en-US" b="1">
                <a:latin typeface="Arial" charset="0"/>
              </a:rPr>
              <a:t>Se va a la montaña,</a:t>
            </a:r>
          </a:p>
          <a:p>
            <a:r>
              <a:rPr lang="en-US" b="1">
                <a:latin typeface="Arial" charset="0"/>
              </a:rPr>
              <a:t>se mete en el río,</a:t>
            </a:r>
          </a:p>
          <a:p>
            <a:r>
              <a:rPr lang="en-US" b="1">
                <a:latin typeface="Arial" charset="0"/>
              </a:rPr>
              <a:t>y el parque y la calle</a:t>
            </a:r>
          </a:p>
          <a:p>
            <a:r>
              <a:rPr lang="en-US" b="1">
                <a:latin typeface="Arial" charset="0"/>
              </a:rPr>
              <a:t>se llenan de frío.</a:t>
            </a:r>
            <a:endParaRPr lang="es-ES" b="1">
              <a:latin typeface="Arial" charset="0"/>
            </a:endParaRPr>
          </a:p>
        </p:txBody>
      </p:sp>
      <p:pic>
        <p:nvPicPr>
          <p:cNvPr id="86019" name="Picture 1" descr="C:\Documents and Settings\Elena Zanescu\My Documents\Zz nou in lucru   partial pt nov\MATER   gata pt pps\Mater red iarna\Pt red iarna n  1\Diapozitiv11.JPG"/>
          <p:cNvPicPr>
            <a:picLocks noChangeAspect="1" noChangeArrowheads="1"/>
          </p:cNvPicPr>
          <p:nvPr/>
        </p:nvPicPr>
        <p:blipFill>
          <a:blip r:embed="rId2"/>
          <a:srcRect b="8028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C:\Documents and Settings\Elena Zanescu\My Documents\Zz nou in lucru   partial pt nov\MATER   gata pt pps\Mater red iarna\Pt red iarna n  1\Diapozitiv8.JPG"/>
          <p:cNvPicPr>
            <a:picLocks noChangeAspect="1" noChangeArrowheads="1"/>
          </p:cNvPicPr>
          <p:nvPr/>
        </p:nvPicPr>
        <p:blipFill>
          <a:blip r:embed="rId3"/>
          <a:srcRect b="927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z nou in lucru   partial pt nov\MATER   gata pt pps\Mater red iarna\Pt red iarna 2\Diapozitiv1.JPG"/>
          <p:cNvPicPr>
            <a:picLocks noChangeAspect="1" noChangeArrowheads="1"/>
          </p:cNvPicPr>
          <p:nvPr/>
        </p:nvPicPr>
        <p:blipFill>
          <a:blip r:embed="rId4"/>
          <a:srcRect b="5888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z nou in lucru   partial pt nov\MATER   gata pt pps\Mater red iarna\Pt red Iarna n   3\Diapozitiv4.JPG"/>
          <p:cNvPicPr>
            <a:picLocks noChangeAspect="1" noChangeArrowheads="1"/>
          </p:cNvPicPr>
          <p:nvPr/>
        </p:nvPicPr>
        <p:blipFill>
          <a:blip r:embed="rId5"/>
          <a:srcRect b="7166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C:\Documents and Settings\Elena Zanescu\My Documents\Zz nou in lucru   partial pt nov\MATER   gata pt pps\Mater red iarna\Pt red iarna n  1\Diapozitiv14.JPG"/>
          <p:cNvPicPr>
            <a:picLocks noChangeAspect="1" noChangeArrowheads="1"/>
          </p:cNvPicPr>
          <p:nvPr/>
        </p:nvPicPr>
        <p:blipFill>
          <a:blip r:embed="rId6"/>
          <a:srcRect b="716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577179" y="740302"/>
            <a:ext cx="3271702" cy="3710049"/>
          </a:xfrm>
          <a:prstGeom prst="rect">
            <a:avLst/>
          </a:prstGeom>
          <a:solidFill>
            <a:srgbClr val="FFFF00">
              <a:alpha val="4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108009" tIns="54004" rIns="108009" bIns="54004">
            <a:spAutoFit/>
          </a:bodyPr>
          <a:lstStyle/>
          <a:p>
            <a:pPr algn="ctr"/>
            <a:r>
              <a:rPr lang="es-ES" b="1" dirty="0" smtClean="0"/>
              <a:t>Enseguida apareció su madre y hábilmente colocó la zanahoria de nariz. Jaime se acercó a por una escoba que estaba apoyada en la pared del invernadero y se la puso de bastón.</a:t>
            </a:r>
          </a:p>
          <a:p>
            <a:pPr algn="ctr"/>
            <a:r>
              <a:rPr lang="es-ES" b="1" dirty="0" smtClean="0"/>
              <a:t>— ¿Qué nombre le ponemos? — preguntó después cuando todos miraban satisfechos rodeando al muñeco.</a:t>
            </a:r>
          </a:p>
          <a:p>
            <a:pPr algn="ctr"/>
            <a:r>
              <a:rPr lang="es-ES" b="1" dirty="0" smtClean="0"/>
              <a:t>—A mí me gusta Gastón, — dijo la madre esperando la aprobación de todos.</a:t>
            </a:r>
            <a:endParaRPr lang="es-ES" b="1" dirty="0" smtClean="0"/>
          </a:p>
        </p:txBody>
      </p:sp>
    </p:spTree>
  </p:cSld>
  <p:clrMapOvr>
    <a:masterClrMapping/>
  </p:clrMapOvr>
  <p:transition spd="slow" advTm="1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"/>
                                        <p:tgtEl>
                                          <p:spTgt spid="86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8" grpId="0" animBg="1" autoUpdateAnimBg="0"/>
      <p:bldP spid="86024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Resultado de imagen de muñeco de nieve con niñ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28" name="AutoShape 4" descr="Resultado de imagen de muñeco de nieve con niñ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30" name="AutoShape 6" descr="Resultado de imagen de muñeco de nieve con niñ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1" name="Picture 7" descr="C:\Documents and Settings\Jose Luis\Escritorio\87015347-los-niños-construyen-muñeco-de-nieve-niños-que-construyen-el-hombre-de-la-nieve-que-juega-al-aire-libre-en-día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55937" cy="7632700"/>
          </a:xfrm>
          <a:prstGeom prst="rect">
            <a:avLst/>
          </a:prstGeom>
          <a:noFill/>
        </p:spPr>
      </p:pic>
      <p:pic>
        <p:nvPicPr>
          <p:cNvPr id="6" name="Picture 7" descr="C:\Documents and Settings\Jose Luis\Escritorio\87015347-los-niños-construyen-muñeco-de-nieve-niños-que-construyen-el-hombre-de-la-nieve-que-juega-al-aire-libre-en-día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55937" cy="7632700"/>
          </a:xfrm>
          <a:prstGeom prst="rect">
            <a:avLst/>
          </a:prstGeom>
          <a:noFill/>
        </p:spPr>
      </p:pic>
      <p:pic>
        <p:nvPicPr>
          <p:cNvPr id="7" name="Picture 7" descr="C:\Documents and Settings\Jose Luis\Escritorio\87015347-los-niños-construyen-muñeco-de-nieve-niños-que-construyen-el-hombre-de-la-nieve-que-juega-al-aire-libre-en-día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5593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C:\Documents and Settings\Elena Zanescu\My Documents\Zz nou in lucru   partial pt nov\MATER   gata pt pps\Mater red iarna\Pt red iarna 2\Diapozitiv12.JPG"/>
          <p:cNvPicPr>
            <a:picLocks noChangeAspect="1" noChangeArrowheads="1"/>
          </p:cNvPicPr>
          <p:nvPr/>
        </p:nvPicPr>
        <p:blipFill>
          <a:blip r:embed="rId3"/>
          <a:srcRect b="716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C:\Documents and Settings\Elena Zanescu\My Documents\Zz nou in lucru   partial pt nov\MATER   gata pt pps\Mater red iarna\Pt red iarna n  1\Diapozitiv21.JPG"/>
          <p:cNvPicPr>
            <a:picLocks noChangeAspect="1" noChangeArrowheads="1"/>
          </p:cNvPicPr>
          <p:nvPr/>
        </p:nvPicPr>
        <p:blipFill>
          <a:blip r:embed="rId4"/>
          <a:srcRect b="716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z nou in lucru   partial pt nov\MATER   gata pt pps\Mater red iarna\Pt red iarna 2\Diapozitiv13.JPG"/>
          <p:cNvPicPr>
            <a:picLocks noChangeAspect="1" noChangeArrowheads="1"/>
          </p:cNvPicPr>
          <p:nvPr/>
        </p:nvPicPr>
        <p:blipFill>
          <a:blip r:embed="rId5"/>
          <a:srcRect b="8417"/>
          <a:stretch>
            <a:fillRect/>
          </a:stretch>
        </p:blipFill>
        <p:spPr bwMode="auto">
          <a:xfrm>
            <a:off x="0" y="0"/>
            <a:ext cx="11269663" cy="6989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z nou in lucru   partial pt nov\MATER   gata pt pps\Mater red iarna\Pt red iarna 2\Diapozitiv13.JPG"/>
          <p:cNvPicPr>
            <a:picLocks noChangeAspect="1" noChangeArrowheads="1"/>
          </p:cNvPicPr>
          <p:nvPr/>
        </p:nvPicPr>
        <p:blipFill>
          <a:blip r:embed="rId5"/>
          <a:srcRect b="716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Elena Zanescu\My Documents\Zz nou in lucru   partial pt nov\MATER   gata pt pps\Mater red iarna\Pt red iarna 2\Diapozitiv17.JPG"/>
          <p:cNvPicPr>
            <a:picLocks noChangeAspect="1" noChangeArrowheads="1"/>
          </p:cNvPicPr>
          <p:nvPr/>
        </p:nvPicPr>
        <p:blipFill>
          <a:blip r:embed="rId6"/>
          <a:srcRect b="716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Elena Zanescu\My Documents\Zz nou in lucru   partial pt nov\MATER   gata pt pps\Mater red iarna\Pt red iarna 2\Diapozitiv17.JPG"/>
          <p:cNvPicPr>
            <a:picLocks noChangeAspect="1" noChangeArrowheads="1"/>
          </p:cNvPicPr>
          <p:nvPr/>
        </p:nvPicPr>
        <p:blipFill>
          <a:blip r:embed="rId6"/>
          <a:srcRect b="7167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Elena Zanescu\My Documents\Zz nou in lucru   partial pt nov\MATER   gata pt pps\Mater red iarna\Pt red iarna 2\Diapozitiv14.JPG"/>
          <p:cNvPicPr>
            <a:picLocks noChangeAspect="1" noChangeArrowheads="1"/>
          </p:cNvPicPr>
          <p:nvPr/>
        </p:nvPicPr>
        <p:blipFill>
          <a:blip r:embed="rId7"/>
          <a:srcRect b="9666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049" name="Text Box 9"/>
          <p:cNvSpPr txBox="1">
            <a:spLocks noChangeArrowheads="1"/>
          </p:cNvSpPr>
          <p:nvPr/>
        </p:nvSpPr>
        <p:spPr bwMode="auto">
          <a:xfrm>
            <a:off x="577179" y="740303"/>
            <a:ext cx="3637205" cy="3433050"/>
          </a:xfrm>
          <a:prstGeom prst="rect">
            <a:avLst/>
          </a:prstGeom>
          <a:solidFill>
            <a:srgbClr val="FFFF00">
              <a:alpha val="48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lIns="108009" tIns="54004" rIns="108009" bIns="54004">
            <a:spAutoFit/>
          </a:bodyPr>
          <a:lstStyle/>
          <a:p>
            <a:pPr algn="ctr"/>
            <a:r>
              <a:rPr lang="es-ES" b="1" dirty="0" smtClean="0"/>
              <a:t>—¡</a:t>
            </a:r>
            <a:r>
              <a:rPr lang="es-ES" b="1" dirty="0" err="1" smtClean="0"/>
              <a:t>Gatón</a:t>
            </a:r>
            <a:r>
              <a:rPr lang="es-ES" b="1" dirty="0" smtClean="0"/>
              <a:t>, </a:t>
            </a:r>
            <a:r>
              <a:rPr lang="es-ES" b="1" dirty="0" err="1" smtClean="0"/>
              <a:t>Gatón</a:t>
            </a:r>
            <a:r>
              <a:rPr lang="es-ES" b="1" dirty="0" smtClean="0"/>
              <a:t>!, — gritaron aplaudiendo los gemelos.</a:t>
            </a:r>
          </a:p>
          <a:p>
            <a:pPr algn="ctr"/>
            <a:r>
              <a:rPr lang="es-ES" b="1" dirty="0" smtClean="0"/>
              <a:t>—¡Esperad un momento! — dijo el padre entrando rápidamente a la casa. Al momento apareció con un trípode y una cámara de fotos. Todos se colocaron alrededor del muñeco muy quietos y sonrieron. Justo cuando sonó el clic de la cámara al hacer la foto, Jaime miró a Gastón de reojo y le pareció que le sonreía.</a:t>
            </a:r>
            <a:endParaRPr lang="es-ES" b="1" dirty="0"/>
          </a:p>
        </p:txBody>
      </p:sp>
    </p:spTree>
  </p:cSld>
  <p:clrMapOvr>
    <a:masterClrMapping/>
  </p:clrMapOvr>
  <p:transition spd="slow" advTm="29000">
    <p:comb dir="vert"/>
    <p:sndAc>
      <p:stSnd>
        <p:snd r:embed="rId2" name="adeste_-_Ray_-_Connif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"/>
                                        <p:tgtEl>
                                          <p:spTgt spid="87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9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7" descr="C:\Documents and Settings\Jose Luis\Escritorio\87015347-los-niños-construyen-muñeco-de-nieve-niños-que-construyen-el-hombre-de-la-nieve-que-juega-al-aire-libre-en-día-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73730" name="1 Marcador de fecha"/>
          <p:cNvSpPr txBox="1">
            <a:spLocks noGrp="1"/>
          </p:cNvSpPr>
          <p:nvPr/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8009" tIns="54004" rIns="108009" bIns="54004"/>
          <a:lstStyle/>
          <a:p>
            <a:fld id="{672A4042-801C-461D-B9E6-787B57480FA4}" type="datetime1">
              <a:rPr lang="es-ES_tradnl" sz="2800" b="1">
                <a:latin typeface="Arial" charset="0"/>
              </a:rPr>
              <a:pPr/>
              <a:t>24/12/2018</a:t>
            </a:fld>
            <a:endParaRPr lang="es-ES_tradnl" sz="2800" b="1" dirty="0">
              <a:latin typeface="Arial" charset="0"/>
            </a:endParaRPr>
          </a:p>
        </p:txBody>
      </p:sp>
      <p:pic>
        <p:nvPicPr>
          <p:cNvPr id="11" name="10 Imagen" descr="DIA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0253" y="5602300"/>
            <a:ext cx="1616101" cy="1030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BUEN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48749" y="4316416"/>
            <a:ext cx="2351760" cy="1042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UN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420121" y="3030532"/>
            <a:ext cx="1371533" cy="1042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TENGAS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634303" y="1744648"/>
            <a:ext cx="3261551" cy="1042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QUE.pn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92400" y="556552"/>
            <a:ext cx="1890016" cy="1081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ARA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9635359" y="6030928"/>
            <a:ext cx="1021171" cy="111902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3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11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6992153" y="6245242"/>
            <a:ext cx="2475822" cy="1039579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8778103" y="458764"/>
            <a:ext cx="2140758" cy="286232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r>
              <a:rPr lang="fr-FR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es </a:t>
            </a:r>
            <a:fld id="{547A8F08-4E97-4815-9C23-5989351D5EDB}" type="datetime2">
              <a:rPr lang="es-ES_tradnl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lunes, 24 de diciembre de 2018</a:t>
            </a:fld>
            <a:endParaRPr lang="es-ES" sz="2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16:35</a:t>
            </a:fld>
            <a:r>
              <a:rPr lang="fr-F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</p:txBody>
      </p:sp>
      <p:pic>
        <p:nvPicPr>
          <p:cNvPr id="16" name="Image 2" descr="swirlrainbw3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 2" descr="swirlrainbw3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mage 2" descr="swirlrainbw3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mage 2" descr="swirlrainbw3.gif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9" name="Image 3" descr="animation3.gif"/>
          <p:cNvPicPr>
            <a:picLocks noChangeAspect="1"/>
          </p:cNvPicPr>
          <p:nvPr/>
        </p:nvPicPr>
        <p:blipFill>
          <a:blip r:embed="rId13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3331" t="2769" r="2597" b="7964"/>
          <a:stretch>
            <a:fillRect/>
          </a:stretch>
        </p:blipFill>
        <p:spPr bwMode="auto">
          <a:xfrm>
            <a:off x="0" y="0"/>
            <a:ext cx="11269663" cy="8102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1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5000" contrast="100000"/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Click="0" advTm="15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animClr clrSpc="rgb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73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73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737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heme/theme1.xml><?xml version="1.0" encoding="utf-8"?>
<a:theme xmlns:a="http://schemas.openxmlformats.org/drawingml/2006/main" name="ya esta aqui el inviern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ya esta aqui el invierno</Template>
  <TotalTime>343</TotalTime>
  <Words>500</Words>
  <Application>Microsoft Office PowerPoint</Application>
  <PresentationFormat>Personalizado</PresentationFormat>
  <Paragraphs>59</Paragraphs>
  <Slides>17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ya esta aqui el invierno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10</cp:revision>
  <dcterms:created xsi:type="dcterms:W3CDTF">2018-12-24T09:54:30Z</dcterms:created>
  <dcterms:modified xsi:type="dcterms:W3CDTF">2018-12-24T15:37:37Z</dcterms:modified>
</cp:coreProperties>
</file>